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9"/>
  </p:sldMasterIdLst>
  <p:notesMasterIdLst>
    <p:notesMasterId r:id="rId37"/>
  </p:notesMasterIdLst>
  <p:sldIdLst>
    <p:sldId id="257" r:id="rId20"/>
    <p:sldId id="278" r:id="rId21"/>
    <p:sldId id="267" r:id="rId22"/>
    <p:sldId id="299" r:id="rId23"/>
    <p:sldId id="268" r:id="rId24"/>
    <p:sldId id="269" r:id="rId25"/>
    <p:sldId id="270" r:id="rId26"/>
    <p:sldId id="259" r:id="rId27"/>
    <p:sldId id="261" r:id="rId28"/>
    <p:sldId id="273" r:id="rId29"/>
    <p:sldId id="264" r:id="rId30"/>
    <p:sldId id="263" r:id="rId31"/>
    <p:sldId id="262" r:id="rId32"/>
    <p:sldId id="260" r:id="rId33"/>
    <p:sldId id="265" r:id="rId34"/>
    <p:sldId id="300" r:id="rId35"/>
    <p:sldId id="29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006600"/>
    <a:srgbClr val="99FF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1" autoAdjust="0"/>
    <p:restoredTop sz="94660"/>
  </p:normalViewPr>
  <p:slideViewPr>
    <p:cSldViewPr>
      <p:cViewPr>
        <p:scale>
          <a:sx n="64" d="100"/>
          <a:sy n="64" d="100"/>
        </p:scale>
        <p:origin x="-144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7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10" Type="http://schemas.openxmlformats.org/officeDocument/2006/relationships/customXml" Target="../customXml/item10.xml"/><Relationship Id="rId19" Type="http://schemas.openxmlformats.org/officeDocument/2006/relationships/slideMaster" Target="slideMasters/slideMaster1.xml"/><Relationship Id="rId31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46A67-8B1A-40A8-B589-79C8CA9FC1DE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73665-8099-48E4-A7C3-647F59A113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79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1.png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12.x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5" Type="http://schemas.openxmlformats.org/officeDocument/2006/relationships/image" Target="../media/image3.png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1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1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17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3.png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1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2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1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image" Target="../media/image3.png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../media/image1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3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14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image" Target="../media/image3.png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image" Target="../media/image1.png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4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7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5" Type="http://schemas.openxmlformats.org/officeDocument/2006/relationships/image" Target="../media/image3.png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1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5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6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5" Type="http://schemas.openxmlformats.org/officeDocument/2006/relationships/tags" Target="../tags/tag54.xml"/><Relationship Id="rId15" Type="http://schemas.openxmlformats.org/officeDocument/2006/relationships/image" Target="../media/image3.png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image" Target="../media/image1.png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5.png"/><Relationship Id="rId2" Type="http://schemas.openxmlformats.org/officeDocument/2006/relationships/tags" Target="../tags/tag61.xml"/><Relationship Id="rId16" Type="http://schemas.openxmlformats.org/officeDocument/2006/relationships/image" Target="../media/image4.png"/><Relationship Id="rId1" Type="http://schemas.openxmlformats.org/officeDocument/2006/relationships/customXml" Target="../../customXml/item8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5" Type="http://schemas.openxmlformats.org/officeDocument/2006/relationships/tags" Target="../tags/tag64.xml"/><Relationship Id="rId15" Type="http://schemas.openxmlformats.org/officeDocument/2006/relationships/image" Target="../media/image3.png"/><Relationship Id="rId10" Type="http://schemas.openxmlformats.org/officeDocument/2006/relationships/tags" Target="../tags/tag69.xml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72.xml"/><Relationship Id="rId7" Type="http://schemas.openxmlformats.org/officeDocument/2006/relationships/image" Target="../media/image6.png"/><Relationship Id="rId2" Type="http://schemas.openxmlformats.org/officeDocument/2006/relationships/tags" Target="../tags/tag71.xml"/><Relationship Id="rId1" Type="http://schemas.openxmlformats.org/officeDocument/2006/relationships/customXml" Target="../../customXml/item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image" Target="../media/image8.png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image" Target="../media/image7.png"/><Relationship Id="rId2" Type="http://schemas.openxmlformats.org/officeDocument/2006/relationships/tags" Target="../tags/tag75.xml"/><Relationship Id="rId1" Type="http://schemas.openxmlformats.org/officeDocument/2006/relationships/customXml" Target="../../customXml/item13.xml"/><Relationship Id="rId6" Type="http://schemas.openxmlformats.org/officeDocument/2006/relationships/tags" Target="../tags/tag79.xml"/><Relationship Id="rId11" Type="http://schemas.openxmlformats.org/officeDocument/2006/relationships/image" Target="../media/image6.png"/><Relationship Id="rId5" Type="http://schemas.openxmlformats.org/officeDocument/2006/relationships/tags" Target="../tags/tag7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customXml" Target="../../customXml/item11.xml"/><Relationship Id="rId6" Type="http://schemas.openxmlformats.org/officeDocument/2006/relationships/tags" Target="../tags/tag87.xml"/><Relationship Id="rId11" Type="http://schemas.openxmlformats.org/officeDocument/2006/relationships/image" Target="../media/image8.png"/><Relationship Id="rId5" Type="http://schemas.openxmlformats.org/officeDocument/2006/relationships/tags" Target="../tags/tag86.xml"/><Relationship Id="rId10" Type="http://schemas.openxmlformats.org/officeDocument/2006/relationships/image" Target="../media/image7.png"/><Relationship Id="rId4" Type="http://schemas.openxmlformats.org/officeDocument/2006/relationships/tags" Target="../tags/tag85.xml"/><Relationship Id="rId9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10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14.png"/><Relationship Id="rId2" Type="http://schemas.openxmlformats.org/officeDocument/2006/relationships/tags" Target="../tags/tag89.xml"/><Relationship Id="rId16" Type="http://schemas.openxmlformats.org/officeDocument/2006/relationships/image" Target="../media/image13.png"/><Relationship Id="rId1" Type="http://schemas.openxmlformats.org/officeDocument/2006/relationships/customXml" Target="../../customXml/item15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image" Target="../media/image12.png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image" Target="../media/image8.png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image" Target="../media/image7.png"/><Relationship Id="rId2" Type="http://schemas.openxmlformats.org/officeDocument/2006/relationships/tags" Target="../tags/tag99.xml"/><Relationship Id="rId1" Type="http://schemas.openxmlformats.org/officeDocument/2006/relationships/customXml" Target="../../customXml/item1.xml"/><Relationship Id="rId6" Type="http://schemas.openxmlformats.org/officeDocument/2006/relationships/tags" Target="../tags/tag103.xml"/><Relationship Id="rId11" Type="http://schemas.openxmlformats.org/officeDocument/2006/relationships/image" Target="../media/image6.png"/><Relationship Id="rId5" Type="http://schemas.openxmlformats.org/officeDocument/2006/relationships/tags" Target="../tags/tag10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13" Type="http://schemas.openxmlformats.org/officeDocument/2006/relationships/image" Target="../media/image8.png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12" Type="http://schemas.openxmlformats.org/officeDocument/2006/relationships/image" Target="../media/image7.png"/><Relationship Id="rId2" Type="http://schemas.openxmlformats.org/officeDocument/2006/relationships/tags" Target="../tags/tag107.xml"/><Relationship Id="rId1" Type="http://schemas.openxmlformats.org/officeDocument/2006/relationships/customXml" Target="../../customXml/item5.xml"/><Relationship Id="rId6" Type="http://schemas.openxmlformats.org/officeDocument/2006/relationships/tags" Target="../tags/tag111.xml"/><Relationship Id="rId11" Type="http://schemas.openxmlformats.org/officeDocument/2006/relationships/image" Target="../media/image6.png"/><Relationship Id="rId5" Type="http://schemas.openxmlformats.org/officeDocument/2006/relationships/tags" Target="../tags/tag11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8.pn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7.png"/><Relationship Id="rId2" Type="http://schemas.openxmlformats.org/officeDocument/2006/relationships/tags" Target="../tags/tag115.xml"/><Relationship Id="rId1" Type="http://schemas.openxmlformats.org/officeDocument/2006/relationships/customXml" Target="../../customXml/item16.xml"/><Relationship Id="rId6" Type="http://schemas.openxmlformats.org/officeDocument/2006/relationships/tags" Target="../tags/tag119.xml"/><Relationship Id="rId11" Type="http://schemas.openxmlformats.org/officeDocument/2006/relationships/image" Target="../media/image6.png"/><Relationship Id="rId5" Type="http://schemas.openxmlformats.org/officeDocument/2006/relationships/tags" Target="../tags/tag11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9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29.xml"/><Relationship Id="rId13" Type="http://schemas.openxmlformats.org/officeDocument/2006/relationships/image" Target="../media/image8.png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7.png"/><Relationship Id="rId2" Type="http://schemas.openxmlformats.org/officeDocument/2006/relationships/tags" Target="../tags/tag123.xml"/><Relationship Id="rId1" Type="http://schemas.openxmlformats.org/officeDocument/2006/relationships/customXml" Target="../../customXml/item3.xml"/><Relationship Id="rId6" Type="http://schemas.openxmlformats.org/officeDocument/2006/relationships/tags" Target="../tags/tag127.xml"/><Relationship Id="rId11" Type="http://schemas.openxmlformats.org/officeDocument/2006/relationships/image" Target="../media/image6.png"/><Relationship Id="rId5" Type="http://schemas.openxmlformats.org/officeDocument/2006/relationships/tags" Target="../tags/tag12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image" Target="../media/image8.png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12" Type="http://schemas.openxmlformats.org/officeDocument/2006/relationships/image" Target="../media/image7.png"/><Relationship Id="rId2" Type="http://schemas.openxmlformats.org/officeDocument/2006/relationships/tags" Target="../tags/tag131.xml"/><Relationship Id="rId1" Type="http://schemas.openxmlformats.org/officeDocument/2006/relationships/customXml" Target="../../customXml/item18.xml"/><Relationship Id="rId6" Type="http://schemas.openxmlformats.org/officeDocument/2006/relationships/tags" Target="../tags/tag135.xml"/><Relationship Id="rId11" Type="http://schemas.openxmlformats.org/officeDocument/2006/relationships/image" Target="../media/image6.png"/><Relationship Id="rId5" Type="http://schemas.openxmlformats.org/officeDocument/2006/relationships/tags" Target="../tags/tag13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2" Type="http://schemas.openxmlformats.org/officeDocument/2006/relationships/tags" Target="../tags/tag139.xml"/><Relationship Id="rId1" Type="http://schemas.openxmlformats.org/officeDocument/2006/relationships/customXml" Target="../../customXml/item4.xml"/><Relationship Id="rId6" Type="http://schemas.openxmlformats.org/officeDocument/2006/relationships/tags" Target="../tags/tag143.xml"/><Relationship Id="rId11" Type="http://schemas.openxmlformats.org/officeDocument/2006/relationships/image" Target="../media/image8.png"/><Relationship Id="rId5" Type="http://schemas.openxmlformats.org/officeDocument/2006/relationships/tags" Target="../tags/tag142.xml"/><Relationship Id="rId10" Type="http://schemas.openxmlformats.org/officeDocument/2006/relationships/image" Target="../media/image7.png"/><Relationship Id="rId4" Type="http://schemas.openxmlformats.org/officeDocument/2006/relationships/tags" Target="../tags/tag141.xml"/><Relationship Id="rId9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7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6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2256624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155448" y="4337341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7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6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2256624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155448" y="4337341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374905" y="1069847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374905" y="2110206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4905" y="3150565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374905" y="4190924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374905" y="5231283"/>
            <a:ext cx="7699247" cy="923772"/>
          </a:xfrm>
          <a:prstGeom prst="rect">
            <a:avLst/>
          </a:prstGeom>
        </p:spPr>
        <p:txBody>
          <a:bodyPr vert="horz" wrap="square" lIns="94700" tIns="26327" rIns="94700" bIns="26327" anchor="ctr">
            <a:normAutofit/>
          </a:bodyPr>
          <a:lstStyle>
            <a:lvl1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8147304" y="121626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8147304" y="2256624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8147304" y="3296983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8147304" y="4337341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8147304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181861" y="2103347"/>
            <a:ext cx="1231696" cy="4663440"/>
          </a:xfrm>
          <a:prstGeom prst="rect">
            <a:avLst/>
          </a:prstGeom>
        </p:spPr>
        <p:txBody>
          <a:bodyPr vert="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2569006" y="2103347"/>
            <a:ext cx="1231696" cy="4663440"/>
          </a:xfrm>
          <a:prstGeom prst="rect">
            <a:avLst/>
          </a:prstGeom>
        </p:spPr>
        <p:txBody>
          <a:bodyPr vert="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956151" y="2103347"/>
            <a:ext cx="1231696" cy="4663440"/>
          </a:xfrm>
          <a:prstGeom prst="rect">
            <a:avLst/>
          </a:prstGeom>
        </p:spPr>
        <p:txBody>
          <a:bodyPr vert="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5343296" y="2103347"/>
            <a:ext cx="1231696" cy="4663440"/>
          </a:xfrm>
          <a:prstGeom prst="rect">
            <a:avLst/>
          </a:prstGeom>
        </p:spPr>
        <p:txBody>
          <a:bodyPr vert="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6730441" y="2103347"/>
            <a:ext cx="1231696" cy="4663440"/>
          </a:xfrm>
          <a:prstGeom prst="rect">
            <a:avLst/>
          </a:prstGeom>
        </p:spPr>
        <p:txBody>
          <a:bodyPr vert="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482242" y="135582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2869387" y="1355826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4256532" y="1355826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5643676" y="1355826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7030821" y="1355826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Top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181861" y="2103347"/>
            <a:ext cx="1231696" cy="4663440"/>
          </a:xfrm>
          <a:prstGeom prst="rect">
            <a:avLst/>
          </a:prstGeom>
        </p:spPr>
        <p:txBody>
          <a:bodyPr vert="wordArt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2569006" y="2103347"/>
            <a:ext cx="1231696" cy="4663440"/>
          </a:xfrm>
          <a:prstGeom prst="rect">
            <a:avLst/>
          </a:prstGeom>
        </p:spPr>
        <p:txBody>
          <a:bodyPr vert="wordArt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956151" y="2103347"/>
            <a:ext cx="1231696" cy="4663440"/>
          </a:xfrm>
          <a:prstGeom prst="rect">
            <a:avLst/>
          </a:prstGeom>
        </p:spPr>
        <p:txBody>
          <a:bodyPr vert="wordArt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5343296" y="2103347"/>
            <a:ext cx="1231696" cy="4663440"/>
          </a:xfrm>
          <a:prstGeom prst="rect">
            <a:avLst/>
          </a:prstGeom>
        </p:spPr>
        <p:txBody>
          <a:bodyPr vert="wordArt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6730441" y="2103347"/>
            <a:ext cx="1231696" cy="4663440"/>
          </a:xfrm>
          <a:prstGeom prst="rect">
            <a:avLst/>
          </a:prstGeom>
        </p:spPr>
        <p:txBody>
          <a:bodyPr vert="wordArtVert" wrap="square" lIns="15149" tIns="132908" rIns="15149" bIns="132908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482242" y="135582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2869387" y="1355826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4256532" y="1355826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5643676" y="1355826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7030821" y="1355826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Top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6730441" y="2103347"/>
            <a:ext cx="1231696" cy="4663440"/>
          </a:xfrm>
          <a:prstGeom prst="rect">
            <a:avLst/>
          </a:prstGeom>
        </p:spPr>
        <p:txBody>
          <a:bodyPr vert="wordArtVertRtl" wrap="square" lIns="15149" tIns="132908" rIns="15149" bIns="132908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5343296" y="2103347"/>
            <a:ext cx="1231696" cy="4663440"/>
          </a:xfrm>
          <a:prstGeom prst="rect">
            <a:avLst/>
          </a:prstGeom>
        </p:spPr>
        <p:txBody>
          <a:bodyPr vert="wordArtVertRtl" wrap="square" lIns="15149" tIns="132908" rIns="15149" bIns="132908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956151" y="2103347"/>
            <a:ext cx="1231696" cy="4663440"/>
          </a:xfrm>
          <a:prstGeom prst="rect">
            <a:avLst/>
          </a:prstGeom>
        </p:spPr>
        <p:txBody>
          <a:bodyPr vert="wordArtVertRtl" wrap="square" lIns="15149" tIns="132908" rIns="15149" bIns="132908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2569006" y="2103347"/>
            <a:ext cx="1231696" cy="4663440"/>
          </a:xfrm>
          <a:prstGeom prst="rect">
            <a:avLst/>
          </a:prstGeom>
        </p:spPr>
        <p:txBody>
          <a:bodyPr vert="wordArtVertRtl" wrap="square" lIns="15149" tIns="132908" rIns="15149" bIns="132908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181861" y="2103347"/>
            <a:ext cx="1231696" cy="4663440"/>
          </a:xfrm>
          <a:prstGeom prst="rect">
            <a:avLst/>
          </a:prstGeom>
        </p:spPr>
        <p:txBody>
          <a:bodyPr vert="wordArtVertRtl" wrap="square" lIns="15149" tIns="132908" rIns="15149" bIns="132908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7030821" y="1355826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5643676" y="1355826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4256532" y="1355826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2869387" y="1355826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1482242" y="1355826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181861" y="966977"/>
            <a:ext cx="1231696" cy="4066794"/>
          </a:xfrm>
          <a:prstGeom prst="rect">
            <a:avLst/>
          </a:prstGeom>
        </p:spPr>
        <p:txBody>
          <a:bodyPr vert="vert270" wrap="square" lIns="15149" tIns="115903" rIns="15149" bIns="11590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2569006" y="966977"/>
            <a:ext cx="1231696" cy="4066794"/>
          </a:xfrm>
          <a:prstGeom prst="rect">
            <a:avLst/>
          </a:prstGeom>
        </p:spPr>
        <p:txBody>
          <a:bodyPr vert="vert270" wrap="square" lIns="15149" tIns="115903" rIns="15149" bIns="11590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956151" y="966977"/>
            <a:ext cx="1231696" cy="4066794"/>
          </a:xfrm>
          <a:prstGeom prst="rect">
            <a:avLst/>
          </a:prstGeom>
        </p:spPr>
        <p:txBody>
          <a:bodyPr vert="vert270" wrap="square" lIns="15149" tIns="115903" rIns="15149" bIns="11590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5343296" y="966977"/>
            <a:ext cx="1231696" cy="4066794"/>
          </a:xfrm>
          <a:prstGeom prst="rect">
            <a:avLst/>
          </a:prstGeom>
        </p:spPr>
        <p:txBody>
          <a:bodyPr vert="vert270" wrap="square" lIns="15149" tIns="115903" rIns="15149" bIns="11590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6730441" y="966977"/>
            <a:ext cx="1231696" cy="4066794"/>
          </a:xfrm>
          <a:prstGeom prst="rect">
            <a:avLst/>
          </a:prstGeom>
        </p:spPr>
        <p:txBody>
          <a:bodyPr vert="vert270" wrap="square" lIns="15149" tIns="115903" rIns="15149" bIns="11590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2" name="Picture 11" descr="Answer1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482242" y="5150357"/>
            <a:ext cx="630936" cy="630936"/>
          </a:xfrm>
          <a:prstGeom prst="rect">
            <a:avLst/>
          </a:prstGeom>
        </p:spPr>
      </p:pic>
      <p:pic>
        <p:nvPicPr>
          <p:cNvPr id="13" name="Picture 12" descr="Answer2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2869387" y="5150357"/>
            <a:ext cx="630936" cy="630936"/>
          </a:xfrm>
          <a:prstGeom prst="rect">
            <a:avLst/>
          </a:prstGeom>
        </p:spPr>
      </p:pic>
      <p:pic>
        <p:nvPicPr>
          <p:cNvPr id="14" name="Picture 13" descr="Answer3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4256532" y="5150357"/>
            <a:ext cx="630936" cy="630936"/>
          </a:xfrm>
          <a:prstGeom prst="rect">
            <a:avLst/>
          </a:prstGeom>
        </p:spPr>
      </p:pic>
      <p:pic>
        <p:nvPicPr>
          <p:cNvPr id="15" name="Picture 14" descr="Answer4.png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5643676" y="5150357"/>
            <a:ext cx="630936" cy="630936"/>
          </a:xfrm>
          <a:prstGeom prst="rect">
            <a:avLst/>
          </a:prstGeom>
        </p:spPr>
      </p:pic>
      <p:pic>
        <p:nvPicPr>
          <p:cNvPr id="16" name="Picture 15" descr="Answer5.png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7030821" y="5150357"/>
            <a:ext cx="630936" cy="630936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Yes/N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2464307" y="2329662"/>
            <a:ext cx="2029968" cy="4437125"/>
          </a:xfrm>
          <a:prstGeom prst="rect">
            <a:avLst/>
          </a:prstGeom>
          <a:noFill/>
        </p:spPr>
        <p:txBody>
          <a:bodyPr vert="vert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en-US" sz="3200" smtClean="0"/>
              <a:t>Yes</a:t>
            </a:r>
            <a:endParaRPr lang="en-US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4649723" y="2329662"/>
            <a:ext cx="2029968" cy="4437125"/>
          </a:xfrm>
          <a:prstGeom prst="rect">
            <a:avLst/>
          </a:prstGeom>
          <a:noFill/>
        </p:spPr>
        <p:txBody>
          <a:bodyPr vert="vert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en-US" sz="3200" smtClean="0"/>
              <a:t>No</a:t>
            </a:r>
            <a:endParaRPr lang="en-US" sz="3200"/>
          </a:p>
        </p:txBody>
      </p:sp>
      <p:pic>
        <p:nvPicPr>
          <p:cNvPr id="9" name="Picture 8" descr="Answer1.png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050666" y="1355826"/>
            <a:ext cx="857250" cy="857250"/>
          </a:xfrm>
          <a:prstGeom prst="rect">
            <a:avLst/>
          </a:prstGeom>
        </p:spPr>
      </p:pic>
      <p:pic>
        <p:nvPicPr>
          <p:cNvPr id="10" name="Picture 9" descr="Answer2.png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5236083" y="1355826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aveikslėlis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aveikslėlis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31374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0" name="Paveikslėlis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843381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8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7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3" name="Paveikslėlis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56625"/>
            <a:ext cx="630936" cy="630936"/>
          </a:xfrm>
          <a:prstGeom prst="rect">
            <a:avLst/>
          </a:prstGeom>
        </p:spPr>
      </p:pic>
      <p:pic>
        <p:nvPicPr>
          <p:cNvPr id="14" name="Paveikslėlis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5" name="Paveikslėlis 14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16" name="Paveikslėlis 15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232974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aveikslėlis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aveikslėlis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24133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384048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384048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84048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384048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1249185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2581694"/>
            <a:ext cx="857250" cy="857250"/>
          </a:xfrm>
          <a:prstGeom prst="rect">
            <a:avLst/>
          </a:prstGeom>
        </p:spPr>
      </p:pic>
      <p:pic>
        <p:nvPicPr>
          <p:cNvPr id="13" name="Paveikslėlis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3914203"/>
            <a:ext cx="857250" cy="857250"/>
          </a:xfrm>
          <a:prstGeom prst="rect">
            <a:avLst/>
          </a:prstGeom>
        </p:spPr>
      </p:pic>
      <p:pic>
        <p:nvPicPr>
          <p:cNvPr id="14" name="Paveikslėlis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0098075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96367" y="2329663"/>
            <a:ext cx="1621231" cy="4437126"/>
          </a:xfrm>
          <a:prstGeom prst="rect">
            <a:avLst/>
          </a:prstGeom>
        </p:spPr>
        <p:txBody>
          <a:bodyPr vert="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2873046" y="2329663"/>
            <a:ext cx="1621231" cy="4437126"/>
          </a:xfrm>
          <a:prstGeom prst="rect">
            <a:avLst/>
          </a:prstGeom>
        </p:spPr>
        <p:txBody>
          <a:bodyPr vert="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649725" y="2329663"/>
            <a:ext cx="1621231" cy="4437126"/>
          </a:xfrm>
          <a:prstGeom prst="rect">
            <a:avLst/>
          </a:prstGeom>
        </p:spPr>
        <p:txBody>
          <a:bodyPr vert="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426404" y="2329663"/>
            <a:ext cx="1621231" cy="4437126"/>
          </a:xfrm>
          <a:prstGeom prst="rect">
            <a:avLst/>
          </a:prstGeom>
        </p:spPr>
        <p:txBody>
          <a:bodyPr vert="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56" y="1355827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035" y="1355827"/>
            <a:ext cx="857250" cy="857250"/>
          </a:xfrm>
          <a:prstGeom prst="rect">
            <a:avLst/>
          </a:prstGeom>
        </p:spPr>
      </p:pic>
      <p:pic>
        <p:nvPicPr>
          <p:cNvPr id="13" name="Paveikslėlis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15" y="1355827"/>
            <a:ext cx="857250" cy="857250"/>
          </a:xfrm>
          <a:prstGeom prst="rect">
            <a:avLst/>
          </a:prstGeom>
        </p:spPr>
      </p:pic>
      <p:pic>
        <p:nvPicPr>
          <p:cNvPr id="14" name="Paveikslėlis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394" y="135582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128410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Top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235847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Top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96367" y="2329663"/>
            <a:ext cx="1621231" cy="4437126"/>
          </a:xfrm>
          <a:prstGeom prst="rect">
            <a:avLst/>
          </a:prstGeom>
        </p:spPr>
        <p:txBody>
          <a:bodyPr vert="wordArt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2873046" y="2329663"/>
            <a:ext cx="1621231" cy="4437126"/>
          </a:xfrm>
          <a:prstGeom prst="rect">
            <a:avLst/>
          </a:prstGeom>
        </p:spPr>
        <p:txBody>
          <a:bodyPr vert="wordArt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649725" y="2329663"/>
            <a:ext cx="1621231" cy="4437126"/>
          </a:xfrm>
          <a:prstGeom prst="rect">
            <a:avLst/>
          </a:prstGeom>
        </p:spPr>
        <p:txBody>
          <a:bodyPr vert="wordArt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426404" y="2329663"/>
            <a:ext cx="1621231" cy="4437126"/>
          </a:xfrm>
          <a:prstGeom prst="rect">
            <a:avLst/>
          </a:prstGeom>
        </p:spPr>
        <p:txBody>
          <a:bodyPr vert="wordArtVert" wrap="square" lIns="19941" tIns="126458" rIns="19941" bIns="12645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56" y="1355827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035" y="1355827"/>
            <a:ext cx="857250" cy="857250"/>
          </a:xfrm>
          <a:prstGeom prst="rect">
            <a:avLst/>
          </a:prstGeom>
        </p:spPr>
      </p:pic>
      <p:pic>
        <p:nvPicPr>
          <p:cNvPr id="13" name="Paveikslėlis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15" y="1355827"/>
            <a:ext cx="857250" cy="857250"/>
          </a:xfrm>
          <a:prstGeom prst="rect">
            <a:avLst/>
          </a:prstGeom>
        </p:spPr>
      </p:pic>
      <p:pic>
        <p:nvPicPr>
          <p:cNvPr id="14" name="Paveikslėlis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394" y="135582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1202577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4 Choices Top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6426404" y="2329663"/>
            <a:ext cx="1621231" cy="4437126"/>
          </a:xfrm>
          <a:prstGeom prst="rect">
            <a:avLst/>
          </a:prstGeom>
        </p:spPr>
        <p:txBody>
          <a:bodyPr vert="wordArtVertRtl" wrap="square" lIns="19941" tIns="126458" rIns="19941" bIns="126458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/>
            </a:lvl5pPr>
          </a:lstStyle>
          <a:p>
            <a:pPr lvl="0">
              <a:buNone/>
            </a:pPr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4649725" y="2329663"/>
            <a:ext cx="1621231" cy="4437126"/>
          </a:xfrm>
          <a:prstGeom prst="rect">
            <a:avLst/>
          </a:prstGeom>
        </p:spPr>
        <p:txBody>
          <a:bodyPr vert="wordArtVertRtl" wrap="square" lIns="19941" tIns="126458" rIns="19941" bIns="126458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/>
            </a:lvl5pPr>
          </a:lstStyle>
          <a:p>
            <a:pPr lvl="0">
              <a:buNone/>
            </a:pPr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873046" y="2329663"/>
            <a:ext cx="1621231" cy="4437126"/>
          </a:xfrm>
          <a:prstGeom prst="rect">
            <a:avLst/>
          </a:prstGeom>
        </p:spPr>
        <p:txBody>
          <a:bodyPr vert="wordArtVertRtl" wrap="square" lIns="19941" tIns="126458" rIns="19941" bIns="126458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/>
            </a:lvl5pPr>
          </a:lstStyle>
          <a:p>
            <a:pPr lvl="0">
              <a:buNone/>
            </a:pPr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96367" y="2329663"/>
            <a:ext cx="1621231" cy="4437126"/>
          </a:xfrm>
          <a:prstGeom prst="rect">
            <a:avLst/>
          </a:prstGeom>
        </p:spPr>
        <p:txBody>
          <a:bodyPr vert="wordArtVertRtl" wrap="square" lIns="19941" tIns="126458" rIns="19941" bIns="126458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 smtClean="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lt-LT" sz="3200"/>
            </a:lvl5pPr>
          </a:lstStyle>
          <a:p>
            <a:pPr lvl="0">
              <a:buNone/>
            </a:pPr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394" y="1355827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15" y="1355827"/>
            <a:ext cx="857250" cy="857250"/>
          </a:xfrm>
          <a:prstGeom prst="rect">
            <a:avLst/>
          </a:prstGeom>
        </p:spPr>
      </p:pic>
      <p:pic>
        <p:nvPicPr>
          <p:cNvPr id="13" name="Paveikslėlis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035" y="1355827"/>
            <a:ext cx="857250" cy="857250"/>
          </a:xfrm>
          <a:prstGeom prst="rect">
            <a:avLst/>
          </a:prstGeom>
        </p:spPr>
      </p:pic>
      <p:pic>
        <p:nvPicPr>
          <p:cNvPr id="14" name="Paveikslėlis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56" y="135582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42636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984706" y="966978"/>
            <a:ext cx="1621231" cy="3840480"/>
          </a:xfrm>
          <a:prstGeom prst="rect">
            <a:avLst/>
          </a:prstGeom>
        </p:spPr>
        <p:txBody>
          <a:bodyPr vert="vert270" wrap="square" lIns="19941" tIns="109454" rIns="19941" bIns="1094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3761385" y="966978"/>
            <a:ext cx="1621231" cy="3840480"/>
          </a:xfrm>
          <a:prstGeom prst="rect">
            <a:avLst/>
          </a:prstGeom>
        </p:spPr>
        <p:txBody>
          <a:bodyPr vert="vert270" wrap="square" lIns="19941" tIns="109454" rIns="19941" bIns="1094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538065" y="966978"/>
            <a:ext cx="1621231" cy="3840480"/>
          </a:xfrm>
          <a:prstGeom prst="rect">
            <a:avLst/>
          </a:prstGeom>
        </p:spPr>
        <p:txBody>
          <a:bodyPr vert="vert270" wrap="square" lIns="19941" tIns="109454" rIns="19941" bIns="1094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endParaRPr lang="lt-LT"/>
          </a:p>
        </p:txBody>
      </p:sp>
      <p:pic>
        <p:nvPicPr>
          <p:cNvPr id="10" name="Paveikslėlis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696" y="4924044"/>
            <a:ext cx="857250" cy="857250"/>
          </a:xfrm>
          <a:prstGeom prst="rect">
            <a:avLst/>
          </a:prstGeom>
        </p:spPr>
      </p:pic>
      <p:pic>
        <p:nvPicPr>
          <p:cNvPr id="11" name="Paveikslėlis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5" y="4924044"/>
            <a:ext cx="857250" cy="857250"/>
          </a:xfrm>
          <a:prstGeom prst="rect">
            <a:avLst/>
          </a:prstGeom>
        </p:spPr>
      </p:pic>
      <p:pic>
        <p:nvPicPr>
          <p:cNvPr id="12" name="Paveikslėlis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054" y="4924044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27034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rgbClr val="92D050"/>
            </a:gs>
            <a:gs pos="100000">
              <a:schemeClr val="accent6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D82B5-FCB2-4F62-BAA3-3CBB8A6AB89B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B8130-37C4-457A-80AC-CD31097CD9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1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6" r:id="rId2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microsoft.com/office/2007/relationships/hdphoto" Target="../media/hdphoto3.wdp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6XW3mncLjs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ww.youtube.com/watch?v=ZTO-3LzHLF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xxiamzius.lt/archyvas/xxiamzius/20021127/lite_02.html" TargetMode="External"/><Relationship Id="rId13" Type="http://schemas.openxmlformats.org/officeDocument/2006/relationships/hyperlink" Target="http://lt.wikipedia.org/wiki/Antanas_Baranauskas" TargetMode="External"/><Relationship Id="rId3" Type="http://schemas.openxmlformats.org/officeDocument/2006/relationships/hyperlink" Target="http://kootation.com/majestic-mountain-reflections-nature-lake-mountains.html" TargetMode="External"/><Relationship Id="rId7" Type="http://schemas.openxmlformats.org/officeDocument/2006/relationships/hyperlink" Target="http://www.pxleyes.com/photography-picture/50b8c738a4296/Open-spot-in-the-forest.html" TargetMode="External"/><Relationship Id="rId12" Type="http://schemas.openxmlformats.org/officeDocument/2006/relationships/hyperlink" Target="http://www.anyksta.lt/index.php?rb=3&amp;sl=4685&amp;page=21" TargetMode="External"/><Relationship Id="rId17" Type="http://schemas.openxmlformats.org/officeDocument/2006/relationships/hyperlink" Target="http://ekologija.blogas.lt/ar-jau-ismokome-anyksciu-silelio-pamoka-9195.html" TargetMode="External"/><Relationship Id="rId2" Type="http://schemas.openxmlformats.org/officeDocument/2006/relationships/hyperlink" Target="http://www.baranausko.kaisiadorys.lm.lt/apie_mokykla/istorija.html" TargetMode="External"/><Relationship Id="rId16" Type="http://schemas.openxmlformats.org/officeDocument/2006/relationships/hyperlink" Target="http://grynas.delfi.lt/gamta/abaranauskas-anyksciu-silelio-nebeatpazintu.d?id=6016739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allfreelogo.com/rf-vector/152430-forest-vector.html" TargetMode="External"/><Relationship Id="rId11" Type="http://schemas.openxmlformats.org/officeDocument/2006/relationships/hyperlink" Target="http://www.efoto.lt/grupe/retro/foto?page=7" TargetMode="External"/><Relationship Id="rId5" Type="http://schemas.openxmlformats.org/officeDocument/2006/relationships/hyperlink" Target="http://deafcenter.lt/" TargetMode="External"/><Relationship Id="rId15" Type="http://schemas.openxmlformats.org/officeDocument/2006/relationships/hyperlink" Target="http://www.skaitymometai.lt/index.php?-562665963" TargetMode="External"/><Relationship Id="rId10" Type="http://schemas.openxmlformats.org/officeDocument/2006/relationships/hyperlink" Target="http://www.spaudos.lt/Knygnesiu_paminklai/knygnesiai/antanas_baranauskas.html" TargetMode="External"/><Relationship Id="rId4" Type="http://schemas.openxmlformats.org/officeDocument/2006/relationships/hyperlink" Target="http://www.deviantart.com/morelikethis/144298986" TargetMode="External"/><Relationship Id="rId9" Type="http://schemas.openxmlformats.org/officeDocument/2006/relationships/hyperlink" Target="http://www.baranauskas.lt/" TargetMode="External"/><Relationship Id="rId14" Type="http://schemas.openxmlformats.org/officeDocument/2006/relationships/hyperlink" Target="http://antologija.lt/about_text/antanas-baranauskas-anyksciu-silel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5760640" cy="1143000"/>
          </a:xfrm>
          <a:ln w="76200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err="1" smtClean="0"/>
              <a:t>Antanas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Baranauskas</a:t>
            </a:r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 smtClean="0"/>
              <a:t>(1</a:t>
            </a:r>
            <a:r>
              <a:rPr lang="en-US" sz="3600" b="1" dirty="0" smtClean="0"/>
              <a:t>835</a:t>
            </a:r>
            <a:r>
              <a:rPr lang="lt-LT" sz="3600" b="1" dirty="0" smtClean="0"/>
              <a:t>-1</a:t>
            </a:r>
            <a:r>
              <a:rPr lang="en-US" sz="3600" b="1" dirty="0" smtClean="0"/>
              <a:t>902</a:t>
            </a:r>
            <a:r>
              <a:rPr lang="lt-LT" sz="3600" b="1" dirty="0" smtClean="0"/>
              <a:t>)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115616" y="5589240"/>
            <a:ext cx="7416824" cy="1200329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sz="2400" b="1" dirty="0"/>
              <a:t>Ž</a:t>
            </a:r>
            <a:r>
              <a:rPr lang="lt-LT" sz="2400" b="1" dirty="0" smtClean="0"/>
              <a:t>ymiausias lietuvių poetas. </a:t>
            </a:r>
          </a:p>
          <a:p>
            <a:pPr algn="ctr"/>
            <a:r>
              <a:rPr lang="lt-LT" sz="2400" b="1" dirty="0" smtClean="0"/>
              <a:t>Jis gimė 1835m. sausio 17d. Anykščiuose gausioje </a:t>
            </a:r>
            <a:r>
              <a:rPr lang="lt-LT" sz="2400" b="1" dirty="0" smtClean="0"/>
              <a:t>,,</a:t>
            </a:r>
            <a:r>
              <a:rPr lang="lt-LT" sz="2400" b="1" dirty="0" smtClean="0"/>
              <a:t>karališkųjų</a:t>
            </a:r>
            <a:r>
              <a:rPr lang="lt-LT" sz="2400" b="1" dirty="0" smtClean="0"/>
              <a:t>" valstiečių šeimoje.</a:t>
            </a:r>
            <a:endParaRPr lang="en-US" sz="2400" b="1" dirty="0" smtClean="0"/>
          </a:p>
        </p:txBody>
      </p:sp>
      <p:pic>
        <p:nvPicPr>
          <p:cNvPr id="1028" name="Picture 4" descr="http://www.rasyk.lt/paveikslelis-130-b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84784"/>
            <a:ext cx="2520280" cy="39074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 descr="http://www.baarbarian.com/wp-content/uploads/Oriole_sid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8" y="282352"/>
            <a:ext cx="1659805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warrinerprimaries.com/Clipart/Mountains/mountains_&amp;_lake.gif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5294" y="260648"/>
            <a:ext cx="9108706" cy="6597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www.townhomesoforiole.com/_Media/osca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828" y="588704"/>
            <a:ext cx="2195735" cy="323232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3491880" y="332656"/>
            <a:ext cx="5400600" cy="3744416"/>
          </a:xfrm>
          <a:prstGeom prst="wedgeRoundRectCallout">
            <a:avLst>
              <a:gd name="adj1" fmla="val -67724"/>
              <a:gd name="adj2" fmla="val -44801"/>
              <a:gd name="adj3" fmla="val 1666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b="1" dirty="0" smtClean="0"/>
              <a:t>Vaikystė buvo sunki ir varginga: jis nuo mažens piemenavo, dirbo sunkius ūkio darbus.</a:t>
            </a:r>
            <a:br>
              <a:rPr lang="lt-LT" sz="2400" b="1" dirty="0" smtClean="0"/>
            </a:br>
            <a:endParaRPr lang="lt-LT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6322714"/>
          </a:xfrm>
          <a:ln w="57150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t-LT" sz="2400" b="1" dirty="0" smtClean="0"/>
              <a:t>Laisvalaikiais mėgino eiliuoti lenkų, o kartais ir lietuvių kalba.</a:t>
            </a:r>
            <a:br>
              <a:rPr lang="lt-LT" sz="2400" b="1" dirty="0" smtClean="0"/>
            </a:br>
            <a:r>
              <a:rPr lang="lt-LT" sz="2400" b="1" dirty="0"/>
              <a:t/>
            </a:r>
            <a:br>
              <a:rPr lang="lt-LT" sz="2400" b="1" dirty="0"/>
            </a:br>
            <a:r>
              <a:rPr lang="lt-LT" sz="2400" b="1" dirty="0" smtClean="0"/>
              <a:t/>
            </a:r>
            <a:br>
              <a:rPr lang="lt-LT" sz="2400" b="1" dirty="0" smtClean="0"/>
            </a:br>
            <a:r>
              <a:rPr lang="lt-LT" sz="2400" b="1" dirty="0" smtClean="0"/>
              <a:t/>
            </a:r>
            <a:br>
              <a:rPr lang="lt-LT" sz="2400" b="1" dirty="0" smtClean="0"/>
            </a:br>
            <a:r>
              <a:rPr lang="lt-LT" sz="2400" b="1" dirty="0" smtClean="0"/>
              <a:t>Besimokydamas poetas parašė visus pagrindinius savo poezijos kūrinius</a:t>
            </a:r>
            <a:endParaRPr lang="en-US" sz="2400" b="1" dirty="0"/>
          </a:p>
        </p:txBody>
      </p:sp>
      <p:pic>
        <p:nvPicPr>
          <p:cNvPr id="23554" name="Picture 2" descr="http://www.maironiomuziejus.lt/public/Image/IMG_6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888432" cy="5832648"/>
          </a:xfrm>
          <a:prstGeom prst="snip2DiagRect">
            <a:avLst>
              <a:gd name="adj1" fmla="val 17717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1519" y="1412776"/>
            <a:ext cx="7074531" cy="4176464"/>
          </a:xfrm>
          <a:prstGeom prst="rect">
            <a:avLst/>
          </a:prstGeom>
          <a:ln w="57150" cap="flat" cmpd="sng" algn="ctr">
            <a:solidFill>
              <a:srgbClr val="C00000"/>
            </a:solidFill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b="1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„Kelionė </a:t>
            </a:r>
            <a:r>
              <a:rPr lang="lt-LT" dirty="0" err="1"/>
              <a:t>Peterburkan</a:t>
            </a:r>
            <a:r>
              <a:rPr lang="lt-LT" dirty="0" smtClean="0"/>
              <a:t>“</a:t>
            </a:r>
          </a:p>
          <a:p>
            <a:r>
              <a:rPr lang="lt-LT" dirty="0"/>
              <a:t> „Anykščių šilelis</a:t>
            </a:r>
            <a:r>
              <a:rPr lang="lt-LT" dirty="0" smtClean="0"/>
              <a:t>“ </a:t>
            </a:r>
          </a:p>
          <a:p>
            <a:r>
              <a:rPr lang="lt-LT" dirty="0" smtClean="0"/>
              <a:t>„Pasikalbėjimas </a:t>
            </a:r>
            <a:r>
              <a:rPr lang="lt-LT" dirty="0" err="1" smtClean="0"/>
              <a:t>Giesminyko</a:t>
            </a:r>
            <a:r>
              <a:rPr lang="lt-LT" dirty="0" smtClean="0"/>
              <a:t> su Lietuva“</a:t>
            </a:r>
          </a:p>
          <a:p>
            <a:r>
              <a:rPr lang="lt-LT" b="1" dirty="0"/>
              <a:t> </a:t>
            </a:r>
            <a:r>
              <a:rPr lang="lt-LT" dirty="0" smtClean="0"/>
              <a:t>Eilėraščiai</a:t>
            </a:r>
          </a:p>
          <a:p>
            <a:r>
              <a:rPr lang="lt-LT" dirty="0" smtClean="0"/>
              <a:t> Dainų rinkiniai</a:t>
            </a:r>
          </a:p>
          <a:p>
            <a:r>
              <a:rPr lang="lt-LT" dirty="0" smtClean="0"/>
              <a:t> Pasakėčios</a:t>
            </a:r>
            <a:endParaRPr lang="lt-LT" dirty="0"/>
          </a:p>
        </p:txBody>
      </p:sp>
      <p:pic>
        <p:nvPicPr>
          <p:cNvPr id="4" name="Picture 2" descr="http://www.townhomesoforiole.com/_Media/osca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" contrast="7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233124" y="3501008"/>
            <a:ext cx="2178498" cy="3206946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633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104" y="476672"/>
            <a:ext cx="3168352" cy="5976664"/>
          </a:xfrm>
          <a:ln w="57150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lt-LT" sz="3000" b="1" dirty="0" smtClean="0"/>
              <a:t>Vėlesniu gyvenimo laikotarpiu A.Baranauskas </a:t>
            </a:r>
            <a:r>
              <a:rPr lang="lt-LT" sz="3000" b="1" dirty="0" smtClean="0"/>
              <a:t>vėl grįžo prie lietuviškosios raštijos. Parašęs keletą religinių giesmių, paskutiniais gyvenimo metais jis pradėjo versti į lietuvių kalbą </a:t>
            </a:r>
            <a:r>
              <a:rPr lang="lt-LT" sz="3000" b="1" dirty="0" smtClean="0"/>
              <a:t>Bibliją</a:t>
            </a:r>
            <a:r>
              <a:rPr lang="lt-LT" sz="3000" b="1" dirty="0" smtClean="0"/>
              <a:t>, tačiau suspėjo atlikti tik dalį šio darbo.</a:t>
            </a:r>
            <a:r>
              <a:rPr lang="lt-LT" b="1" dirty="0" smtClean="0"/>
              <a:t> </a:t>
            </a:r>
            <a:endParaRPr lang="en-US" b="1" dirty="0"/>
          </a:p>
        </p:txBody>
      </p:sp>
      <p:pic>
        <p:nvPicPr>
          <p:cNvPr id="25602" name="Picture 2" descr="http://www.lietuviais.lt/paveiksliukai/dienorasciui/Antanas-Baranauskas-vyskup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4269172" cy="5293776"/>
          </a:xfrm>
          <a:prstGeom prst="ellipse">
            <a:avLst/>
          </a:prstGeom>
          <a:ln w="190500" cap="rnd">
            <a:solidFill>
              <a:schemeClr val="accent3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2952328" cy="792088"/>
          </a:xfr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lt-LT" sz="2600" b="1" dirty="0" smtClean="0"/>
              <a:t>A.Baranauskas mirė 1902m. lapkričio 26d., Seinuose, kur ir palaidotas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3491881" y="5517232"/>
            <a:ext cx="5112568" cy="1200329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sz="2400" b="1" dirty="0"/>
              <a:t>Seinų Bazilikoje palaidotas lietuvių poetas ir Seinų vyskupas Antanas </a:t>
            </a:r>
            <a:r>
              <a:rPr lang="lt-LT" sz="2400" b="1" dirty="0" smtClean="0"/>
              <a:t>Baranauskas</a:t>
            </a:r>
            <a:endParaRPr lang="en-US" sz="2400" b="1" dirty="0"/>
          </a:p>
        </p:txBody>
      </p:sp>
      <p:pic>
        <p:nvPicPr>
          <p:cNvPr id="27650" name="Picture 2" descr="http://pogranicze.sejny.pl/files/photo/20110726154015_baranausko_kap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2808312" cy="3744416"/>
          </a:xfrm>
          <a:prstGeom prst="rect">
            <a:avLst/>
          </a:prstGeom>
          <a:ln w="228600" cap="sq" cmpd="thickThin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652" name="Picture 4" descr="http://mw2.google.com/mw-panoramio/photos/medium/62107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1" y="404664"/>
            <a:ext cx="5184576" cy="4946077"/>
          </a:xfrm>
          <a:prstGeom prst="rect">
            <a:avLst/>
          </a:prstGeom>
          <a:ln w="190500" cap="sq">
            <a:solidFill>
              <a:schemeClr val="accent3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www.warrinerprimaries.com/Clipart/Mountains/mountains_&amp;_lake.gif"/>
          <p:cNvPicPr>
            <a:picLocks noChangeAspect="1" noChangeArrowheads="1"/>
          </p:cNvPicPr>
          <p:nvPr/>
        </p:nvPicPr>
        <p:blipFill rotWithShape="1">
          <a:blip r:embed="rId2" cstate="print">
            <a:lum/>
          </a:blip>
          <a:srcRect t="58135"/>
          <a:stretch/>
        </p:blipFill>
        <p:spPr bwMode="auto">
          <a:xfrm>
            <a:off x="0" y="5229200"/>
            <a:ext cx="9144000" cy="162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www.efoto.lt/files/images/22424/image-1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836712"/>
            <a:ext cx="4860032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1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3312368" cy="4320480"/>
          </a:xfrm>
          <a:ln w="571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base"/>
            <a:r>
              <a:rPr lang="lt-LT" sz="2000" b="1" dirty="0" smtClean="0"/>
              <a:t>Baranauskų </a:t>
            </a:r>
            <a:r>
              <a:rPr lang="lt-LT" sz="2000" b="1" dirty="0"/>
              <a:t>šeimai klėtelė pirmiausia tarnavo kaip ūkinis pastatėlis, kuriame buvo laikomi linai, geresni drabužiai, ūkiniai padargai</a:t>
            </a:r>
            <a:r>
              <a:rPr lang="lt-LT" sz="2000" b="1" dirty="0" smtClean="0"/>
              <a:t>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warrinerprimaries.com/Clipart/Mountains/mountains_&amp;_lake.gif"/>
          <p:cNvPicPr>
            <a:picLocks noChangeAspect="1" noChangeArrowheads="1"/>
          </p:cNvPicPr>
          <p:nvPr/>
        </p:nvPicPr>
        <p:blipFill rotWithShape="1">
          <a:blip r:embed="rId2" cstate="print">
            <a:lum/>
          </a:blip>
          <a:srcRect t="58135"/>
          <a:stretch/>
        </p:blipFill>
        <p:spPr bwMode="auto">
          <a:xfrm>
            <a:off x="0" y="4005064"/>
            <a:ext cx="914400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poilsisanyksciuose.lt/files/imagecache/670x150/files/A.%20Baranausko%20kl%C4%97tel%C4%97je,%20A.%20Vienuolio%20memorialiniame%20name-muziejuje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573016"/>
            <a:ext cx="4237248" cy="3024336"/>
          </a:xfrm>
          <a:prstGeom prst="roundRect">
            <a:avLst>
              <a:gd name="adj" fmla="val 16667"/>
            </a:avLst>
          </a:prstGeom>
          <a:ln w="57150">
            <a:solidFill>
              <a:schemeClr val="accent6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390" name="Picture 6" descr="http://www.anyksta.lt/leid_img/4685_klet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005064"/>
            <a:ext cx="3905250" cy="2619375"/>
          </a:xfrm>
          <a:prstGeom prst="roundRect">
            <a:avLst>
              <a:gd name="adj" fmla="val 16667"/>
            </a:avLst>
          </a:prstGeom>
          <a:ln w="38100">
            <a:solidFill>
              <a:schemeClr val="accent6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394" name="Picture 10" descr="http://lietuva.cc/wp-content/uploads/2011/April/1720a7a39d26a720e94b85c51be117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04664"/>
            <a:ext cx="4074529" cy="2592288"/>
          </a:xfrm>
          <a:prstGeom prst="roundRect">
            <a:avLst>
              <a:gd name="adj" fmla="val 16667"/>
            </a:avLst>
          </a:prstGeom>
          <a:ln w="57150">
            <a:solidFill>
              <a:schemeClr val="accent6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267245" y="577423"/>
            <a:ext cx="3816424" cy="2246769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sz="2000" b="1" dirty="0" smtClean="0"/>
              <a:t>A. Baranauskas, parvažiavęs </a:t>
            </a:r>
            <a:r>
              <a:rPr lang="lt-LT" sz="2000" b="1" dirty="0" smtClean="0"/>
              <a:t>atostogų </a:t>
            </a:r>
            <a:r>
              <a:rPr lang="lt-LT" sz="2000" b="1" dirty="0" smtClean="0"/>
              <a:t>į Anykščius, įsikurdavo klėtelėje, čia ilsėdavosi, skaitydavo. Šioje klėtelėje 1858-1859 m. vasaromis poetas parašė savo pagrindinį kūrinį „Anykščių šilelis“.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llfreelogo.com/images/vector-thumb/forest-prev1119466724Lv1d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182"/>
            <a:ext cx="8876622" cy="66948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www.maironiomuziejus.lt/public/Image/baranauskas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120" y="260648"/>
            <a:ext cx="3840487" cy="61716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6" name="Picture 4" descr="http://old.antologija.lt/scan_img/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76672"/>
            <a:ext cx="4013316" cy="58710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6165304"/>
            <a:ext cx="5976664" cy="40011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lt-LT" sz="2000" b="1" dirty="0"/>
              <a:t>A</a:t>
            </a:r>
            <a:r>
              <a:rPr lang="lt-LT" sz="2000" b="1" i="1" dirty="0"/>
              <a:t>. Baranausko klėtelės gaubto ekspozicijos fragmentas</a:t>
            </a:r>
            <a:endParaRPr lang="en-US" sz="2000" b="1" i="1" dirty="0"/>
          </a:p>
        </p:txBody>
      </p:sp>
      <p:pic>
        <p:nvPicPr>
          <p:cNvPr id="30722" name="Picture 2" descr="http://www.baranauskas.lt/image/baranausko_ekspo_prie_kleteles_gaubte3d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4968552" cy="570551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6" descr="http://lietuva.cc/wp-content/uploads/2011/April/8368fa0e602c1c4c5b8401fcb7878d0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8640"/>
            <a:ext cx="2987551" cy="2600703"/>
          </a:xfrm>
          <a:prstGeom prst="rect">
            <a:avLst/>
          </a:prstGeom>
          <a:ln w="1905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http://www.baarbarian.com/wp-content/uploads/Oriole_side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3356992"/>
            <a:ext cx="3195829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www.baranauskas.lt/image/Silelis_ivairiakalbis_virselis_m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88640"/>
            <a:ext cx="3364070" cy="3713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6" name="Picture 2" descr="http://www.baranauskas.lt/image/Silelis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2880320" cy="4150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8" name="Picture 4" descr="http://www.baranauskas.lt/image/Kelione_virselis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2348880"/>
            <a:ext cx="4320480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4608512" cy="706090"/>
          </a:xfrm>
          <a:ln w="57150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3200" b="1" dirty="0" smtClean="0"/>
              <a:t>Dar šiek tiek kūrybos...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foto.delfi.lt/show.php?mode=1&amp;id=4636170&amp;width=630&amp;height=4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27984" y="3501008"/>
            <a:ext cx="4536504" cy="3137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484" name="Picture 4" descr="http://ifoto.delfi.lt/show.php?mode=1&amp;id=4636172&amp;width=630&amp;height=4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3996443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488" name="Picture 8" descr="http://ekologija.blogas.lt/files/2011/01/ar_jau_ismokome_anyksciu_silelio_pamoka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404664"/>
            <a:ext cx="3402376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323528" y="1604948"/>
            <a:ext cx="4608512" cy="1323439"/>
          </a:xfrm>
          <a:prstGeom prst="rect">
            <a:avLst/>
          </a:prstGeom>
          <a:ln w="571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sz="2000" b="1" dirty="0" smtClean="0"/>
              <a:t>Prieš daugiau kaip pusantro šimto metų žymaus poeto Antano Baranausko apdainuotas Anykščių šilelis daugumai iki šiol kelia itin gražios gamtos asociacijas.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g4.delfi.lt/images/pix/file60167989_6a3301c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6862748" cy="482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1043608" y="188640"/>
            <a:ext cx="7272808" cy="52322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sz="2800" b="1" dirty="0"/>
              <a:t>A.Baranauskas Anykščių šilelio </a:t>
            </a:r>
            <a:r>
              <a:rPr lang="lt-LT" sz="2800" b="1" dirty="0" smtClean="0"/>
              <a:t>nebeatpažintų...</a:t>
            </a:r>
            <a:endParaRPr lang="lt-LT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1187624" y="6093296"/>
            <a:ext cx="6984776" cy="369332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b="1" i="1" dirty="0"/>
              <a:t>Anykščių šilelis - "Karalienės liūnas"/ Anykščių regioninio parko nuotr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spaudos.lt/Knygnesiu_paminklai/images/knyg%20foto%20zali/BARANAUSKAS%20Antan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6053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7704" y="188640"/>
            <a:ext cx="5328592" cy="432048"/>
          </a:xfr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lt-LT" sz="3200" b="1" dirty="0" smtClean="0"/>
              <a:t>Kūrėjui atminti...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sphotos-d.ak.fbcdn.net/hphotos-ak-snc7/c0.69.851.315/p851x315/462317_136132583182205_1533902583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675640" cy="4646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611560" y="5661248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/>
              <a:t>A. </a:t>
            </a:r>
            <a:r>
              <a:rPr lang="en-US" sz="2400" b="1" i="1" dirty="0" err="1"/>
              <a:t>Baranausko</a:t>
            </a:r>
            <a:r>
              <a:rPr lang="en-US" sz="2400" b="1" i="1" dirty="0"/>
              <a:t> </a:t>
            </a:r>
            <a:r>
              <a:rPr lang="en-US" sz="2400" b="1" i="1" dirty="0" err="1"/>
              <a:t>ir</a:t>
            </a:r>
            <a:r>
              <a:rPr lang="en-US" sz="2400" b="1" i="1" dirty="0"/>
              <a:t> A. </a:t>
            </a:r>
            <a:r>
              <a:rPr lang="en-US" sz="2400" b="1" i="1" dirty="0" err="1"/>
              <a:t>Vienuolio-Žukausko</a:t>
            </a:r>
            <a:r>
              <a:rPr lang="en-US" sz="2400" b="1" i="1" dirty="0"/>
              <a:t> </a:t>
            </a:r>
            <a:r>
              <a:rPr lang="en-US" sz="2400" b="1" i="1" dirty="0" err="1"/>
              <a:t>memorialinis</a:t>
            </a:r>
            <a:r>
              <a:rPr lang="en-US" sz="2400" b="1" i="1" dirty="0"/>
              <a:t> </a:t>
            </a:r>
            <a:r>
              <a:rPr lang="en-US" sz="2400" b="1" i="1" dirty="0" err="1"/>
              <a:t>muziejus</a:t>
            </a:r>
            <a:endParaRPr lang="en-US" sz="2400" b="1" i="1" dirty="0"/>
          </a:p>
        </p:txBody>
      </p:sp>
      <p:sp>
        <p:nvSpPr>
          <p:cNvPr id="2" name="Stačiakampis 1"/>
          <p:cNvSpPr/>
          <p:nvPr/>
        </p:nvSpPr>
        <p:spPr>
          <a:xfrm>
            <a:off x="1835696" y="6157308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hlinkClick r:id="rId3"/>
              </a:rPr>
              <a:t>http://www.youtube.com/watch?v=m6XW3mncLjs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Liūdni Slibinai – </a:t>
            </a:r>
            <a:r>
              <a:rPr lang="lt-LT" smtClean="0"/>
              <a:t>Anykščių </a:t>
            </a:r>
            <a:r>
              <a:rPr lang="lt-LT" smtClean="0"/>
              <a:t>šilelis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2132856"/>
            <a:ext cx="8075240" cy="1540768"/>
          </a:xfrm>
        </p:spPr>
        <p:txBody>
          <a:bodyPr/>
          <a:lstStyle/>
          <a:p>
            <a:r>
              <a:rPr lang="lt-LT" dirty="0" smtClean="0">
                <a:hlinkClick r:id="rId2"/>
              </a:rPr>
              <a:t>http://www.youtube.com/watch?v=ZTO-3LzHLFg</a:t>
            </a:r>
            <a:endParaRPr lang="lt-LT" dirty="0"/>
          </a:p>
        </p:txBody>
      </p:sp>
      <p:pic>
        <p:nvPicPr>
          <p:cNvPr id="2052" name="Picture 4" descr="https://encrypted-tbn3.gstatic.com/images?q=tbn:ANd9GcSVCd-ozBkE2y32WV7QsbJ0EmHkwSznxHsJG_jqEN9bDv36kW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97" y="3356992"/>
            <a:ext cx="4399740" cy="329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63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467544" y="836712"/>
            <a:ext cx="741682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hlinkClick r:id="rId2"/>
              </a:rPr>
              <a:t>http://www.baranausko.kaisiadorys.lm.lt/apie_mokykla/istorija.html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kootation.com/majestic-mountain-reflections-nature-lake-mountains.html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://www.deviantart.com/morelikethis/144298986</a:t>
            </a:r>
            <a:endParaRPr lang="lt-LT" dirty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>
                <a:hlinkClick r:id="rId5"/>
              </a:rPr>
              <a:t>http</a:t>
            </a:r>
            <a:r>
              <a:rPr lang="lt-LT" dirty="0">
                <a:hlinkClick r:id="rId5"/>
              </a:rPr>
              <a:t>://deafcenter.lt</a:t>
            </a:r>
            <a:endParaRPr lang="lt-LT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://www.allfreelogo.com/rf-vector/152430-forest-vector.html</a:t>
            </a:r>
            <a:endParaRPr lang="lt-LT" dirty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>
                <a:hlinkClick r:id="rId7"/>
              </a:rPr>
              <a:t>http</a:t>
            </a:r>
            <a:r>
              <a:rPr lang="lt-LT" dirty="0">
                <a:hlinkClick r:id="rId7"/>
              </a:rPr>
              <a:t>://www.pxleyes.com/photography-picture/50b8c738a4296/Open-spot-in-the-forest.html</a:t>
            </a:r>
            <a:endParaRPr lang="lt-LT" dirty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8"/>
              </a:rPr>
              <a:t>http://</a:t>
            </a:r>
            <a:r>
              <a:rPr lang="lt-LT" dirty="0" smtClean="0">
                <a:hlinkClick r:id="rId8"/>
              </a:rPr>
              <a:t>www.xxiamzius.lt/archyvas/xxiamzius/20021127/lite_02.html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www.baranauskas.lt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10"/>
              </a:rPr>
              <a:t>http://</a:t>
            </a:r>
            <a:r>
              <a:rPr lang="lt-LT" dirty="0" smtClean="0">
                <a:hlinkClick r:id="rId10"/>
              </a:rPr>
              <a:t>www.spaudos.lt/Knygnesiu_paminklai/knygnesiai/antanas_baranauskas.html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11"/>
              </a:rPr>
              <a:t>http://</a:t>
            </a:r>
            <a:r>
              <a:rPr lang="lt-LT" dirty="0" smtClean="0">
                <a:hlinkClick r:id="rId11"/>
              </a:rPr>
              <a:t>www.efoto.lt/grupe/retro/foto?page=7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12"/>
              </a:rPr>
              <a:t>http://</a:t>
            </a:r>
            <a:r>
              <a:rPr lang="lt-LT" dirty="0" smtClean="0">
                <a:hlinkClick r:id="rId12"/>
              </a:rPr>
              <a:t>www.anyksta.lt/index.php?rb=3&amp;sl=4685&amp;page=21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13"/>
              </a:rPr>
              <a:t>http://</a:t>
            </a:r>
            <a:r>
              <a:rPr lang="lt-LT" dirty="0" smtClean="0">
                <a:hlinkClick r:id="rId13"/>
              </a:rPr>
              <a:t>lt.wikipedia.org/wiki/Antanas_Baranauskas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14"/>
              </a:rPr>
              <a:t>http://</a:t>
            </a:r>
            <a:r>
              <a:rPr lang="lt-LT" dirty="0" smtClean="0">
                <a:hlinkClick r:id="rId14"/>
              </a:rPr>
              <a:t>antologija.lt/about_text/antanas-baranauskas-anyksciu-silelis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>
                <a:hlinkClick r:id="rId15"/>
              </a:rPr>
              <a:t>http</a:t>
            </a:r>
            <a:r>
              <a:rPr lang="lt-LT" dirty="0">
                <a:hlinkClick r:id="rId15"/>
              </a:rPr>
              <a:t>://www.skaitymometai.lt/index.php?-</a:t>
            </a:r>
            <a:r>
              <a:rPr lang="lt-LT" dirty="0" smtClean="0">
                <a:hlinkClick r:id="rId15"/>
              </a:rPr>
              <a:t>562665963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16"/>
              </a:rPr>
              <a:t>http://</a:t>
            </a:r>
            <a:r>
              <a:rPr lang="lt-LT" dirty="0" smtClean="0">
                <a:hlinkClick r:id="rId16"/>
              </a:rPr>
              <a:t>grynas.delfi.lt/gamta/abaranauskas-anyksciu-silelio-nebeatpazintu.d?id=60167391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>
                <a:hlinkClick r:id="rId17"/>
              </a:rPr>
              <a:t>http://ekologija.blogas.lt/ar-jau-ismokome-anyksciu-silelio-pamoka-9195.html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31264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Šaltiniai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40680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item1.xml><?xml version="1.0" encoding="utf-8"?>
<Layout>
  <Type>MultipleChoice</Type>
  <ChoicesCount>4</ChoicesCount>
  <Orientation>Left</Orientation>
</Layout>
</file>

<file path=customXml/item2.xml><?xml version="1.0" encoding="utf-8"?>
<Layout>
  <Type>YesNo</Type>
  <ChoicesCount>2</ChoicesCount>
  <Orientation>Top</Orientation>
</Layout>
</file>

<file path=customXml/item3.xml><?xml version="1.0" encoding="utf-8"?>
<Layout>
  <Type>MultipleChoice</Type>
  <ChoicesCount>4</ChoicesCount>
  <Orientation>TopStacked</Orientation>
</Layout>
</file>

<file path=customXml/item4.xml><?xml version="1.0" encoding="utf-8"?>
<Layout>
  <Type>MultipleChoice</Type>
  <ChoicesCount>3</ChoicesCount>
  <Orientation>Bottom</Orientation>
</Layout>
</file>

<file path=customXml/item5.xml><?xml version="1.0" encoding="utf-8"?>
<Layout>
  <Type>MultipleChoice</Type>
  <ChoicesCount>4</ChoicesCount>
  <Orientation>Right</Orientation>
</Layout>
</file>

<file path=customXml/item6.xml><?xml version="1.0" encoding="utf-8"?>
<Layout>
  <Type>MultipleChoice</Type>
  <ChoicesCount>5</ChoicesCount>
  <Orientation>TopVertical</Orientation>
</Layout>
</file>

<file path=customXml/item7.xml><?xml version="1.0" encoding="utf-8"?>
<Layout>
  <Type>MultipleChoice</Type>
  <ChoicesCount>5</ChoicesCount>
  <Orientation>TopStacked</Orientation>
</Layout>
</file>

<file path=customXml/item8.xml><?xml version="1.0" encoding="utf-8"?>
<Layout>
  <Type>MultipleChoice</Type>
  <ChoicesCount>5</ChoicesCount>
  <Orientation>Bottom</Orientation>
</Layout>
</file>

<file path=customXml/item9.xml><?xml version="1.0" encoding="utf-8"?>
<Layout>
  <Type>MultipleChoice</Type>
  <ChoicesCount>4</ChoicesCount>
  <Orientation>TopVertical</Orientation>
</Layout>
</file>

<file path=customXml/item10.xml><?xml version="1.0" encoding="utf-8"?>
<Layout>
  <Type>MultipleChoice</Type>
  <ChoicesCount>5</ChoicesCount>
  <Orientation>Right</Orientation>
</Layout>
</file>

<file path=customXml/item11.xml><?xml version="1.0" encoding="utf-8"?>
<Layout>
  <Type>MultipleChoice</Type>
  <ChoicesCount>3</ChoicesCount>
  <Orientation>Left</Orientation>
</Layout>
</file>

<file path=customXml/item12.xml><?xml version="1.0" encoding="utf-8"?>
<Layout>
  <Type>MultipleChoice</Type>
  <ChoicesCount>5</ChoicesCount>
  <Orientation>Left</Orientation>
</Layout>
</file>

<file path=customXml/item13.xml><?xml version="1.0" encoding="utf-8"?>
<Layout>
  <Type>MultipleChoice</Type>
  <ChoicesCount>4</ChoicesCount>
  <Orientation>Left</Orientation>
</Layout>
</file>

<file path=customXml/item14.xml><?xml version="1.0" encoding="utf-8"?>
<Layout>
  <Type>MultipleChoice</Type>
  <ChoicesCount>5</ChoicesCount>
  <Orientation>Top</Orientation>
</Layout>
</file>

<file path=customXml/item15.xml><?xml version="1.0" encoding="utf-8"?>
<Layout>
  <Type>MultipleChoice</Type>
  <ChoicesCount>5</ChoicesCount>
  <Orientation>Left</Orientation>
</Layout>
</file>

<file path=customXml/item16.xml><?xml version="1.0" encoding="utf-8"?>
<Layout>
  <Type>MultipleChoice</Type>
  <ChoicesCount>4</ChoicesCount>
  <Orientation>Top</Orientation>
</Layout>
</file>

<file path=customXml/item17.xml><?xml version="1.0" encoding="utf-8"?>
<Layout>
  <Type>MultipleChoice</Type>
  <ChoicesCount>5</ChoicesCount>
  <Orientation>Left</Orientation>
</Layout>
</file>

<file path=customXml/item18.xml><?xml version="1.0" encoding="utf-8"?>
<Layout>
  <Type>MultipleChoice</Type>
  <ChoicesCount>4</ChoicesCount>
  <Orientation>TopVertical</Orientation>
</Layout>
</file>

<file path=customXml/itemProps1.xml><?xml version="1.0" encoding="utf-8"?>
<ds:datastoreItem xmlns:ds="http://schemas.openxmlformats.org/officeDocument/2006/customXml" ds:itemID="{8228A0DC-170D-4D53-A7B8-B430A42FA678}">
  <ds:schemaRefs/>
</ds:datastoreItem>
</file>

<file path=customXml/itemProps2.xml><?xml version="1.0" encoding="utf-8"?>
<ds:datastoreItem xmlns:ds="http://schemas.openxmlformats.org/officeDocument/2006/customXml" ds:itemID="{6C735740-E798-4E5C-9121-6D286836D706}">
  <ds:schemaRefs/>
</ds:datastoreItem>
</file>

<file path=customXml/itemProps3.xml><?xml version="1.0" encoding="utf-8"?>
<ds:datastoreItem xmlns:ds="http://schemas.openxmlformats.org/officeDocument/2006/customXml" ds:itemID="{5D00EA79-FEA3-4410-9703-8D8AE4BAEA95}">
  <ds:schemaRefs/>
</ds:datastoreItem>
</file>

<file path=customXml/itemProps4.xml><?xml version="1.0" encoding="utf-8"?>
<ds:datastoreItem xmlns:ds="http://schemas.openxmlformats.org/officeDocument/2006/customXml" ds:itemID="{DED78B50-D92E-4B95-9FC2-20C69DC32A4C}">
  <ds:schemaRefs/>
</ds:datastoreItem>
</file>

<file path=customXml/itemProps5.xml><?xml version="1.0" encoding="utf-8"?>
<ds:datastoreItem xmlns:ds="http://schemas.openxmlformats.org/officeDocument/2006/customXml" ds:itemID="{1FAB8FA9-3005-4A53-B216-E5D5C35F3936}">
  <ds:schemaRefs/>
</ds:datastoreItem>
</file>

<file path=customXml/itemProps6.xml><?xml version="1.0" encoding="utf-8"?>
<ds:datastoreItem xmlns:ds="http://schemas.openxmlformats.org/officeDocument/2006/customXml" ds:itemID="{9585B091-0AE8-4EE1-A91C-4B7D822822C5}">
  <ds:schemaRefs/>
</ds:datastoreItem>
</file>

<file path=customXml/itemProps7.xml><?xml version="1.0" encoding="utf-8"?>
<ds:datastoreItem xmlns:ds="http://schemas.openxmlformats.org/officeDocument/2006/customXml" ds:itemID="{4893B2D3-5B8B-47F6-88B0-1C24DE5DEB3A}">
  <ds:schemaRefs/>
</ds:datastoreItem>
</file>

<file path=customXml/itemProps8.xml><?xml version="1.0" encoding="utf-8"?>
<ds:datastoreItem xmlns:ds="http://schemas.openxmlformats.org/officeDocument/2006/customXml" ds:itemID="{518FACEF-FF98-4572-8A40-76A0AF738635}">
  <ds:schemaRefs/>
</ds:datastoreItem>
</file>

<file path=customXml/itemProps9.xml><?xml version="1.0" encoding="utf-8"?>
<ds:datastoreItem xmlns:ds="http://schemas.openxmlformats.org/officeDocument/2006/customXml" ds:itemID="{01C28751-E094-4D28-B4BA-BBCB7BF8FBDC}">
  <ds:schemaRefs/>
</ds:datastoreItem>
</file>

<file path=customXml/itemProps10.xml><?xml version="1.0" encoding="utf-8"?>
<ds:datastoreItem xmlns:ds="http://schemas.openxmlformats.org/officeDocument/2006/customXml" ds:itemID="{D6B38200-0E61-455E-94FE-94D34FC126B7}">
  <ds:schemaRefs/>
</ds:datastoreItem>
</file>

<file path=customXml/itemProps11.xml><?xml version="1.0" encoding="utf-8"?>
<ds:datastoreItem xmlns:ds="http://schemas.openxmlformats.org/officeDocument/2006/customXml" ds:itemID="{B9234986-8201-427D-BD6D-D0F0DFCCFED9}">
  <ds:schemaRefs/>
</ds:datastoreItem>
</file>

<file path=customXml/itemProps12.xml><?xml version="1.0" encoding="utf-8"?>
<ds:datastoreItem xmlns:ds="http://schemas.openxmlformats.org/officeDocument/2006/customXml" ds:itemID="{5D06A01F-33C4-45E9-8903-2DB1B13853C9}">
  <ds:schemaRefs/>
</ds:datastoreItem>
</file>

<file path=customXml/itemProps13.xml><?xml version="1.0" encoding="utf-8"?>
<ds:datastoreItem xmlns:ds="http://schemas.openxmlformats.org/officeDocument/2006/customXml" ds:itemID="{8CB7831E-4BE7-41CE-A6F4-BAAAA0598A9D}">
  <ds:schemaRefs/>
</ds:datastoreItem>
</file>

<file path=customXml/itemProps14.xml><?xml version="1.0" encoding="utf-8"?>
<ds:datastoreItem xmlns:ds="http://schemas.openxmlformats.org/officeDocument/2006/customXml" ds:itemID="{90578293-E2C8-4285-AA25-C662BA872FDF}">
  <ds:schemaRefs/>
</ds:datastoreItem>
</file>

<file path=customXml/itemProps15.xml><?xml version="1.0" encoding="utf-8"?>
<ds:datastoreItem xmlns:ds="http://schemas.openxmlformats.org/officeDocument/2006/customXml" ds:itemID="{98311C13-9E93-40D7-ADE4-3A84D204A97B}">
  <ds:schemaRefs/>
</ds:datastoreItem>
</file>

<file path=customXml/itemProps16.xml><?xml version="1.0" encoding="utf-8"?>
<ds:datastoreItem xmlns:ds="http://schemas.openxmlformats.org/officeDocument/2006/customXml" ds:itemID="{6626359A-EB25-426A-B6C0-89F0CEE344C6}">
  <ds:schemaRefs/>
</ds:datastoreItem>
</file>

<file path=customXml/itemProps17.xml><?xml version="1.0" encoding="utf-8"?>
<ds:datastoreItem xmlns:ds="http://schemas.openxmlformats.org/officeDocument/2006/customXml" ds:itemID="{ADA40338-261C-49EC-B5F8-68DDA682697C}">
  <ds:schemaRefs/>
</ds:datastoreItem>
</file>

<file path=customXml/itemProps18.xml><?xml version="1.0" encoding="utf-8"?>
<ds:datastoreItem xmlns:ds="http://schemas.openxmlformats.org/officeDocument/2006/customXml" ds:itemID="{E00C35AA-60A0-4CDA-94B3-85EF994AA6B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304</Words>
  <Application>Microsoft Office PowerPoint</Application>
  <PresentationFormat>Demonstracija ekrane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Office Theme</vt:lpstr>
      <vt:lpstr>Antanas Baranauskas (1835-1902)</vt:lpstr>
      <vt:lpstr>PowerPoint pristatymas</vt:lpstr>
      <vt:lpstr>Laisvalaikiais mėgino eiliuoti lenkų, o kartais ir lietuvių kalba.    Besimokydamas poetas parašė visus pagrindinius savo poezijos kūrinius</vt:lpstr>
      <vt:lpstr>Kūriniai</vt:lpstr>
      <vt:lpstr>PowerPoint pristatymas</vt:lpstr>
      <vt:lpstr>PowerPoint pristatymas</vt:lpstr>
      <vt:lpstr>Baranauskų šeimai klėtelė pirmiausia tarnavo kaip ūkinis pastatėlis, kuriame buvo laikomi linai, geresni drabužiai, ūkiniai padargai.</vt:lpstr>
      <vt:lpstr>PowerPoint pristatymas</vt:lpstr>
      <vt:lpstr>PowerPoint pristatymas</vt:lpstr>
      <vt:lpstr>PowerPoint pristatymas</vt:lpstr>
      <vt:lpstr>Dar šiek tiek kūrybos...</vt:lpstr>
      <vt:lpstr>PowerPoint pristatymas</vt:lpstr>
      <vt:lpstr>PowerPoint pristatymas</vt:lpstr>
      <vt:lpstr>Kūrėjui atminti...</vt:lpstr>
      <vt:lpstr>PowerPoint pristatymas</vt:lpstr>
      <vt:lpstr>Liūdni Slibinai – Anykščių šilelis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Antanas Baranauskas (apie 1835-1902)</dc:title>
  <dc:creator>Jaunius</dc:creator>
  <cp:lastModifiedBy>Vartotojas</cp:lastModifiedBy>
  <cp:revision>73</cp:revision>
  <dcterms:created xsi:type="dcterms:W3CDTF">2013-04-21T08:33:44Z</dcterms:created>
  <dcterms:modified xsi:type="dcterms:W3CDTF">2014-02-09T17:27:32Z</dcterms:modified>
</cp:coreProperties>
</file>