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1651EA4-5FF6-4A99-87AD-43A974B38E82}" type="datetimeFigureOut">
              <a:rPr lang="lt-LT" smtClean="0"/>
              <a:t>2013.01.10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47A3DC2-8AB4-45E0-AF38-6C973B78EAA7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atsisiųsti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643050"/>
            <a:ext cx="6313903" cy="4429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Loreta Asanavičiūtė 1967-1991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4" name="Picture 3" descr="Asanaviciu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2214553"/>
            <a:ext cx="2786082" cy="41956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Virginijus Druskis 1969-1991</a:t>
            </a:r>
            <a:endParaRPr lang="lt-LT" b="1" dirty="0"/>
          </a:p>
        </p:txBody>
      </p:sp>
      <p:pic>
        <p:nvPicPr>
          <p:cNvPr id="4" name="Picture 3" descr="Drusk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2362199"/>
            <a:ext cx="2966591" cy="3819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Darius Gerbutavičius 1973-1991</a:t>
            </a:r>
            <a:endParaRPr lang="lt-LT" b="1" dirty="0"/>
          </a:p>
        </p:txBody>
      </p:sp>
      <p:pic>
        <p:nvPicPr>
          <p:cNvPr id="4" name="Picture 3" descr="Gerbutavici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2357430"/>
            <a:ext cx="2698752" cy="394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Rolandas Jankauskas 1969-1991</a:t>
            </a:r>
            <a:endParaRPr lang="lt-LT" b="1" dirty="0"/>
          </a:p>
        </p:txBody>
      </p:sp>
      <p:pic>
        <p:nvPicPr>
          <p:cNvPr id="4" name="Picture 3" descr="rolandas jankausk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2214554"/>
            <a:ext cx="2689228" cy="41698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Rimantas Juknevičius 1966-1991</a:t>
            </a:r>
            <a:endParaRPr lang="lt-LT" b="1" dirty="0"/>
          </a:p>
        </p:txBody>
      </p:sp>
      <p:pic>
        <p:nvPicPr>
          <p:cNvPr id="4" name="Picture 3" descr="rimantas juknevici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182368"/>
            <a:ext cx="2811466" cy="4356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Alvydas Kanapinskas 1952-1991</a:t>
            </a:r>
            <a:endParaRPr lang="lt-LT" b="1" dirty="0"/>
          </a:p>
        </p:txBody>
      </p:sp>
      <p:pic>
        <p:nvPicPr>
          <p:cNvPr id="4" name="Picture 3" descr="Alvydas_kanapinsk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430" y="2214554"/>
            <a:ext cx="2849574" cy="4424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Algimantas Petras Kavoliukas 1939-1991</a:t>
            </a:r>
            <a:endParaRPr lang="lt-LT" b="1" dirty="0"/>
          </a:p>
        </p:txBody>
      </p:sp>
      <p:pic>
        <p:nvPicPr>
          <p:cNvPr id="4" name="Picture 3" descr="Kavoliuk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2285991"/>
            <a:ext cx="2857520" cy="43163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Vidas Maciulevičius 1966-1991</a:t>
            </a:r>
            <a:endParaRPr lang="lt-LT" b="1" dirty="0"/>
          </a:p>
        </p:txBody>
      </p:sp>
      <p:pic>
        <p:nvPicPr>
          <p:cNvPr id="4" name="Picture 3" descr="Vidas_Maciuleviči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2714620"/>
            <a:ext cx="3071829" cy="30718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Titas Masiulis 1962-1991</a:t>
            </a:r>
            <a:endParaRPr lang="lt-LT" b="1" dirty="0"/>
          </a:p>
        </p:txBody>
      </p:sp>
      <p:pic>
        <p:nvPicPr>
          <p:cNvPr id="4" name="Picture 3" descr="Titas_Masiul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285992"/>
            <a:ext cx="2894765" cy="43942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Alvydas Matulka 1960-1991</a:t>
            </a:r>
            <a:endParaRPr lang="lt-LT" b="1" dirty="0"/>
          </a:p>
        </p:txBody>
      </p:sp>
      <p:pic>
        <p:nvPicPr>
          <p:cNvPr id="4" name="Picture 3" descr="matulk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571744"/>
            <a:ext cx="2908315" cy="32718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Apolinaras Juozas Povilaitis 1937-1991</a:t>
            </a:r>
            <a:endParaRPr lang="lt-LT" b="1" dirty="0"/>
          </a:p>
        </p:txBody>
      </p:sp>
      <p:pic>
        <p:nvPicPr>
          <p:cNvPr id="4" name="Picture 3" descr="Povilaiti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2571743"/>
            <a:ext cx="2428892" cy="36572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Ignas Šimulionis 1973-1991</a:t>
            </a:r>
            <a:endParaRPr lang="lt-LT" b="1" dirty="0"/>
          </a:p>
        </p:txBody>
      </p:sp>
      <p:pic>
        <p:nvPicPr>
          <p:cNvPr id="4" name="Picture 3" descr="Šimulion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1" y="2500306"/>
            <a:ext cx="2585375" cy="4000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Vytautas Vaitkus 1943-1991</a:t>
            </a:r>
            <a:endParaRPr lang="lt-LT" b="1" dirty="0"/>
          </a:p>
        </p:txBody>
      </p:sp>
      <p:pic>
        <p:nvPicPr>
          <p:cNvPr id="4" name="Picture 3" descr="vaitk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16" y="2500306"/>
            <a:ext cx="2839886" cy="32432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rgbClr val="FFC000"/>
                </a:solidFill>
              </a:rPr>
              <a:t>LIETUVOS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00B050"/>
                </a:solidFill>
              </a:rPr>
              <a:t>LAISVĖS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FF0000"/>
                </a:solidFill>
              </a:rPr>
              <a:t>GYNĖJAI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b="1" dirty="0" smtClean="0"/>
              <a:t>Vytautas Koncevičius 1941-1991</a:t>
            </a:r>
            <a:endParaRPr lang="lt-LT" b="1" dirty="0"/>
          </a:p>
        </p:txBody>
      </p:sp>
      <p:pic>
        <p:nvPicPr>
          <p:cNvPr id="4" name="Picture 3" descr="Konceviciu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44" y="2714620"/>
            <a:ext cx="2346869" cy="35337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</TotalTime>
  <Words>89</Words>
  <Application>Microsoft Office PowerPoint</Application>
  <PresentationFormat>On-screen Show (4:3)</PresentationFormat>
  <Paragraphs>29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Apex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  <vt:lpstr>LIETUVOS LAISVĖS GYNĖJAI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Mokykla</dc:creator>
  <cp:lastModifiedBy>Mokykla</cp:lastModifiedBy>
  <cp:revision>3</cp:revision>
  <dcterms:created xsi:type="dcterms:W3CDTF">2013-01-10T09:18:27Z</dcterms:created>
  <dcterms:modified xsi:type="dcterms:W3CDTF">2013-01-10T09:41:25Z</dcterms:modified>
</cp:coreProperties>
</file>