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a:p>
        </p:txBody>
      </p:sp>
      <p:sp>
        <p:nvSpPr>
          <p:cNvPr id="3" name="Datos vietos rezervavimo ženklas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6F03018-33B9-409D-87A2-E9A6E3F44265}" type="datetimeFigureOut">
              <a:rPr lang="lt-LT" smtClean="0"/>
              <a:t>2013.11.05</a:t>
            </a:fld>
            <a:endParaRPr lang="lt-LT"/>
          </a:p>
        </p:txBody>
      </p:sp>
      <p:sp>
        <p:nvSpPr>
          <p:cNvPr id="4" name="Skaidrės vaizdo vietos rezervavimo ženkla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t-LT"/>
          </a:p>
        </p:txBody>
      </p:sp>
      <p:sp>
        <p:nvSpPr>
          <p:cNvPr id="5" name="Pastabų vietos rezervavimo ženkla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6" name="Poraštės vietos rezervavimo ženklas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a:p>
        </p:txBody>
      </p:sp>
      <p:sp>
        <p:nvSpPr>
          <p:cNvPr id="7" name="Skaidrės numerio vietos rezervavimo ženklas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D0B654D-0B5D-4F35-9A1F-24F4E535AFB4}" type="slidenum">
              <a:rPr lang="lt-LT" smtClean="0"/>
              <a:t>‹#›</a:t>
            </a:fld>
            <a:endParaRPr lang="lt-L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normAutofit/>
          </a:bodyPr>
          <a:lstStyle/>
          <a:p>
            <a:endParaRPr lang="lt-LT" dirty="0"/>
          </a:p>
        </p:txBody>
      </p:sp>
      <p:sp>
        <p:nvSpPr>
          <p:cNvPr id="4" name="Skaidrės numerio vietos rezervavimo ženklas 3"/>
          <p:cNvSpPr>
            <a:spLocks noGrp="1"/>
          </p:cNvSpPr>
          <p:nvPr>
            <p:ph type="sldNum" sz="quarter" idx="10"/>
          </p:nvPr>
        </p:nvSpPr>
        <p:spPr/>
        <p:txBody>
          <a:bodyPr/>
          <a:lstStyle/>
          <a:p>
            <a:fld id="{7D0B654D-0B5D-4F35-9A1F-24F4E535AFB4}" type="slidenum">
              <a:rPr lang="lt-LT" smtClean="0"/>
              <a:t>10</a:t>
            </a:fld>
            <a:endParaRPr lang="lt-L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Antraštė 1"/>
          <p:cNvSpPr>
            <a:spLocks noGrp="1"/>
          </p:cNvSpPr>
          <p:nvPr>
            <p:ph type="ctrTitle"/>
          </p:nvPr>
        </p:nvSpPr>
        <p:spPr>
          <a:xfrm>
            <a:off x="685800" y="2130425"/>
            <a:ext cx="7772400" cy="1470025"/>
          </a:xfrm>
        </p:spPr>
        <p:txBody>
          <a:bodyPr/>
          <a:lstStyle/>
          <a:p>
            <a:r>
              <a:rPr lang="lt-LT" smtClean="0"/>
              <a:t>Spustelėkite, jei norite keisite ruoš. pav. stilių</a:t>
            </a:r>
            <a:endParaRPr lang="lt-LT"/>
          </a:p>
        </p:txBody>
      </p:sp>
      <p:sp>
        <p:nvSpPr>
          <p:cNvPr id="3" name="Paantraštė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Spustelėkite ruošinio paantraštės stiliui keisti</a:t>
            </a:r>
            <a:endParaRPr lang="lt-LT"/>
          </a:p>
        </p:txBody>
      </p:sp>
      <p:sp>
        <p:nvSpPr>
          <p:cNvPr id="4" name="Datos vietos rezervavimo ženklas 3"/>
          <p:cNvSpPr>
            <a:spLocks noGrp="1"/>
          </p:cNvSpPr>
          <p:nvPr>
            <p:ph type="dt" sz="half" idx="10"/>
          </p:nvPr>
        </p:nvSpPr>
        <p:spPr/>
        <p:txBody>
          <a:bodyPr/>
          <a:lstStyle/>
          <a:p>
            <a:fld id="{5B04066A-3EFF-4B0C-84B4-56F79E1B16E8}" type="datetimeFigureOut">
              <a:rPr lang="lt-LT" smtClean="0"/>
              <a:pPr/>
              <a:t>2013.11.05</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46CDC8E8-3A33-41A0-ADC0-2178554E448A}" type="slidenum">
              <a:rPr lang="lt-LT" smtClean="0"/>
              <a:pPr/>
              <a:t>‹#›</a:t>
            </a:fld>
            <a:endParaRPr lang="lt-L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Turinio vietos rezervavimo ženklas 2"/>
          <p:cNvSpPr>
            <a:spLocks noGrp="1"/>
          </p:cNvSpPr>
          <p:nvPr>
            <p:ph idx="1"/>
          </p:nvPr>
        </p:nvSpPr>
        <p:spPr/>
        <p:txBody>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5B04066A-3EFF-4B0C-84B4-56F79E1B16E8}" type="datetimeFigureOut">
              <a:rPr lang="lt-LT" smtClean="0"/>
              <a:pPr/>
              <a:t>2013.11.05</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46CDC8E8-3A33-41A0-ADC0-2178554E448A}" type="slidenum">
              <a:rPr lang="lt-LT" smtClean="0"/>
              <a:pPr/>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722313" y="4406900"/>
            <a:ext cx="7772400" cy="1362075"/>
          </a:xfrm>
        </p:spPr>
        <p:txBody>
          <a:bodyPr anchor="t"/>
          <a:lstStyle>
            <a:lvl1pPr algn="l">
              <a:defRPr sz="4000" b="1" cap="all"/>
            </a:lvl1p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Spustelėkite ruošinio teksto stiliams keisti</a:t>
            </a:r>
          </a:p>
        </p:txBody>
      </p:sp>
      <p:sp>
        <p:nvSpPr>
          <p:cNvPr id="4" name="Datos vietos rezervavimo ženklas 3"/>
          <p:cNvSpPr>
            <a:spLocks noGrp="1"/>
          </p:cNvSpPr>
          <p:nvPr>
            <p:ph type="dt" sz="half" idx="10"/>
          </p:nvPr>
        </p:nvSpPr>
        <p:spPr/>
        <p:txBody>
          <a:bodyPr/>
          <a:lstStyle/>
          <a:p>
            <a:fld id="{5B04066A-3EFF-4B0C-84B4-56F79E1B16E8}" type="datetimeFigureOut">
              <a:rPr lang="lt-LT" smtClean="0"/>
              <a:pPr/>
              <a:t>2013.11.05</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46CDC8E8-3A33-41A0-ADC0-2178554E448A}" type="slidenum">
              <a:rPr lang="lt-LT" smtClean="0"/>
              <a:pPr/>
              <a:t>‹#›</a:t>
            </a:fld>
            <a:endParaRPr lang="lt-L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Turinio vietos rezervavimo ženklas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urinio vietos rezervavimo ženklas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Datos vietos rezervavimo ženklas 4"/>
          <p:cNvSpPr>
            <a:spLocks noGrp="1"/>
          </p:cNvSpPr>
          <p:nvPr>
            <p:ph type="dt" sz="half" idx="10"/>
          </p:nvPr>
        </p:nvSpPr>
        <p:spPr/>
        <p:txBody>
          <a:bodyPr/>
          <a:lstStyle/>
          <a:p>
            <a:fld id="{5B04066A-3EFF-4B0C-84B4-56F79E1B16E8}" type="datetimeFigureOut">
              <a:rPr lang="lt-LT" smtClean="0"/>
              <a:pPr/>
              <a:t>2013.11.05</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46CDC8E8-3A33-41A0-ADC0-2178554E448A}" type="slidenum">
              <a:rPr lang="lt-LT" smtClean="0"/>
              <a:pPr/>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lvl1pPr>
              <a:defRPr/>
            </a:lvl1p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Spustelėkite ruošinio teksto stiliams keisti</a:t>
            </a:r>
          </a:p>
        </p:txBody>
      </p:sp>
      <p:sp>
        <p:nvSpPr>
          <p:cNvPr id="4" name="Turinio vietos rezervavimo ženklas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Teksto vietos rezervavimo ženklas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Spustelėkite ruošinio teksto stiliams keisti</a:t>
            </a:r>
          </a:p>
        </p:txBody>
      </p:sp>
      <p:sp>
        <p:nvSpPr>
          <p:cNvPr id="6" name="Turinio vietos rezervavimo ženklas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Datos vietos rezervavimo ženklas 6"/>
          <p:cNvSpPr>
            <a:spLocks noGrp="1"/>
          </p:cNvSpPr>
          <p:nvPr>
            <p:ph type="dt" sz="half" idx="10"/>
          </p:nvPr>
        </p:nvSpPr>
        <p:spPr/>
        <p:txBody>
          <a:bodyPr/>
          <a:lstStyle/>
          <a:p>
            <a:fld id="{5B04066A-3EFF-4B0C-84B4-56F79E1B16E8}" type="datetimeFigureOut">
              <a:rPr lang="lt-LT" smtClean="0"/>
              <a:pPr/>
              <a:t>2013.11.05</a:t>
            </a:fld>
            <a:endParaRPr lang="lt-LT"/>
          </a:p>
        </p:txBody>
      </p:sp>
      <p:sp>
        <p:nvSpPr>
          <p:cNvPr id="8" name="Poraštės vietos rezervavimo ženklas 7"/>
          <p:cNvSpPr>
            <a:spLocks noGrp="1"/>
          </p:cNvSpPr>
          <p:nvPr>
            <p:ph type="ftr" sz="quarter" idx="11"/>
          </p:nvPr>
        </p:nvSpPr>
        <p:spPr/>
        <p:txBody>
          <a:bodyPr/>
          <a:lstStyle/>
          <a:p>
            <a:endParaRPr lang="lt-LT"/>
          </a:p>
        </p:txBody>
      </p:sp>
      <p:sp>
        <p:nvSpPr>
          <p:cNvPr id="9" name="Skaidrės numerio vietos rezervavimo ženklas 8"/>
          <p:cNvSpPr>
            <a:spLocks noGrp="1"/>
          </p:cNvSpPr>
          <p:nvPr>
            <p:ph type="sldNum" sz="quarter" idx="12"/>
          </p:nvPr>
        </p:nvSpPr>
        <p:spPr/>
        <p:txBody>
          <a:bodyPr/>
          <a:lstStyle/>
          <a:p>
            <a:fld id="{46CDC8E8-3A33-41A0-ADC0-2178554E448A}" type="slidenum">
              <a:rPr lang="lt-LT" smtClean="0"/>
              <a:pPr/>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Datos vietos rezervavimo ženklas 2"/>
          <p:cNvSpPr>
            <a:spLocks noGrp="1"/>
          </p:cNvSpPr>
          <p:nvPr>
            <p:ph type="dt" sz="half" idx="10"/>
          </p:nvPr>
        </p:nvSpPr>
        <p:spPr/>
        <p:txBody>
          <a:bodyPr/>
          <a:lstStyle/>
          <a:p>
            <a:fld id="{5B04066A-3EFF-4B0C-84B4-56F79E1B16E8}" type="datetimeFigureOut">
              <a:rPr lang="lt-LT" smtClean="0"/>
              <a:pPr/>
              <a:t>2013.11.05</a:t>
            </a:fld>
            <a:endParaRPr lang="lt-LT"/>
          </a:p>
        </p:txBody>
      </p:sp>
      <p:sp>
        <p:nvSpPr>
          <p:cNvPr id="4" name="Poraštės vietos rezervavimo ženklas 3"/>
          <p:cNvSpPr>
            <a:spLocks noGrp="1"/>
          </p:cNvSpPr>
          <p:nvPr>
            <p:ph type="ftr" sz="quarter" idx="11"/>
          </p:nvPr>
        </p:nvSpPr>
        <p:spPr/>
        <p:txBody>
          <a:bodyPr/>
          <a:lstStyle/>
          <a:p>
            <a:endParaRPr lang="lt-LT"/>
          </a:p>
        </p:txBody>
      </p:sp>
      <p:sp>
        <p:nvSpPr>
          <p:cNvPr id="5" name="Skaidrės numerio vietos rezervavimo ženklas 4"/>
          <p:cNvSpPr>
            <a:spLocks noGrp="1"/>
          </p:cNvSpPr>
          <p:nvPr>
            <p:ph type="sldNum" sz="quarter" idx="12"/>
          </p:nvPr>
        </p:nvSpPr>
        <p:spPr/>
        <p:txBody>
          <a:bodyPr/>
          <a:lstStyle/>
          <a:p>
            <a:fld id="{46CDC8E8-3A33-41A0-ADC0-2178554E448A}" type="slidenum">
              <a:rPr lang="lt-LT" smtClean="0"/>
              <a:pPr/>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5B04066A-3EFF-4B0C-84B4-56F79E1B16E8}" type="datetimeFigureOut">
              <a:rPr lang="lt-LT" smtClean="0"/>
              <a:pPr/>
              <a:t>2013.11.05</a:t>
            </a:fld>
            <a:endParaRPr lang="lt-LT"/>
          </a:p>
        </p:txBody>
      </p:sp>
      <p:sp>
        <p:nvSpPr>
          <p:cNvPr id="3" name="Poraštės vietos rezervavimo ženklas 2"/>
          <p:cNvSpPr>
            <a:spLocks noGrp="1"/>
          </p:cNvSpPr>
          <p:nvPr>
            <p:ph type="ftr" sz="quarter" idx="11"/>
          </p:nvPr>
        </p:nvSpPr>
        <p:spPr/>
        <p:txBody>
          <a:bodyPr/>
          <a:lstStyle/>
          <a:p>
            <a:endParaRPr lang="lt-LT"/>
          </a:p>
        </p:txBody>
      </p:sp>
      <p:sp>
        <p:nvSpPr>
          <p:cNvPr id="4" name="Skaidrės numerio vietos rezervavimo ženklas 3"/>
          <p:cNvSpPr>
            <a:spLocks noGrp="1"/>
          </p:cNvSpPr>
          <p:nvPr>
            <p:ph type="sldNum" sz="quarter" idx="12"/>
          </p:nvPr>
        </p:nvSpPr>
        <p:spPr/>
        <p:txBody>
          <a:bodyPr/>
          <a:lstStyle/>
          <a:p>
            <a:fld id="{46CDC8E8-3A33-41A0-ADC0-2178554E448A}" type="slidenum">
              <a:rPr lang="lt-LT" smtClean="0"/>
              <a:pPr/>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3050"/>
            <a:ext cx="3008313" cy="1162050"/>
          </a:xfrm>
        </p:spPr>
        <p:txBody>
          <a:bodyPr anchor="b"/>
          <a:lstStyle>
            <a:lvl1pPr algn="l">
              <a:defRPr sz="2000" b="1"/>
            </a:lvl1pPr>
          </a:lstStyle>
          <a:p>
            <a:r>
              <a:rPr lang="lt-LT" smtClean="0"/>
              <a:t>Spustelėkite, jei norite keisite ruoš. pav. stilių</a:t>
            </a:r>
            <a:endParaRPr lang="lt-LT"/>
          </a:p>
        </p:txBody>
      </p:sp>
      <p:sp>
        <p:nvSpPr>
          <p:cNvPr id="3" name="Turinio vietos rezervavimo ženklas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eksto vietos rezervavimo ženklas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Spustelėkite ruošinio teksto stiliams keisti</a:t>
            </a:r>
          </a:p>
        </p:txBody>
      </p:sp>
      <p:sp>
        <p:nvSpPr>
          <p:cNvPr id="5" name="Datos vietos rezervavimo ženklas 4"/>
          <p:cNvSpPr>
            <a:spLocks noGrp="1"/>
          </p:cNvSpPr>
          <p:nvPr>
            <p:ph type="dt" sz="half" idx="10"/>
          </p:nvPr>
        </p:nvSpPr>
        <p:spPr/>
        <p:txBody>
          <a:bodyPr/>
          <a:lstStyle/>
          <a:p>
            <a:fld id="{5B04066A-3EFF-4B0C-84B4-56F79E1B16E8}" type="datetimeFigureOut">
              <a:rPr lang="lt-LT" smtClean="0"/>
              <a:pPr/>
              <a:t>2013.11.05</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46CDC8E8-3A33-41A0-ADC0-2178554E448A}" type="slidenum">
              <a:rPr lang="lt-LT" smtClean="0"/>
              <a:pPr/>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1792288" y="4800600"/>
            <a:ext cx="5486400" cy="566738"/>
          </a:xfrm>
        </p:spPr>
        <p:txBody>
          <a:bodyPr anchor="b"/>
          <a:lstStyle>
            <a:lvl1pPr algn="l">
              <a:defRPr sz="2000" b="1"/>
            </a:lvl1pPr>
          </a:lstStyle>
          <a:p>
            <a:r>
              <a:rPr lang="lt-LT" smtClean="0"/>
              <a:t>Spustelėkite, jei norite keisite ruoš. pav. stilių</a:t>
            </a:r>
            <a:endParaRPr lang="lt-LT"/>
          </a:p>
        </p:txBody>
      </p:sp>
      <p:sp>
        <p:nvSpPr>
          <p:cNvPr id="3" name="Paveikslėlio vietos rezervavimo ženklas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ksto vietos rezervavimo ženklas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Spustelėkite ruošinio teksto stiliams keisti</a:t>
            </a:r>
          </a:p>
        </p:txBody>
      </p:sp>
      <p:sp>
        <p:nvSpPr>
          <p:cNvPr id="5" name="Datos vietos rezervavimo ženklas 4"/>
          <p:cNvSpPr>
            <a:spLocks noGrp="1"/>
          </p:cNvSpPr>
          <p:nvPr>
            <p:ph type="dt" sz="half" idx="10"/>
          </p:nvPr>
        </p:nvSpPr>
        <p:spPr/>
        <p:txBody>
          <a:bodyPr/>
          <a:lstStyle/>
          <a:p>
            <a:fld id="{5B04066A-3EFF-4B0C-84B4-56F79E1B16E8}" type="datetimeFigureOut">
              <a:rPr lang="lt-LT" smtClean="0"/>
              <a:pPr/>
              <a:t>2013.11.05</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46CDC8E8-3A33-41A0-ADC0-2178554E448A}" type="slidenum">
              <a:rPr lang="lt-LT" smtClean="0"/>
              <a:pPr/>
              <a:t>‹#›</a:t>
            </a:fld>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Vertikalaus teksto vietos rezervavimo ženklas 2"/>
          <p:cNvSpPr>
            <a:spLocks noGrp="1"/>
          </p:cNvSpPr>
          <p:nvPr>
            <p:ph type="body" orient="vert" idx="1"/>
          </p:nvPr>
        </p:nvSpPr>
        <p:spPr/>
        <p:txBody>
          <a:bodyPr vert="eaVer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5B04066A-3EFF-4B0C-84B4-56F79E1B16E8}" type="datetimeFigureOut">
              <a:rPr lang="lt-LT" smtClean="0"/>
              <a:pPr/>
              <a:t>2013.11.05</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46CDC8E8-3A33-41A0-ADC0-2178554E448A}" type="slidenum">
              <a:rPr lang="lt-LT" smtClean="0"/>
              <a:pPr/>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29400" y="274638"/>
            <a:ext cx="2057400" cy="5851525"/>
          </a:xfrm>
        </p:spPr>
        <p:txBody>
          <a:bodyPr vert="eaVert"/>
          <a:lstStyle/>
          <a:p>
            <a:r>
              <a:rPr lang="lt-LT" smtClean="0"/>
              <a:t>Spustelėkite, jei norite keisite ruoš. pav. stilių</a:t>
            </a:r>
            <a:endParaRPr lang="lt-LT"/>
          </a:p>
        </p:txBody>
      </p:sp>
      <p:sp>
        <p:nvSpPr>
          <p:cNvPr id="3" name="Vertikalaus teksto vietos rezervavimo ženklas 2"/>
          <p:cNvSpPr>
            <a:spLocks noGrp="1"/>
          </p:cNvSpPr>
          <p:nvPr>
            <p:ph type="body" orient="vert" idx="1"/>
          </p:nvPr>
        </p:nvSpPr>
        <p:spPr>
          <a:xfrm>
            <a:off x="457200" y="274638"/>
            <a:ext cx="6019800" cy="5851525"/>
          </a:xfrm>
        </p:spPr>
        <p:txBody>
          <a:bodyPr vert="eaVer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5B04066A-3EFF-4B0C-84B4-56F79E1B16E8}" type="datetimeFigureOut">
              <a:rPr lang="lt-LT" smtClean="0"/>
              <a:pPr/>
              <a:t>2013.11.05</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46CDC8E8-3A33-41A0-ADC0-2178554E448A}" type="slidenum">
              <a:rPr lang="lt-LT" smtClean="0"/>
              <a:pPr/>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04066A-3EFF-4B0C-84B4-56F79E1B16E8}" type="datetimeFigureOut">
              <a:rPr lang="lt-LT" smtClean="0"/>
              <a:pPr/>
              <a:t>2013.11.05</a:t>
            </a:fld>
            <a:endParaRPr lang="lt-LT"/>
          </a:p>
        </p:txBody>
      </p:sp>
      <p:sp>
        <p:nvSpPr>
          <p:cNvPr id="5" name="Poraštės vietos rezervavimo ženklas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kaidrės numerio vietos rezervavimo ženklas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CDC8E8-3A33-41A0-ADC0-2178554E448A}" type="slidenum">
              <a:rPr lang="lt-LT" smtClean="0"/>
              <a:pPr/>
              <a:t>‹#›</a:t>
            </a:fld>
            <a:endParaRPr lang="lt-L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8" Type="http://schemas.openxmlformats.org/officeDocument/2006/relationships/hyperlink" Target="http://lt.wikipedia.org/wiki/1895" TargetMode="External"/><Relationship Id="rId3" Type="http://schemas.openxmlformats.org/officeDocument/2006/relationships/hyperlink" Target="http://lt.wikipedia.org/wiki/1890" TargetMode="External"/><Relationship Id="rId7" Type="http://schemas.openxmlformats.org/officeDocument/2006/relationships/hyperlink" Target="http://lt.wikipedia.org/wiki/D%C5%BEiova" TargetMode="External"/><Relationship Id="rId2" Type="http://schemas.openxmlformats.org/officeDocument/2006/relationships/image" Target="../media/image4.jpeg"/><Relationship Id="rId1" Type="http://schemas.openxmlformats.org/officeDocument/2006/relationships/slideLayout" Target="../slideLayouts/slideLayout8.xml"/><Relationship Id="rId6" Type="http://schemas.openxmlformats.org/officeDocument/2006/relationships/hyperlink" Target="http://lt.wikipedia.org/wiki/%C5%A0akiai" TargetMode="External"/><Relationship Id="rId11" Type="http://schemas.openxmlformats.org/officeDocument/2006/relationships/hyperlink" Target="http://lt.wikipedia.org/wiki/Mei%C5%A1t%C5%B3_kapin%C4%97s" TargetMode="External"/><Relationship Id="rId5" Type="http://schemas.openxmlformats.org/officeDocument/2006/relationships/hyperlink" Target="http://lt.wikipedia.org/wiki/1894" TargetMode="External"/><Relationship Id="rId10" Type="http://schemas.openxmlformats.org/officeDocument/2006/relationships/hyperlink" Target="http://lt.wikipedia.org/wiki/1896" TargetMode="External"/><Relationship Id="rId4" Type="http://schemas.openxmlformats.org/officeDocument/2006/relationships/hyperlink" Target="http://lt.wikipedia.org/wiki/%C5%AAkininkas_%28laikra%C5%A1tis%29" TargetMode="External"/><Relationship Id="rId9" Type="http://schemas.openxmlformats.org/officeDocument/2006/relationships/hyperlink" Target="http://lt.wikipedia.org/wiki/Sevastopolis"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hyperlink" Target="http://lt.wikipedia.org/wiki/Lietuvi%C5%A1kasis_balsas" TargetMode="External"/><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hyperlink" Target="http://lt.wikipedia.org/wiki/1898" TargetMode="External"/><Relationship Id="rId2" Type="http://schemas.openxmlformats.org/officeDocument/2006/relationships/image" Target="../media/image8.jpeg"/><Relationship Id="rId1" Type="http://schemas.openxmlformats.org/officeDocument/2006/relationships/slideLayout" Target="../slideLayouts/slideLayout8.xml"/><Relationship Id="rId5" Type="http://schemas.openxmlformats.org/officeDocument/2006/relationships/hyperlink" Target="http://lt.wikipedia.org/wiki/Nikolajus_Gogolis" TargetMode="External"/><Relationship Id="rId4" Type="http://schemas.openxmlformats.org/officeDocument/2006/relationships/hyperlink" Target="http://lt.wikipedia.org/wiki/XIX_am%C5%BEius"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p:txBody>
          <a:bodyPr/>
          <a:lstStyle/>
          <a:p>
            <a:r>
              <a:rPr lang="en-US" dirty="0" err="1" smtClean="0"/>
              <a:t>Vincas</a:t>
            </a:r>
            <a:r>
              <a:rPr lang="en-US" dirty="0" smtClean="0"/>
              <a:t> </a:t>
            </a:r>
            <a:r>
              <a:rPr lang="en-US" dirty="0" err="1" smtClean="0"/>
              <a:t>Kudirka</a:t>
            </a:r>
            <a:endParaRPr lang="lt-LT" dirty="0"/>
          </a:p>
        </p:txBody>
      </p:sp>
      <p:sp>
        <p:nvSpPr>
          <p:cNvPr id="3" name="Paantraštė 2"/>
          <p:cNvSpPr>
            <a:spLocks noGrp="1"/>
          </p:cNvSpPr>
          <p:nvPr>
            <p:ph type="subTitle" idx="1"/>
          </p:nvPr>
        </p:nvSpPr>
        <p:spPr/>
        <p:txBody>
          <a:bodyPr/>
          <a:lstStyle/>
          <a:p>
            <a:r>
              <a:rPr lang="en-US" dirty="0" err="1" smtClean="0"/>
              <a:t>Informacija</a:t>
            </a:r>
            <a:r>
              <a:rPr lang="en-US" dirty="0" smtClean="0"/>
              <a:t> </a:t>
            </a:r>
            <a:r>
              <a:rPr lang="en-US" dirty="0" err="1" smtClean="0"/>
              <a:t>paimta</a:t>
            </a:r>
            <a:r>
              <a:rPr lang="en-US" dirty="0" smtClean="0"/>
              <a:t> </a:t>
            </a:r>
            <a:r>
              <a:rPr lang="en-US" dirty="0" err="1" smtClean="0"/>
              <a:t>i</a:t>
            </a:r>
            <a:r>
              <a:rPr lang="lt-LT" dirty="0" smtClean="0"/>
              <a:t>š interneto</a:t>
            </a:r>
            <a:endParaRPr lang="lt-LT"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500034" y="285728"/>
            <a:ext cx="1543032" cy="584182"/>
          </a:xfrm>
        </p:spPr>
        <p:txBody>
          <a:bodyPr>
            <a:noAutofit/>
          </a:bodyPr>
          <a:lstStyle/>
          <a:p>
            <a:r>
              <a:rPr lang="lt-LT" dirty="0" smtClean="0"/>
              <a:t>Vincas Kudirka</a:t>
            </a:r>
            <a:endParaRPr lang="lt-LT" dirty="0"/>
          </a:p>
        </p:txBody>
      </p:sp>
      <p:pic>
        <p:nvPicPr>
          <p:cNvPr id="5" name="Turinio vietos rezervavimo ženklas 4" descr="Kudirka_ret.png"/>
          <p:cNvPicPr>
            <a:picLocks noGrp="1" noChangeAspect="1"/>
          </p:cNvPicPr>
          <p:nvPr>
            <p:ph idx="1"/>
          </p:nvPr>
        </p:nvPicPr>
        <p:blipFill>
          <a:blip r:embed="rId2"/>
          <a:stretch>
            <a:fillRect/>
          </a:stretch>
        </p:blipFill>
        <p:spPr>
          <a:xfrm>
            <a:off x="3643306" y="686164"/>
            <a:ext cx="4906481" cy="4957414"/>
          </a:xfrm>
        </p:spPr>
      </p:pic>
      <p:sp>
        <p:nvSpPr>
          <p:cNvPr id="4" name="Teksto vietos rezervavimo ženklas 3"/>
          <p:cNvSpPr>
            <a:spLocks noGrp="1"/>
          </p:cNvSpPr>
          <p:nvPr>
            <p:ph type="body" sz="half" idx="2"/>
          </p:nvPr>
        </p:nvSpPr>
        <p:spPr>
          <a:xfrm>
            <a:off x="428596" y="857232"/>
            <a:ext cx="2900353" cy="3571900"/>
          </a:xfrm>
        </p:spPr>
        <p:txBody>
          <a:bodyPr>
            <a:noAutofit/>
          </a:bodyPr>
          <a:lstStyle/>
          <a:p>
            <a:r>
              <a:rPr lang="lt-LT" sz="1800" dirty="0" smtClean="0"/>
              <a:t>Vincas Kudirka (1858 m. gruodžio 31 d. </a:t>
            </a:r>
            <a:r>
              <a:rPr lang="lt-LT" sz="1800" dirty="0" err="1" smtClean="0"/>
              <a:t>Paežeriuose</a:t>
            </a:r>
            <a:r>
              <a:rPr lang="lt-LT" sz="1800" dirty="0" smtClean="0"/>
              <a:t>, Paežerių valsčius, Vilkaviškio apskritis – 1899 m. lapkričio 16 d. Naumiestyje) – Lietuvos gydytojas, prozininkas, poetas, publicistas, kritikas, vertėjas, varpininkas, laikraščio „Varpas“ redaktorius, vienas iš lietuvių tautinio sąjūdžio ideologų. Lietuvos himno autorius.</a:t>
            </a:r>
            <a:endParaRPr lang="lt-LT"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1" y="273050"/>
            <a:ext cx="1471594" cy="512744"/>
          </a:xfrm>
        </p:spPr>
        <p:txBody>
          <a:bodyPr>
            <a:normAutofit fontScale="90000"/>
          </a:bodyPr>
          <a:lstStyle/>
          <a:p>
            <a:r>
              <a:rPr lang="lt-LT" sz="2800" dirty="0" smtClean="0"/>
              <a:t>Biografija</a:t>
            </a:r>
            <a:endParaRPr lang="lt-LT" sz="2800" dirty="0"/>
          </a:p>
        </p:txBody>
      </p:sp>
      <p:pic>
        <p:nvPicPr>
          <p:cNvPr id="5" name="Turinio vietos rezervavimo ženklas 4" descr="Vincas Kudirka.jpg"/>
          <p:cNvPicPr>
            <a:picLocks noGrp="1" noChangeAspect="1"/>
          </p:cNvPicPr>
          <p:nvPr>
            <p:ph idx="1"/>
          </p:nvPr>
        </p:nvPicPr>
        <p:blipFill>
          <a:blip r:embed="rId2"/>
          <a:stretch>
            <a:fillRect/>
          </a:stretch>
        </p:blipFill>
        <p:spPr>
          <a:xfrm>
            <a:off x="4000496" y="415339"/>
            <a:ext cx="4286280" cy="5940370"/>
          </a:xfrm>
        </p:spPr>
      </p:pic>
      <p:sp>
        <p:nvSpPr>
          <p:cNvPr id="4" name="Teksto vietos rezervavimo ženklas 3"/>
          <p:cNvSpPr>
            <a:spLocks noGrp="1"/>
          </p:cNvSpPr>
          <p:nvPr>
            <p:ph type="body" sz="half" idx="2"/>
          </p:nvPr>
        </p:nvSpPr>
        <p:spPr>
          <a:xfrm>
            <a:off x="0" y="714356"/>
            <a:ext cx="3571868" cy="2714644"/>
          </a:xfrm>
        </p:spPr>
        <p:txBody>
          <a:bodyPr>
            <a:normAutofit/>
          </a:bodyPr>
          <a:lstStyle/>
          <a:p>
            <a:r>
              <a:rPr lang="lt-LT" dirty="0" smtClean="0"/>
              <a:t>Mokėsi Paežerių pradžios mokykloje, kur pasižymėjo visokeriopais gabumais. 1871 m. baigęs pradžios mokyklą, įstojo į Marijampolės gimnaziją.</a:t>
            </a:r>
          </a:p>
          <a:p>
            <a:r>
              <a:rPr lang="lt-LT" dirty="0" smtClean="0"/>
              <a:t>Įgimti meniniai ir intelektualiniai gabumai atsiskleidė jau mokykloje, gimnazijoje taip pat labai lengvai sekėsi mokytis. Buvo meno mėgėjas ir salonų šokėjas, linkęs į lenkišką kultūrą. Baigęs šešias klases, tėvo verčiamas, įstojo į Seinų kunigų seminariją. Čia jis mokėsi dvejus metus ir buvo pašalintas dėl „pašaukimo stokos</a:t>
            </a:r>
            <a:r>
              <a:rPr lang="lt-LT" dirty="0" smtClean="0"/>
              <a:t>“.</a:t>
            </a:r>
            <a:endParaRPr lang="lt-LT"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3050"/>
            <a:ext cx="2043097" cy="727058"/>
          </a:xfrm>
        </p:spPr>
        <p:txBody>
          <a:bodyPr>
            <a:noAutofit/>
          </a:bodyPr>
          <a:lstStyle/>
          <a:p>
            <a:r>
              <a:rPr lang="en-US" dirty="0" err="1" smtClean="0"/>
              <a:t>Biografija</a:t>
            </a:r>
            <a:r>
              <a:rPr lang="en-US" dirty="0" smtClean="0"/>
              <a:t> ( 2 </a:t>
            </a:r>
            <a:r>
              <a:rPr lang="en-US" dirty="0" err="1" smtClean="0"/>
              <a:t>dalis</a:t>
            </a:r>
            <a:r>
              <a:rPr lang="en-US" dirty="0" smtClean="0"/>
              <a:t>)</a:t>
            </a:r>
            <a:endParaRPr lang="lt-LT" dirty="0"/>
          </a:p>
        </p:txBody>
      </p:sp>
      <p:pic>
        <p:nvPicPr>
          <p:cNvPr id="5" name="Turinio vietos rezervavimo ženklas 4" descr="portretas.jpg"/>
          <p:cNvPicPr>
            <a:picLocks noGrp="1" noChangeAspect="1"/>
          </p:cNvPicPr>
          <p:nvPr>
            <p:ph idx="1"/>
          </p:nvPr>
        </p:nvPicPr>
        <p:blipFill>
          <a:blip r:embed="rId2"/>
          <a:stretch>
            <a:fillRect/>
          </a:stretch>
        </p:blipFill>
        <p:spPr>
          <a:xfrm>
            <a:off x="3929058" y="214290"/>
            <a:ext cx="4429155" cy="6072230"/>
          </a:xfrm>
        </p:spPr>
      </p:pic>
      <p:sp>
        <p:nvSpPr>
          <p:cNvPr id="4" name="Teksto vietos rezervavimo ženklas 3"/>
          <p:cNvSpPr>
            <a:spLocks noGrp="1"/>
          </p:cNvSpPr>
          <p:nvPr>
            <p:ph type="body" sz="half" idx="2"/>
          </p:nvPr>
        </p:nvSpPr>
        <p:spPr>
          <a:xfrm>
            <a:off x="457201" y="928670"/>
            <a:ext cx="2971792" cy="4071966"/>
          </a:xfrm>
        </p:spPr>
        <p:txBody>
          <a:bodyPr>
            <a:noAutofit/>
          </a:bodyPr>
          <a:lstStyle/>
          <a:p>
            <a:r>
              <a:rPr lang="lt-LT" sz="1600" dirty="0" smtClean="0"/>
              <a:t>Pirmas lietuviškas V. Kudirkos kūrinys buvo 1885 m. „Aušroje“ išspausdintas nereikšmingas satyrinis eilėraštis „Dėl ko žydai nevalgo kiaulienos?“. Tais pačiais metais dėl Karlo Markso „Kapitalo“ perrašymo </a:t>
            </a:r>
            <a:r>
              <a:rPr lang="lt-LT" sz="1600" dirty="0" err="1" smtClean="0"/>
              <a:t>hektografavimui</a:t>
            </a:r>
            <a:r>
              <a:rPr lang="lt-LT" sz="1600" dirty="0" smtClean="0"/>
              <a:t>, buvo suimtas, kalintas ir pašalintas iš Varšuvos universiteto Medicinos fakulteto. 1887 m. vėl grįžo į universitetą, kurį baigė 1889 m. Dalyvavo Proletariato partijos veikloje. 1888 m. įkūrė nelegalią Varšuvos lietuvių studentų draugiją „Lietuva“. Draugija 1889 m. pradėjo leisti „Varpą“, kurį redagavo kelerius metus ir jame rašė skiltį „Tėvynės varpai“.</a:t>
            </a:r>
            <a:endParaRPr lang="lt-LT"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1" y="273050"/>
            <a:ext cx="2043098" cy="584182"/>
          </a:xfrm>
        </p:spPr>
        <p:txBody>
          <a:bodyPr>
            <a:noAutofit/>
          </a:bodyPr>
          <a:lstStyle/>
          <a:p>
            <a:r>
              <a:rPr lang="en-US" dirty="0" err="1" smtClean="0"/>
              <a:t>Biografija</a:t>
            </a:r>
            <a:r>
              <a:rPr lang="en-US" dirty="0" smtClean="0"/>
              <a:t> (3 </a:t>
            </a:r>
            <a:r>
              <a:rPr lang="en-US" dirty="0" err="1" smtClean="0"/>
              <a:t>dalis</a:t>
            </a:r>
            <a:r>
              <a:rPr lang="en-US" dirty="0" smtClean="0"/>
              <a:t>)</a:t>
            </a:r>
            <a:endParaRPr lang="lt-LT" dirty="0"/>
          </a:p>
        </p:txBody>
      </p:sp>
      <p:pic>
        <p:nvPicPr>
          <p:cNvPr id="5" name="Turinio vietos rezervavimo ženklas 4" descr="Vincas Kudirka 3.JPG"/>
          <p:cNvPicPr>
            <a:picLocks noGrp="1" noChangeAspect="1"/>
          </p:cNvPicPr>
          <p:nvPr>
            <p:ph idx="1"/>
          </p:nvPr>
        </p:nvPicPr>
        <p:blipFill>
          <a:blip r:embed="rId2"/>
          <a:stretch>
            <a:fillRect/>
          </a:stretch>
        </p:blipFill>
        <p:spPr>
          <a:xfrm>
            <a:off x="4000496" y="211680"/>
            <a:ext cx="4500594" cy="6312083"/>
          </a:xfrm>
        </p:spPr>
      </p:pic>
      <p:sp>
        <p:nvSpPr>
          <p:cNvPr id="4" name="Teksto vietos rezervavimo ženklas 3"/>
          <p:cNvSpPr>
            <a:spLocks noGrp="1"/>
          </p:cNvSpPr>
          <p:nvPr>
            <p:ph type="body" sz="half" idx="2"/>
          </p:nvPr>
        </p:nvSpPr>
        <p:spPr>
          <a:xfrm>
            <a:off x="457200" y="1071546"/>
            <a:ext cx="3008313" cy="5054617"/>
          </a:xfrm>
        </p:spPr>
        <p:txBody>
          <a:bodyPr>
            <a:normAutofit fontScale="92500" lnSpcReduction="10000"/>
          </a:bodyPr>
          <a:lstStyle/>
          <a:p>
            <a:r>
              <a:rPr lang="lt-LT" sz="1600" dirty="0" smtClean="0"/>
              <a:t>Nuo </a:t>
            </a:r>
            <a:r>
              <a:rPr lang="lt-LT" sz="1600" dirty="0" smtClean="0">
                <a:hlinkClick r:id="rId3" tooltip="1890"/>
              </a:rPr>
              <a:t>1890</a:t>
            </a:r>
            <a:r>
              <a:rPr lang="lt-LT" sz="1600" dirty="0" smtClean="0"/>
              <a:t> m., greta „Varpo“, V. Kudirkos iniciatyva buvo leidžiamas ir valstiečiams skirtas laikraštis </a:t>
            </a:r>
            <a:r>
              <a:rPr lang="lt-LT" sz="1600" dirty="0" smtClean="0">
                <a:hlinkClick r:id="rId4" tooltip="Ūkininkas (laikraštis)"/>
              </a:rPr>
              <a:t>„Ūkininkas“</a:t>
            </a:r>
            <a:r>
              <a:rPr lang="lt-LT" sz="1600" dirty="0" smtClean="0"/>
              <a:t>. Gyvenimo pabaigoje „Varpo“ redagavimas visiškai perėjo į jo </a:t>
            </a:r>
            <a:r>
              <a:rPr lang="lt-LT" sz="1600" dirty="0" smtClean="0"/>
              <a:t>rankas</a:t>
            </a:r>
            <a:r>
              <a:rPr lang="en-US" sz="1600" dirty="0" smtClean="0"/>
              <a:t>.</a:t>
            </a:r>
            <a:r>
              <a:rPr lang="lt-LT" sz="1600" dirty="0" smtClean="0"/>
              <a:t>1890–</a:t>
            </a:r>
            <a:r>
              <a:rPr lang="lt-LT" sz="1600" dirty="0" smtClean="0">
                <a:hlinkClick r:id="rId5" tooltip="1894"/>
              </a:rPr>
              <a:t>1894</a:t>
            </a:r>
            <a:r>
              <a:rPr lang="lt-LT" sz="1600" dirty="0" smtClean="0"/>
              <a:t> </a:t>
            </a:r>
            <a:r>
              <a:rPr lang="lt-LT" sz="1600" dirty="0" smtClean="0"/>
              <a:t>m. dirbo gydytoju </a:t>
            </a:r>
            <a:r>
              <a:rPr lang="lt-LT" sz="1600" dirty="0" smtClean="0">
                <a:hlinkClick r:id="rId6" tooltip="Šakiai"/>
              </a:rPr>
              <a:t>Šakiuose</a:t>
            </a:r>
            <a:r>
              <a:rPr lang="lt-LT" sz="1600" dirty="0" smtClean="0"/>
              <a:t>. Tuo metu jau sirgo tada dar nepagydoma liga – </a:t>
            </a:r>
            <a:r>
              <a:rPr lang="lt-LT" sz="1600" dirty="0" smtClean="0">
                <a:hlinkClick r:id="rId7" tooltip="Džiova"/>
              </a:rPr>
              <a:t>džiova</a:t>
            </a:r>
            <a:r>
              <a:rPr lang="lt-LT" sz="1600" dirty="0" smtClean="0"/>
              <a:t>. Šakiuose subūrė styginių instrumentų ansamblį, susipažino su jauna našle V. </a:t>
            </a:r>
            <a:r>
              <a:rPr lang="lt-LT" sz="1600" dirty="0" err="1" smtClean="0"/>
              <a:t>Kraševskiene</a:t>
            </a:r>
            <a:r>
              <a:rPr lang="lt-LT" sz="1600" dirty="0" smtClean="0"/>
              <a:t>, kuri tapo ištikima ir mylima drauge, vėliau globojusia pasiligojusį </a:t>
            </a:r>
            <a:r>
              <a:rPr lang="lt-LT" sz="1600" dirty="0" smtClean="0"/>
              <a:t>rašytoją.</a:t>
            </a:r>
            <a:r>
              <a:rPr lang="lt-LT" sz="1600" dirty="0" smtClean="0">
                <a:hlinkClick r:id="rId8" tooltip="1895"/>
              </a:rPr>
              <a:t>1895</a:t>
            </a:r>
            <a:r>
              <a:rPr lang="lt-LT" sz="1600" dirty="0" smtClean="0"/>
              <a:t> </a:t>
            </a:r>
            <a:r>
              <a:rPr lang="lt-LT" sz="1600" dirty="0" smtClean="0"/>
              <a:t>m. dėl lietuviškos veiklos suimtas, bet greit paleistas. Sveikatai silpnėjant, 1895 m. išvyko į </a:t>
            </a:r>
            <a:r>
              <a:rPr lang="lt-LT" sz="1600" dirty="0" smtClean="0">
                <a:hlinkClick r:id="rId9" tooltip="Sevastopolis"/>
              </a:rPr>
              <a:t>Sevastopolį</a:t>
            </a:r>
            <a:r>
              <a:rPr lang="lt-LT" sz="1600" dirty="0" smtClean="0"/>
              <a:t>. </a:t>
            </a:r>
            <a:r>
              <a:rPr lang="lt-LT" sz="1600" dirty="0" smtClean="0">
                <a:hlinkClick r:id="rId10" tooltip="1896"/>
              </a:rPr>
              <a:t>1896</a:t>
            </a:r>
            <a:r>
              <a:rPr lang="lt-LT" sz="1600" dirty="0" smtClean="0"/>
              <a:t> m. pavasarį grįžo į Lietuvą.</a:t>
            </a:r>
          </a:p>
          <a:p>
            <a:r>
              <a:rPr lang="lt-LT" sz="1600" dirty="0" smtClean="0"/>
              <a:t>Nors mirė būdamas tik 40-ies metų, per palyginti trumpą laiką jo sukurti darbai buvo nepaprastai reikšmingi. Palaidotas </a:t>
            </a:r>
            <a:r>
              <a:rPr lang="lt-LT" sz="1600" dirty="0" smtClean="0">
                <a:hlinkClick r:id="rId11" tooltip="Meištų kapinės"/>
              </a:rPr>
              <a:t>Meištų kapinėse</a:t>
            </a:r>
            <a:r>
              <a:rPr lang="lt-LT" sz="1600" dirty="0" smtClean="0"/>
              <a:t>.</a:t>
            </a:r>
          </a:p>
          <a:p>
            <a:endParaRPr lang="lt-LT"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1" y="273050"/>
            <a:ext cx="1471594" cy="441306"/>
          </a:xfrm>
        </p:spPr>
        <p:txBody>
          <a:bodyPr>
            <a:noAutofit/>
          </a:bodyPr>
          <a:lstStyle/>
          <a:p>
            <a:r>
              <a:rPr lang="en-US" sz="2400" dirty="0" smtClean="0"/>
              <a:t>K</a:t>
            </a:r>
            <a:r>
              <a:rPr lang="lt-LT" sz="2400" dirty="0" err="1" smtClean="0"/>
              <a:t>ūryba</a:t>
            </a:r>
            <a:endParaRPr lang="lt-LT" sz="2400" dirty="0"/>
          </a:p>
        </p:txBody>
      </p:sp>
      <p:pic>
        <p:nvPicPr>
          <p:cNvPr id="5" name="Turinio vietos rezervavimo ženklas 4" descr="gaidos.jpg"/>
          <p:cNvPicPr>
            <a:picLocks noGrp="1" noChangeAspect="1"/>
          </p:cNvPicPr>
          <p:nvPr>
            <p:ph idx="1"/>
          </p:nvPr>
        </p:nvPicPr>
        <p:blipFill>
          <a:blip r:embed="rId2"/>
          <a:stretch>
            <a:fillRect/>
          </a:stretch>
        </p:blipFill>
        <p:spPr>
          <a:xfrm>
            <a:off x="3929059" y="273050"/>
            <a:ext cx="4643470" cy="6299222"/>
          </a:xfrm>
        </p:spPr>
      </p:pic>
      <p:sp>
        <p:nvSpPr>
          <p:cNvPr id="4" name="Teksto vietos rezervavimo ženklas 3"/>
          <p:cNvSpPr>
            <a:spLocks noGrp="1"/>
          </p:cNvSpPr>
          <p:nvPr>
            <p:ph type="body" sz="half" idx="2"/>
          </p:nvPr>
        </p:nvSpPr>
        <p:spPr>
          <a:xfrm>
            <a:off x="457200" y="928670"/>
            <a:ext cx="3008313" cy="5197493"/>
          </a:xfrm>
        </p:spPr>
        <p:txBody>
          <a:bodyPr>
            <a:normAutofit lnSpcReduction="10000"/>
          </a:bodyPr>
          <a:lstStyle/>
          <a:p>
            <a:r>
              <a:rPr lang="lt-LT" sz="1600" dirty="0" smtClean="0"/>
              <a:t>Nuo gimnazijos laikų rašė eiles, leido </a:t>
            </a:r>
            <a:r>
              <a:rPr lang="lt-LT" sz="1600" dirty="0" err="1" smtClean="0"/>
              <a:t>pašaipūnišką</a:t>
            </a:r>
            <a:r>
              <a:rPr lang="lt-LT" sz="1600" dirty="0" smtClean="0"/>
              <a:t> laikraštėlį. Vėliau eilėraščiai tapo Lietuvos ateities vizijomis, kovos manifestais. Savo ir kitų Lietuvos poetų eiles išanalizavo ir aprašė poetikos traktate „Tiesos eilėms rašyti“. Jame apibūdino lietuviškos eilėdaros trūkumus, nurodė </a:t>
            </a:r>
            <a:r>
              <a:rPr lang="lt-LT" sz="1600" dirty="0" err="1" smtClean="0"/>
              <a:t>silabotonikos</a:t>
            </a:r>
            <a:r>
              <a:rPr lang="lt-LT" sz="1600" dirty="0" smtClean="0"/>
              <a:t> perspektyvas.</a:t>
            </a:r>
          </a:p>
          <a:p>
            <a:r>
              <a:rPr lang="lt-LT" sz="1600" dirty="0" smtClean="0"/>
              <a:t>Satyrose jungiami minties poezijos, simbolių ir alegorijų bei absurdo elementai, sintetinamas publicisto akylumas, kritiškumas, gyvenimo filosofo polinkis abstrahuoti, išreikšti esmę aforizmu ar moraliniu imperatyvu. V. Kudirka turėjo vertėjo talentą – Ivano Krylovo pasakėčių vertimai nepranokstami net dabar. Alegorija, poezija ir komedija jo kūryboje visuomet kartu</a:t>
            </a:r>
          </a:p>
          <a:p>
            <a:endParaRPr lang="lt-LT"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1" y="273050"/>
            <a:ext cx="1400156" cy="441306"/>
          </a:xfrm>
        </p:spPr>
        <p:txBody>
          <a:bodyPr>
            <a:noAutofit/>
          </a:bodyPr>
          <a:lstStyle/>
          <a:p>
            <a:r>
              <a:rPr lang="lt-LT" sz="2400" dirty="0" smtClean="0"/>
              <a:t>Poezija</a:t>
            </a:r>
            <a:endParaRPr lang="lt-LT" sz="2400" dirty="0"/>
          </a:p>
        </p:txBody>
      </p:sp>
      <p:pic>
        <p:nvPicPr>
          <p:cNvPr id="5" name="Turinio vietos rezervavimo ženklas 4" descr="vincas-kudirka-poezija-proza-publicistika-34847.jpg"/>
          <p:cNvPicPr>
            <a:picLocks noGrp="1" noChangeAspect="1"/>
          </p:cNvPicPr>
          <p:nvPr>
            <p:ph idx="1"/>
          </p:nvPr>
        </p:nvPicPr>
        <p:blipFill>
          <a:blip r:embed="rId2"/>
          <a:stretch>
            <a:fillRect/>
          </a:stretch>
        </p:blipFill>
        <p:spPr>
          <a:xfrm>
            <a:off x="4000496" y="543827"/>
            <a:ext cx="4286280" cy="5599817"/>
          </a:xfrm>
        </p:spPr>
      </p:pic>
      <p:sp>
        <p:nvSpPr>
          <p:cNvPr id="4" name="Teksto vietos rezervavimo ženklas 3"/>
          <p:cNvSpPr>
            <a:spLocks noGrp="1"/>
          </p:cNvSpPr>
          <p:nvPr>
            <p:ph type="body" sz="half" idx="2"/>
          </p:nvPr>
        </p:nvSpPr>
        <p:spPr>
          <a:xfrm>
            <a:off x="457200" y="785794"/>
            <a:ext cx="3008313" cy="5340369"/>
          </a:xfrm>
        </p:spPr>
        <p:txBody>
          <a:bodyPr>
            <a:normAutofit/>
          </a:bodyPr>
          <a:lstStyle/>
          <a:p>
            <a:r>
              <a:rPr lang="lt-LT" sz="1600" dirty="0" smtClean="0"/>
              <a:t>1885 m. „Aušroje“ išspausdino pirmąjį eilėraštį-sekimą „Dėl ko žydai nevalgo kiaulienos“. Kiek vėliau, 1888 m., </a:t>
            </a:r>
            <a:r>
              <a:rPr lang="lt-LT" sz="1600" dirty="0" smtClean="0">
                <a:hlinkClick r:id="rId3" tooltip="Lietuviškasis balsas"/>
              </a:rPr>
              <a:t>„Lietuviškajame balse“</a:t>
            </a:r>
            <a:r>
              <a:rPr lang="lt-LT" sz="1600" dirty="0" smtClean="0"/>
              <a:t> buvo išspausdinti originalūs eilėraščiai „Gražu, gražiau ir gražiausia“, „</a:t>
            </a:r>
            <a:r>
              <a:rPr lang="lt-LT" sz="1600" dirty="0" err="1" smtClean="0"/>
              <a:t>Kregždelė</a:t>
            </a:r>
            <a:r>
              <a:rPr lang="lt-LT" sz="1600" dirty="0" smtClean="0"/>
              <a:t>“, verstiniai eilėraščiai „Motinai“, „Troškimas“.</a:t>
            </a:r>
          </a:p>
          <a:p>
            <a:endParaRPr lang="lt-LT"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3050"/>
            <a:ext cx="1757345" cy="584182"/>
          </a:xfrm>
        </p:spPr>
        <p:txBody>
          <a:bodyPr>
            <a:noAutofit/>
          </a:bodyPr>
          <a:lstStyle/>
          <a:p>
            <a:r>
              <a:rPr lang="lt-LT" dirty="0" smtClean="0"/>
              <a:t>Poezija (</a:t>
            </a:r>
            <a:r>
              <a:rPr lang="en-US" dirty="0" smtClean="0"/>
              <a:t>2 </a:t>
            </a:r>
            <a:r>
              <a:rPr lang="en-US" dirty="0" err="1" smtClean="0"/>
              <a:t>dalis</a:t>
            </a:r>
            <a:r>
              <a:rPr lang="en-US" dirty="0" smtClean="0"/>
              <a:t>)</a:t>
            </a:r>
            <a:endParaRPr lang="lt-LT" dirty="0"/>
          </a:p>
        </p:txBody>
      </p:sp>
      <p:sp>
        <p:nvSpPr>
          <p:cNvPr id="4" name="Teksto vietos rezervavimo ženklas 3"/>
          <p:cNvSpPr>
            <a:spLocks noGrp="1"/>
          </p:cNvSpPr>
          <p:nvPr>
            <p:ph type="body" sz="half" idx="2"/>
          </p:nvPr>
        </p:nvSpPr>
        <p:spPr>
          <a:xfrm>
            <a:off x="0" y="857232"/>
            <a:ext cx="3465513" cy="6000768"/>
          </a:xfrm>
        </p:spPr>
        <p:txBody>
          <a:bodyPr>
            <a:noAutofit/>
          </a:bodyPr>
          <a:lstStyle/>
          <a:p>
            <a:r>
              <a:rPr lang="lt-LT" dirty="0" smtClean="0"/>
              <a:t>Patriotinės tematikos eilėraštis „Gražu, gražiau ir gražiausia“ yra improvizacija Lietuvos draugijos įkūrimo proga. V. Kudirka mėgo rašyti proginius eilėraščius, jie dažniausiai būdavo didaktinio turinio. Šiame eilėraštyje raginama vienytis ir dirbti vardan Lietuvos, žadinami </a:t>
            </a:r>
            <a:r>
              <a:rPr lang="lt-LT" dirty="0" smtClean="0"/>
              <a:t>kilnūs</a:t>
            </a:r>
            <a:r>
              <a:rPr lang="en-US" dirty="0" smtClean="0"/>
              <a:t> </a:t>
            </a:r>
            <a:r>
              <a:rPr lang="lt-LT" dirty="0" smtClean="0"/>
              <a:t>jausmai </a:t>
            </a:r>
            <a:r>
              <a:rPr lang="lt-LT" dirty="0" smtClean="0"/>
              <a:t>motinai, gimtajai žemei, skatinama siekti tėvynės garbės. Lietuvių būreliui priešinama svetimųjų apsuptis, suformuluojama kilnaus gyvenimo maksima („Gražiausia </a:t>
            </a:r>
            <a:r>
              <a:rPr lang="lt-LT" dirty="0" err="1" smtClean="0"/>
              <a:t>vienok</a:t>
            </a:r>
            <a:r>
              <a:rPr lang="lt-LT" dirty="0" smtClean="0"/>
              <a:t> </a:t>
            </a:r>
            <a:r>
              <a:rPr lang="lt-LT" dirty="0" err="1" smtClean="0"/>
              <a:t>esti</a:t>
            </a:r>
            <a:r>
              <a:rPr lang="lt-LT" dirty="0" smtClean="0"/>
              <a:t> akimis matyti, / Kada širdims ir žodžiams ir darbai atsako“) ir tobulo gyvenimo siekinys („Kad visi tie lietuviai patys, nevaryti, / Savo tėvynės garbei </a:t>
            </a:r>
            <a:r>
              <a:rPr lang="lt-LT" dirty="0" err="1" smtClean="0"/>
              <a:t>ne'pželdina</a:t>
            </a:r>
            <a:r>
              <a:rPr lang="lt-LT" dirty="0" smtClean="0"/>
              <a:t> tako“). Tokia buvo ir eilėraščio autoriaus laisvai pasirinkta gyvenimo užduotis – skatinti, vienyti, pačiam dirbti. Eilėraščio struktūra ir sąvokų gradacija – griežta, logiška. Būdvardis gražu trijose strofose laipsniuojamas iki </a:t>
            </a:r>
            <a:r>
              <a:rPr lang="lt-LT" dirty="0" err="1" smtClean="0"/>
              <a:t>superliatyvo</a:t>
            </a:r>
            <a:r>
              <a:rPr lang="lt-LT" dirty="0" smtClean="0"/>
              <a:t>: gražu, gražiau, gražiausia. Eilėraščio retorika paremta moraliniais imperatyvais, liepimu, raginimu veikti tėvynės labui.</a:t>
            </a:r>
            <a:endParaRPr lang="lt-LT" dirty="0"/>
          </a:p>
        </p:txBody>
      </p:sp>
      <p:pic>
        <p:nvPicPr>
          <p:cNvPr id="7" name="Turinio vietos rezervavimo ženklas 6" descr="virselis-130.jpg"/>
          <p:cNvPicPr>
            <a:picLocks noGrp="1" noChangeAspect="1"/>
          </p:cNvPicPr>
          <p:nvPr>
            <p:ph idx="1"/>
          </p:nvPr>
        </p:nvPicPr>
        <p:blipFill>
          <a:blip r:embed="rId2"/>
          <a:stretch>
            <a:fillRect/>
          </a:stretch>
        </p:blipFill>
        <p:spPr>
          <a:xfrm>
            <a:off x="4143372" y="332121"/>
            <a:ext cx="3857651" cy="5915065"/>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1" y="273050"/>
            <a:ext cx="1400155" cy="512744"/>
          </a:xfrm>
        </p:spPr>
        <p:txBody>
          <a:bodyPr>
            <a:normAutofit/>
          </a:bodyPr>
          <a:lstStyle/>
          <a:p>
            <a:r>
              <a:rPr lang="en-US" sz="2400" dirty="0" err="1" smtClean="0"/>
              <a:t>Satyros</a:t>
            </a:r>
            <a:endParaRPr lang="lt-LT" sz="2400" dirty="0"/>
          </a:p>
        </p:txBody>
      </p:sp>
      <p:pic>
        <p:nvPicPr>
          <p:cNvPr id="5" name="Turinio vietos rezervavimo ženklas 4" descr="4cf229f5cdd4e.jpg"/>
          <p:cNvPicPr>
            <a:picLocks noGrp="1" noChangeAspect="1"/>
          </p:cNvPicPr>
          <p:nvPr>
            <p:ph idx="1"/>
          </p:nvPr>
        </p:nvPicPr>
        <p:blipFill>
          <a:blip r:embed="rId2"/>
          <a:stretch>
            <a:fillRect/>
          </a:stretch>
        </p:blipFill>
        <p:spPr>
          <a:xfrm>
            <a:off x="3929058" y="420389"/>
            <a:ext cx="4286279" cy="5715038"/>
          </a:xfrm>
        </p:spPr>
      </p:pic>
      <p:sp>
        <p:nvSpPr>
          <p:cNvPr id="4" name="Teksto vietos rezervavimo ženklas 3"/>
          <p:cNvSpPr>
            <a:spLocks noGrp="1"/>
          </p:cNvSpPr>
          <p:nvPr>
            <p:ph type="body" sz="half" idx="2"/>
          </p:nvPr>
        </p:nvSpPr>
        <p:spPr>
          <a:xfrm>
            <a:off x="0" y="714356"/>
            <a:ext cx="3465513" cy="3214710"/>
          </a:xfrm>
        </p:spPr>
        <p:txBody>
          <a:bodyPr>
            <a:normAutofit lnSpcReduction="10000"/>
          </a:bodyPr>
          <a:lstStyle/>
          <a:p>
            <a:r>
              <a:rPr lang="lt-LT" sz="1600" dirty="0" smtClean="0"/>
              <a:t>1895–</a:t>
            </a:r>
            <a:r>
              <a:rPr lang="lt-LT" sz="1600" dirty="0" smtClean="0">
                <a:hlinkClick r:id="rId3" tooltip="1898"/>
              </a:rPr>
              <a:t>1898</a:t>
            </a:r>
            <a:r>
              <a:rPr lang="lt-LT" sz="1600" dirty="0" smtClean="0"/>
              <a:t> </a:t>
            </a:r>
            <a:r>
              <a:rPr lang="lt-LT" sz="1600" dirty="0" smtClean="0"/>
              <a:t>m. sukūrė keturias satyras, kurias išspausdino „Varpe“. Tai „Viršininkai“ (1895 m.), „Lietuvos tilto atsiminimai“ (1896 m.), „Cenzūros klausimas“ (1898 m.) ir „Vilkai“ (1898 m.). Jis yra žymiausias ne tik </a:t>
            </a:r>
            <a:r>
              <a:rPr lang="lt-LT" sz="1600" dirty="0" smtClean="0">
                <a:hlinkClick r:id="rId4" tooltip="XIX amžius"/>
              </a:rPr>
              <a:t>XIX a.</a:t>
            </a:r>
            <a:r>
              <a:rPr lang="lt-LT" sz="1600" dirty="0" smtClean="0"/>
              <a:t> komiškos prozos autorius. Būdamas visuomenės žmogus, V. Kudirka turėjo iš ko semtis prototipų, situacijų, siužetų ir sukūrė nepamirštamus caro valdininkų – </a:t>
            </a:r>
            <a:r>
              <a:rPr lang="lt-LT" sz="1600" dirty="0" err="1" smtClean="0"/>
              <a:t>Kruglodurovo</a:t>
            </a:r>
            <a:r>
              <a:rPr lang="lt-LT" sz="1600" dirty="0" smtClean="0"/>
              <a:t>, </a:t>
            </a:r>
            <a:r>
              <a:rPr lang="lt-LT" sz="1600" dirty="0" err="1" smtClean="0"/>
              <a:t>Rylosujevo</a:t>
            </a:r>
            <a:r>
              <a:rPr lang="lt-LT" sz="1600" dirty="0" smtClean="0"/>
              <a:t>, </a:t>
            </a:r>
            <a:r>
              <a:rPr lang="lt-LT" sz="1600" dirty="0" err="1" smtClean="0"/>
              <a:t>Izvergovičiaus</a:t>
            </a:r>
            <a:r>
              <a:rPr lang="lt-LT" sz="1600" dirty="0" smtClean="0"/>
              <a:t>, </a:t>
            </a:r>
            <a:r>
              <a:rPr lang="lt-LT" sz="1600" dirty="0" err="1" smtClean="0"/>
              <a:t>Vziatkovičiaus</a:t>
            </a:r>
            <a:r>
              <a:rPr lang="lt-LT" sz="1600" dirty="0" smtClean="0"/>
              <a:t> personažus prilygstančius </a:t>
            </a:r>
            <a:r>
              <a:rPr lang="lt-LT" sz="1600" dirty="0" smtClean="0">
                <a:hlinkClick r:id="rId5" tooltip="Nikolajus Gogolis"/>
              </a:rPr>
              <a:t>gogoliškiems</a:t>
            </a:r>
            <a:r>
              <a:rPr lang="lt-LT" sz="1600" dirty="0" smtClean="0"/>
              <a:t> ar net pranokstančius juos.</a:t>
            </a:r>
          </a:p>
          <a:p>
            <a:endParaRPr lang="lt-LT"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3050"/>
            <a:ext cx="2900353" cy="441306"/>
          </a:xfrm>
        </p:spPr>
        <p:txBody>
          <a:bodyPr>
            <a:normAutofit/>
          </a:bodyPr>
          <a:lstStyle/>
          <a:p>
            <a:r>
              <a:rPr lang="en-US" dirty="0" err="1" smtClean="0"/>
              <a:t>Atminimo</a:t>
            </a:r>
            <a:r>
              <a:rPr lang="en-US" dirty="0" smtClean="0"/>
              <a:t> </a:t>
            </a:r>
            <a:r>
              <a:rPr lang="lt-LT" dirty="0" smtClean="0"/>
              <a:t>įamžinimas</a:t>
            </a:r>
            <a:endParaRPr lang="lt-LT" dirty="0"/>
          </a:p>
        </p:txBody>
      </p:sp>
      <p:pic>
        <p:nvPicPr>
          <p:cNvPr id="5" name="Turinio vietos rezervavimo ženklas 4" descr="img.lrytas.lt.jpg"/>
          <p:cNvPicPr>
            <a:picLocks noGrp="1" noChangeAspect="1"/>
          </p:cNvPicPr>
          <p:nvPr>
            <p:ph idx="1"/>
          </p:nvPr>
        </p:nvPicPr>
        <p:blipFill>
          <a:blip r:embed="rId3"/>
          <a:stretch>
            <a:fillRect/>
          </a:stretch>
        </p:blipFill>
        <p:spPr>
          <a:xfrm>
            <a:off x="3575050" y="808143"/>
            <a:ext cx="4568849" cy="5138423"/>
          </a:xfrm>
        </p:spPr>
      </p:pic>
      <p:sp>
        <p:nvSpPr>
          <p:cNvPr id="4" name="Teksto vietos rezervavimo ženklas 3"/>
          <p:cNvSpPr>
            <a:spLocks noGrp="1"/>
          </p:cNvSpPr>
          <p:nvPr>
            <p:ph type="body" sz="half" idx="2"/>
          </p:nvPr>
        </p:nvSpPr>
        <p:spPr>
          <a:xfrm>
            <a:off x="457200" y="785794"/>
            <a:ext cx="3008313" cy="5340369"/>
          </a:xfrm>
        </p:spPr>
        <p:txBody>
          <a:bodyPr/>
          <a:lstStyle/>
          <a:p>
            <a:r>
              <a:rPr lang="lt-LT" sz="1800" dirty="0" smtClean="0"/>
              <a:t>Jo </a:t>
            </a:r>
            <a:r>
              <a:rPr lang="lt-LT" sz="1800" dirty="0" smtClean="0"/>
              <a:t>vardu pavadinta:</a:t>
            </a:r>
          </a:p>
          <a:p>
            <a:r>
              <a:rPr lang="lt-LT" sz="1800" dirty="0" smtClean="0"/>
              <a:t>Kudirkos Naumiestis</a:t>
            </a:r>
          </a:p>
          <a:p>
            <a:r>
              <a:rPr lang="lt-LT" sz="1800" dirty="0" smtClean="0"/>
              <a:t>Kauno Vinco Kudirkos vidurinė mokykla</a:t>
            </a:r>
          </a:p>
          <a:p>
            <a:r>
              <a:rPr lang="lt-LT" sz="1800" dirty="0" smtClean="0"/>
              <a:t>Kudirkos Naumiesčio Vinco Kudirkos gimnazija</a:t>
            </a:r>
          </a:p>
          <a:p>
            <a:r>
              <a:rPr lang="lt-LT" sz="1800" dirty="0" smtClean="0"/>
              <a:t>Radviliškio Vinco Kudirkos pagrindinė mokykla</a:t>
            </a:r>
          </a:p>
          <a:p>
            <a:r>
              <a:rPr lang="lt-LT" sz="1800" dirty="0" smtClean="0"/>
              <a:t>Šiaulių Vinco Kudirkos pagrindinė mokykla</a:t>
            </a:r>
          </a:p>
          <a:p>
            <a:r>
              <a:rPr lang="lt-LT" sz="1800" dirty="0" smtClean="0"/>
              <a:t>Lietuvos švietimo Vinco Kudirkos draugija</a:t>
            </a:r>
          </a:p>
          <a:p>
            <a:r>
              <a:rPr lang="lt-LT" sz="1800" dirty="0" smtClean="0"/>
              <a:t>Vinco Kudirkos premija</a:t>
            </a:r>
          </a:p>
          <a:p>
            <a:r>
              <a:rPr lang="lt-LT" sz="1800" dirty="0" smtClean="0"/>
              <a:t>Vinco Kudirkos aikštė</a:t>
            </a:r>
          </a:p>
          <a:p>
            <a:endParaRPr lang="lt-LT" dirty="0"/>
          </a:p>
        </p:txBody>
      </p:sp>
    </p:spTree>
  </p:cSld>
  <p:clrMapOvr>
    <a:masterClrMapping/>
  </p:clrMapOvr>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TotalTime>
  <Words>827</Words>
  <Application>Microsoft Office PowerPoint</Application>
  <PresentationFormat>Demonstracija ekrane (4:3)</PresentationFormat>
  <Paragraphs>32</Paragraphs>
  <Slides>10</Slides>
  <Notes>1</Notes>
  <HiddenSlides>0</HiddenSlides>
  <MMClips>0</MMClips>
  <ScaleCrop>false</ScaleCrop>
  <HeadingPairs>
    <vt:vector size="4" baseType="variant">
      <vt:variant>
        <vt:lpstr>Tema</vt:lpstr>
      </vt:variant>
      <vt:variant>
        <vt:i4>1</vt:i4>
      </vt:variant>
      <vt:variant>
        <vt:lpstr>Skaidrių pavadinimai</vt:lpstr>
      </vt:variant>
      <vt:variant>
        <vt:i4>10</vt:i4>
      </vt:variant>
    </vt:vector>
  </HeadingPairs>
  <TitlesOfParts>
    <vt:vector size="11" baseType="lpstr">
      <vt:lpstr>Office tema</vt:lpstr>
      <vt:lpstr>Vincas Kudirka</vt:lpstr>
      <vt:lpstr>Vincas Kudirka</vt:lpstr>
      <vt:lpstr>Biografija</vt:lpstr>
      <vt:lpstr>Biografija ( 2 dalis)</vt:lpstr>
      <vt:lpstr>Biografija (3 dalis)</vt:lpstr>
      <vt:lpstr>Kūryba</vt:lpstr>
      <vt:lpstr>Poezija</vt:lpstr>
      <vt:lpstr>Poezija (2 dalis)</vt:lpstr>
      <vt:lpstr>Satyros</vt:lpstr>
      <vt:lpstr>Atminimo įamžinimas</vt:lpstr>
    </vt:vector>
  </TitlesOfParts>
  <Company>UralSOFT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Vincas Kudirka</dc:title>
  <dc:creator>Home</dc:creator>
  <cp:lastModifiedBy>Home</cp:lastModifiedBy>
  <cp:revision>5</cp:revision>
  <dcterms:created xsi:type="dcterms:W3CDTF">2013-10-28T16:02:10Z</dcterms:created>
  <dcterms:modified xsi:type="dcterms:W3CDTF">2013-11-05T13:59:05Z</dcterms:modified>
</cp:coreProperties>
</file>