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5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6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7.xml" ContentType="application/vnd.openxmlformats-officedocument.presentationml.notesSlide+xml"/>
  <Override PartName="/ppt/tags/tag111.xml" ContentType="application/vnd.openxmlformats-officedocument.presentationml.tags+xml"/>
  <Override PartName="/ppt/notesSlides/notesSlide8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5"/>
    <p:sldMasterId id="2147483690" r:id="rId26"/>
  </p:sldMasterIdLst>
  <p:notesMasterIdLst>
    <p:notesMasterId r:id="rId45"/>
  </p:notesMasterIdLst>
  <p:sldIdLst>
    <p:sldId id="282" r:id="rId27"/>
    <p:sldId id="256" r:id="rId28"/>
    <p:sldId id="257" r:id="rId29"/>
    <p:sldId id="266" r:id="rId30"/>
    <p:sldId id="267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422C16"/>
    <a:srgbClr val="0C788E"/>
    <a:srgbClr val="006666"/>
    <a:srgbClr val="54381C"/>
    <a:srgbClr val="A50021"/>
    <a:srgbClr val="FFFFA3"/>
    <a:srgbClr val="E6E6C4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3" autoAdjust="0"/>
    <p:restoredTop sz="93606" autoAdjust="0"/>
  </p:normalViewPr>
  <p:slideViewPr>
    <p:cSldViewPr>
      <p:cViewPr varScale="1">
        <p:scale>
          <a:sx n="65" d="100"/>
          <a:sy n="65" d="100"/>
        </p:scale>
        <p:origin x="-13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Master" Target="slideMasters/slideMaster2.xml"/><Relationship Id="rId39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8.xml"/><Relationship Id="rId42" Type="http://schemas.openxmlformats.org/officeDocument/2006/relationships/slide" Target="slides/slide16.xml"/><Relationship Id="rId47" Type="http://schemas.openxmlformats.org/officeDocument/2006/relationships/viewProps" Target="view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Master" Target="slideMasters/slideMaster1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" Target="slides/slide3.xml"/><Relationship Id="rId41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theme" Target="theme/theme1.xml"/><Relationship Id="rId8" Type="http://schemas.openxmlformats.org/officeDocument/2006/relationships/customXml" Target="../customXml/item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BA08A-E418-4FEF-9223-D28BF020C53F}" type="datetimeFigureOut">
              <a:rPr lang="lt-LT" smtClean="0"/>
              <a:pPr/>
              <a:t>2013.04.20</a:t>
            </a:fld>
            <a:endParaRPr lang="lt-LT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EFF0A-4544-49BA-A708-6943A3D0E6A1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4753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Pamoka skirta pradiniam mokinių supažindinimui su vienarūšiais tariniais. Joje mokiniai aiškinosi, kas yra vienarūšiai tariniai, mokėsi juos atpažinti.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t-LT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02B29F-68D6-4778-9FEB-DDBD5EB25E3A}" type="slidenum">
              <a:rPr lang="lt-LT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257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Mokiniai prisimena, kad tai Micė ir Micius,</a:t>
            </a:r>
            <a:r>
              <a:rPr lang="lt-LT" baseline="0" dirty="0" smtClean="0"/>
              <a:t> kurie skuba į Peliukų mokyklą.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FF0A-4544-49BA-A708-6943A3D0E6A1}" type="slidenum">
              <a:rPr lang="lt-LT" smtClean="0"/>
              <a:pPr/>
              <a:t>2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14845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Mokiniai</a:t>
            </a:r>
            <a:r>
              <a:rPr lang="lt-LT" baseline="0" dirty="0" smtClean="0"/>
              <a:t> dar kartą prisimena Sigitos Gedos eilėraščio posmelį. Skaitydami sakinį, užrašytą peliukų lentoje, išsiaiškina, kad peliukai mokosi suprasti ir atpažinti sakinyje vienarūšius tarinius. 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FF0A-4544-49BA-A708-6943A3D0E6A1}" type="slidenum">
              <a:rPr lang="lt-LT" smtClean="0"/>
              <a:pPr/>
              <a:t>3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38477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FF0A-4544-49BA-A708-6943A3D0E6A1}" type="slidenum">
              <a:rPr lang="lt-LT" smtClean="0"/>
              <a:pPr/>
              <a:t>4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38477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Analizuojamas sakinys, u</a:t>
            </a:r>
            <a:r>
              <a:rPr lang="lt-LT" dirty="0" smtClean="0"/>
              <a:t>žrašytas</a:t>
            </a:r>
            <a:r>
              <a:rPr lang="lt-LT" baseline="0" dirty="0" smtClean="0"/>
              <a:t> lentoje.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FF0A-4544-49BA-A708-6943A3D0E6A1}" type="slidenum">
              <a:rPr lang="lt-LT" smtClean="0"/>
              <a:pPr/>
              <a:t>6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32996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Aptariami visi sakiniai, kokie tariniai yra juose.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FF0A-4544-49BA-A708-6943A3D0E6A1}" type="slidenum">
              <a:rPr lang="lt-LT" smtClean="0"/>
              <a:pPr/>
              <a:t>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26195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Galima sugalvoti sakini</a:t>
            </a:r>
            <a:r>
              <a:rPr lang="lt-LT" dirty="0" smtClean="0"/>
              <a:t>ų</a:t>
            </a:r>
            <a:r>
              <a:rPr lang="en-US" dirty="0" smtClean="0"/>
              <a:t> ir kito</a:t>
            </a:r>
            <a:r>
              <a:rPr lang="lt-LT" dirty="0" smtClean="0"/>
              <a:t>m</a:t>
            </a:r>
            <a:r>
              <a:rPr lang="en-US" dirty="0" smtClean="0"/>
              <a:t>s duotoms vienar</a:t>
            </a:r>
            <a:r>
              <a:rPr lang="lt-LT" dirty="0" smtClean="0"/>
              <a:t>ūšių</a:t>
            </a:r>
            <a:r>
              <a:rPr lang="en-US" dirty="0" smtClean="0"/>
              <a:t> tarin</a:t>
            </a:r>
            <a:r>
              <a:rPr lang="lt-LT" dirty="0" smtClean="0"/>
              <a:t>ių</a:t>
            </a:r>
            <a:r>
              <a:rPr lang="en-US" dirty="0" smtClean="0"/>
              <a:t> sakini</a:t>
            </a:r>
            <a:r>
              <a:rPr lang="lt-LT" dirty="0" smtClean="0"/>
              <a:t>ų pradžioms.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FF0A-4544-49BA-A708-6943A3D0E6A1}" type="slidenum">
              <a:rPr lang="lt-LT" smtClean="0"/>
              <a:pPr/>
              <a:t>11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05456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Apibrėžę,  vaikai gali žodžiu sudaryti sakinius su vienarušiais tariniais.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EFF0A-4544-49BA-A708-6943A3D0E6A1}" type="slidenum">
              <a:rPr lang="lt-LT" smtClean="0"/>
              <a:pPr/>
              <a:t>12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93763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1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1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ags" Target="../tags/tag1.xml"/><Relationship Id="rId1" Type="http://schemas.openxmlformats.org/officeDocument/2006/relationships/customXml" Target="../../customXml/item7.xml"/><Relationship Id="rId6" Type="http://schemas.openxmlformats.org/officeDocument/2006/relationships/tags" Target="../tags/tag5.xml"/><Relationship Id="rId11" Type="http://schemas.openxmlformats.org/officeDocument/2006/relationships/image" Target="../media/image4.png"/><Relationship Id="rId5" Type="http://schemas.openxmlformats.org/officeDocument/2006/relationships/tags" Target="../tags/tag4.xml"/><Relationship Id="rId10" Type="http://schemas.openxmlformats.org/officeDocument/2006/relationships/image" Target="../media/image3.png"/><Relationship Id="rId4" Type="http://schemas.openxmlformats.org/officeDocument/2006/relationships/tags" Target="../tags/tag3.xml"/><Relationship Id="rId9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4.png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customXml" Target="../../customXml/item2.xml"/><Relationship Id="rId6" Type="http://schemas.openxmlformats.org/officeDocument/2006/relationships/tags" Target="../tags/tag11.xml"/><Relationship Id="rId11" Type="http://schemas.openxmlformats.org/officeDocument/2006/relationships/image" Target="../media/image2.png"/><Relationship Id="rId5" Type="http://schemas.openxmlformats.org/officeDocument/2006/relationships/tags" Target="../tags/tag1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customXml" Target="../../customXml/item12.xml"/><Relationship Id="rId6" Type="http://schemas.openxmlformats.org/officeDocument/2006/relationships/tags" Target="../tags/tag19.xml"/><Relationship Id="rId11" Type="http://schemas.openxmlformats.org/officeDocument/2006/relationships/image" Target="../media/image4.png"/><Relationship Id="rId5" Type="http://schemas.openxmlformats.org/officeDocument/2006/relationships/tags" Target="../tags/tag18.xml"/><Relationship Id="rId10" Type="http://schemas.openxmlformats.org/officeDocument/2006/relationships/image" Target="../media/image3.png"/><Relationship Id="rId4" Type="http://schemas.openxmlformats.org/officeDocument/2006/relationships/tags" Target="../tags/tag17.xml"/><Relationship Id="rId9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customXml" Target="../../customXml/item6.xml"/><Relationship Id="rId6" Type="http://schemas.openxmlformats.org/officeDocument/2006/relationships/tags" Target="../tags/tag25.xml"/><Relationship Id="rId11" Type="http://schemas.openxmlformats.org/officeDocument/2006/relationships/image" Target="../media/image4.png"/><Relationship Id="rId5" Type="http://schemas.openxmlformats.org/officeDocument/2006/relationships/tags" Target="../tags/tag24.xml"/><Relationship Id="rId10" Type="http://schemas.openxmlformats.org/officeDocument/2006/relationships/image" Target="../media/image3.png"/><Relationship Id="rId4" Type="http://schemas.openxmlformats.org/officeDocument/2006/relationships/tags" Target="../tags/tag23.xml"/><Relationship Id="rId9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4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3.png"/><Relationship Id="rId2" Type="http://schemas.openxmlformats.org/officeDocument/2006/relationships/tags" Target="../tags/tag27.xml"/><Relationship Id="rId1" Type="http://schemas.openxmlformats.org/officeDocument/2006/relationships/customXml" Target="../../customXml/item5.xml"/><Relationship Id="rId6" Type="http://schemas.openxmlformats.org/officeDocument/2006/relationships/tags" Target="../tags/tag31.xml"/><Relationship Id="rId11" Type="http://schemas.openxmlformats.org/officeDocument/2006/relationships/image" Target="../media/image2.png"/><Relationship Id="rId5" Type="http://schemas.openxmlformats.org/officeDocument/2006/relationships/tags" Target="../tags/tag3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image" Target="../media/image4.png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image" Target="../media/image3.png"/><Relationship Id="rId2" Type="http://schemas.openxmlformats.org/officeDocument/2006/relationships/tags" Target="../tags/tag35.xml"/><Relationship Id="rId1" Type="http://schemas.openxmlformats.org/officeDocument/2006/relationships/customXml" Target="../../customXml/item19.xml"/><Relationship Id="rId6" Type="http://schemas.openxmlformats.org/officeDocument/2006/relationships/tags" Target="../tags/tag39.xml"/><Relationship Id="rId11" Type="http://schemas.openxmlformats.org/officeDocument/2006/relationships/image" Target="../media/image2.png"/><Relationship Id="rId5" Type="http://schemas.openxmlformats.org/officeDocument/2006/relationships/tags" Target="../tags/tag3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" Type="http://schemas.openxmlformats.org/officeDocument/2006/relationships/customXml" Target="../../customXml/item9.xml"/><Relationship Id="rId6" Type="http://schemas.openxmlformats.org/officeDocument/2006/relationships/tags" Target="../tags/tag47.xml"/><Relationship Id="rId11" Type="http://schemas.openxmlformats.org/officeDocument/2006/relationships/image" Target="../media/image4.png"/><Relationship Id="rId5" Type="http://schemas.openxmlformats.org/officeDocument/2006/relationships/tags" Target="../tags/tag46.xml"/><Relationship Id="rId10" Type="http://schemas.openxmlformats.org/officeDocument/2006/relationships/image" Target="../media/image3.png"/><Relationship Id="rId4" Type="http://schemas.openxmlformats.org/officeDocument/2006/relationships/tags" Target="../tags/tag45.xml"/><Relationship Id="rId9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image" Target="../media/image4.png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image" Target="../media/image3.png"/><Relationship Id="rId2" Type="http://schemas.openxmlformats.org/officeDocument/2006/relationships/tags" Target="../tags/tag49.xml"/><Relationship Id="rId1" Type="http://schemas.openxmlformats.org/officeDocument/2006/relationships/customXml" Target="../../customXml/item24.xml"/><Relationship Id="rId6" Type="http://schemas.openxmlformats.org/officeDocument/2006/relationships/tags" Target="../tags/tag53.xml"/><Relationship Id="rId11" Type="http://schemas.openxmlformats.org/officeDocument/2006/relationships/image" Target="../media/image2.png"/><Relationship Id="rId5" Type="http://schemas.openxmlformats.org/officeDocument/2006/relationships/tags" Target="../tags/tag5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customXml" Target="../../customXml/item10.xml"/><Relationship Id="rId6" Type="http://schemas.openxmlformats.org/officeDocument/2006/relationships/tags" Target="../tags/tag61.xml"/><Relationship Id="rId11" Type="http://schemas.openxmlformats.org/officeDocument/2006/relationships/image" Target="../media/image4.png"/><Relationship Id="rId5" Type="http://schemas.openxmlformats.org/officeDocument/2006/relationships/tags" Target="../tags/tag60.xml"/><Relationship Id="rId10" Type="http://schemas.openxmlformats.org/officeDocument/2006/relationships/image" Target="../media/image3.png"/><Relationship Id="rId4" Type="http://schemas.openxmlformats.org/officeDocument/2006/relationships/tags" Target="../tags/tag59.xml"/><Relationship Id="rId9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2" Type="http://schemas.openxmlformats.org/officeDocument/2006/relationships/tags" Target="../tags/tag63.xml"/><Relationship Id="rId1" Type="http://schemas.openxmlformats.org/officeDocument/2006/relationships/customXml" Target="../../customXml/item3.xml"/><Relationship Id="rId6" Type="http://schemas.openxmlformats.org/officeDocument/2006/relationships/tags" Target="../tags/tag67.xml"/><Relationship Id="rId11" Type="http://schemas.openxmlformats.org/officeDocument/2006/relationships/image" Target="../media/image4.png"/><Relationship Id="rId5" Type="http://schemas.openxmlformats.org/officeDocument/2006/relationships/tags" Target="../tags/tag66.xml"/><Relationship Id="rId10" Type="http://schemas.openxmlformats.org/officeDocument/2006/relationships/image" Target="../media/image3.png"/><Relationship Id="rId4" Type="http://schemas.openxmlformats.org/officeDocument/2006/relationships/tags" Target="../tags/tag65.xml"/><Relationship Id="rId9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9.xml"/><Relationship Id="rId1" Type="http://schemas.openxmlformats.org/officeDocument/2006/relationships/customXml" Target="../../customXml/item8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0.xml"/><Relationship Id="rId1" Type="http://schemas.openxmlformats.org/officeDocument/2006/relationships/customXml" Target="../../customXml/item23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image" Target="../media/image4.png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image" Target="../media/image3.png"/><Relationship Id="rId2" Type="http://schemas.openxmlformats.org/officeDocument/2006/relationships/tags" Target="../tags/tag71.xml"/><Relationship Id="rId1" Type="http://schemas.openxmlformats.org/officeDocument/2006/relationships/customXml" Target="../../customXml/item14.xml"/><Relationship Id="rId6" Type="http://schemas.openxmlformats.org/officeDocument/2006/relationships/tags" Target="../tags/tag75.xml"/><Relationship Id="rId11" Type="http://schemas.openxmlformats.org/officeDocument/2006/relationships/image" Target="../media/image2.png"/><Relationship Id="rId5" Type="http://schemas.openxmlformats.org/officeDocument/2006/relationships/tags" Target="../tags/tag7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2" Type="http://schemas.openxmlformats.org/officeDocument/2006/relationships/tags" Target="../tags/tag79.xml"/><Relationship Id="rId1" Type="http://schemas.openxmlformats.org/officeDocument/2006/relationships/customXml" Target="../../customXml/item21.xml"/><Relationship Id="rId6" Type="http://schemas.openxmlformats.org/officeDocument/2006/relationships/tags" Target="../tags/tag83.xml"/><Relationship Id="rId11" Type="http://schemas.openxmlformats.org/officeDocument/2006/relationships/image" Target="../media/image4.png"/><Relationship Id="rId5" Type="http://schemas.openxmlformats.org/officeDocument/2006/relationships/tags" Target="../tags/tag82.xml"/><Relationship Id="rId10" Type="http://schemas.openxmlformats.org/officeDocument/2006/relationships/image" Target="../media/image3.png"/><Relationship Id="rId4" Type="http://schemas.openxmlformats.org/officeDocument/2006/relationships/tags" Target="../tags/tag81.xml"/><Relationship Id="rId9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2" Type="http://schemas.openxmlformats.org/officeDocument/2006/relationships/tags" Target="../tags/tag85.xml"/><Relationship Id="rId1" Type="http://schemas.openxmlformats.org/officeDocument/2006/relationships/customXml" Target="../../customXml/item4.xml"/><Relationship Id="rId6" Type="http://schemas.openxmlformats.org/officeDocument/2006/relationships/tags" Target="../tags/tag89.xml"/><Relationship Id="rId11" Type="http://schemas.openxmlformats.org/officeDocument/2006/relationships/image" Target="../media/image4.png"/><Relationship Id="rId5" Type="http://schemas.openxmlformats.org/officeDocument/2006/relationships/tags" Target="../tags/tag88.xml"/><Relationship Id="rId10" Type="http://schemas.openxmlformats.org/officeDocument/2006/relationships/image" Target="../media/image3.png"/><Relationship Id="rId4" Type="http://schemas.openxmlformats.org/officeDocument/2006/relationships/tags" Target="../tags/tag87.xml"/><Relationship Id="rId9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2" Type="http://schemas.openxmlformats.org/officeDocument/2006/relationships/tags" Target="../tags/tag91.xml"/><Relationship Id="rId1" Type="http://schemas.openxmlformats.org/officeDocument/2006/relationships/customXml" Target="../../customXml/item16.xml"/><Relationship Id="rId6" Type="http://schemas.openxmlformats.org/officeDocument/2006/relationships/tags" Target="../tags/tag95.xml"/><Relationship Id="rId11" Type="http://schemas.openxmlformats.org/officeDocument/2006/relationships/image" Target="../media/image4.png"/><Relationship Id="rId5" Type="http://schemas.openxmlformats.org/officeDocument/2006/relationships/tags" Target="../tags/tag94.xml"/><Relationship Id="rId10" Type="http://schemas.openxmlformats.org/officeDocument/2006/relationships/image" Target="../media/image3.png"/><Relationship Id="rId4" Type="http://schemas.openxmlformats.org/officeDocument/2006/relationships/tags" Target="../tags/tag93.xml"/><Relationship Id="rId9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651C4-1F1F-4609-AC80-667B65A64425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244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30A97-A8EB-44F6-BC3E-C9A18C7ABDEF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135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D7C3A-1FC7-4041-8876-E37983F62B57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906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AB8A2E-E896-46D9-8CAE-F5E13E9812F5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218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B6FD9-0751-4C2B-A611-7720755DE207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743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FA091-6BF9-46B5-AB68-F1FC099C1975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243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48021-9296-45EA-B61F-E714A9C4A62A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8610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91735-1E7F-452B-96E0-F2B11D22A06A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586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12928-CC69-4E38-B0E1-1CA86C0EC13C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505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8EB25C-AFD3-49A4-84A6-75B249FE2A2D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3328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5F9895-B43E-4D52-BAFA-AD93E6EF332A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9403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008130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527921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133247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089229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81439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583133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919429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85337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262894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875894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6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8291815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7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8019587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554698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6310627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5411737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8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676393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9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675119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0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2375543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 userDrawn="1"/>
        </p:nvSpPr>
        <p:spPr>
          <a:xfrm>
            <a:off x="2699792" y="188640"/>
            <a:ext cx="6264696" cy="792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2400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179512" y="1196752"/>
            <a:ext cx="8784976" cy="4536504"/>
          </a:xfrm>
          <a:prstGeom prst="roundRect">
            <a:avLst>
              <a:gd name="adj" fmla="val 521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sz="24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lt-LT" dirty="0" smtClean="0"/>
              <a:t>Spustelėję redag. ruoš. pavad. stilių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pic>
        <p:nvPicPr>
          <p:cNvPr id="11" name="Picture 9" descr="ESF keturspalvi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9000"/>
            <a:ext cx="22701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ntrinis pavadinimas 2"/>
          <p:cNvSpPr txBox="1">
            <a:spLocks/>
          </p:cNvSpPr>
          <p:nvPr userDrawn="1"/>
        </p:nvSpPr>
        <p:spPr>
          <a:xfrm>
            <a:off x="435792" y="1769103"/>
            <a:ext cx="2768056" cy="380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</a:br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ntrinis pavadinimas 2"/>
          <p:cNvSpPr txBox="1">
            <a:spLocks/>
          </p:cNvSpPr>
          <p:nvPr userDrawn="1"/>
        </p:nvSpPr>
        <p:spPr>
          <a:xfrm>
            <a:off x="3955544" y="1738202"/>
            <a:ext cx="4653644" cy="380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tačiakampis 3"/>
          <p:cNvSpPr/>
          <p:nvPr userDrawn="1"/>
        </p:nvSpPr>
        <p:spPr>
          <a:xfrm>
            <a:off x="2483768" y="6165304"/>
            <a:ext cx="3816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lt-LT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Mokymo inovacijų taikymo infrastruktūros kūrimas siekiant plėtoti netradi</a:t>
            </a: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ci</a:t>
            </a:r>
            <a:r>
              <a:rPr lang="lt-LT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nio ugdymo formų </a:t>
            </a:r>
            <a:r>
              <a:rPr lang="lt-LT" sz="10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įvairovę. VP1-2.2-ŠMM-05-K-01-068</a:t>
            </a:r>
            <a:endParaRPr lang="lt-LT" sz="10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divine_logo_forprint_cmyk_color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660232" y="6165304"/>
            <a:ext cx="1080120" cy="401414"/>
          </a:xfrm>
          <a:prstGeom prst="rect">
            <a:avLst/>
          </a:prstGeom>
        </p:spPr>
      </p:pic>
      <p:pic>
        <p:nvPicPr>
          <p:cNvPr id="17" name="Picture 16" descr="traku-voke1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100392" y="6021288"/>
            <a:ext cx="648072" cy="648072"/>
          </a:xfrm>
          <a:prstGeom prst="rect">
            <a:avLst/>
          </a:prstGeom>
        </p:spPr>
      </p:pic>
      <p:pic>
        <p:nvPicPr>
          <p:cNvPr id="20" name="Picture 11" descr="parama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42307" y="5969000"/>
            <a:ext cx="1752600" cy="70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3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16982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76463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523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0750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29368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00895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23713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3467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64295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2013.04.20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8924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F420E6C-577F-4478-913C-9359D6294F0B}" type="slidenum">
              <a:rPr lang="es-ES"/>
              <a:pPr/>
              <a:t>‹#›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1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9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26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image" Target="../media/image1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9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17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quote.org/wiki/" TargetMode="External"/><Relationship Id="rId7" Type="http://schemas.openxmlformats.org/officeDocument/2006/relationships/hyperlink" Target="http://0.tqn.com/d/webclipart/1/0/l/h/1/pleaf2s.gif" TargetMode="External"/><Relationship Id="rId2" Type="http://schemas.openxmlformats.org/officeDocument/2006/relationships/hyperlink" Target="http://pda.privet.ru/post/98361706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isney-clipart.com/mickey-mouse/mickey-mouse/Mickey-School-blackboard.jpg" TargetMode="External"/><Relationship Id="rId5" Type="http://schemas.openxmlformats.org/officeDocument/2006/relationships/hyperlink" Target="http://ualgiman.dtiltas.lt/vienaruses_sakinio_dalys_st.html" TargetMode="External"/><Relationship Id="rId4" Type="http://schemas.openxmlformats.org/officeDocument/2006/relationships/hyperlink" Target="http://mintys.lt/pamokyma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ntrinis pavadinimas 2"/>
          <p:cNvSpPr txBox="1">
            <a:spLocks/>
          </p:cNvSpPr>
          <p:nvPr/>
        </p:nvSpPr>
        <p:spPr>
          <a:xfrm>
            <a:off x="401851" y="1573215"/>
            <a:ext cx="2948564" cy="3911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Dalykas, ugdymo sritis: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Tema: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Klasė: 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Priemonės paskirtis:</a:t>
            </a:r>
          </a:p>
          <a:p>
            <a:pPr algn="l" fontAlgn="auto">
              <a:spcAft>
                <a:spcPts val="0"/>
              </a:spcAft>
            </a:pPr>
            <a:endParaRPr lang="lt-LT" sz="1700" dirty="0" smtClean="0">
              <a:solidFill>
                <a:srgbClr val="F79646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Ugdomi gebėjimai pagal Bendrąsias </a:t>
            </a:r>
            <a:r>
              <a:rPr lang="lt-LT" sz="17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programas:</a:t>
            </a:r>
            <a:endParaRPr lang="lt-LT" sz="1700" dirty="0" smtClean="0">
              <a:solidFill>
                <a:srgbClr val="F79646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endParaRPr lang="lt-LT" sz="1700" dirty="0" smtClean="0">
              <a:solidFill>
                <a:srgbClr val="F79646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endParaRPr lang="lt-LT" sz="1700" dirty="0" smtClean="0">
              <a:solidFill>
                <a:srgbClr val="F79646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Autorius:</a:t>
            </a:r>
          </a:p>
          <a:p>
            <a:pPr algn="l" fontAlgn="auto">
              <a:spcAft>
                <a:spcPts val="0"/>
              </a:spcAft>
            </a:pPr>
            <a:endParaRPr lang="lt-LT" sz="1700" dirty="0" smtClean="0">
              <a:solidFill>
                <a:srgbClr val="F79646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Mokykla:</a:t>
            </a:r>
            <a:r>
              <a:rPr lang="lt-LT" sz="1700" dirty="0" smtClean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 fontAlgn="auto">
              <a:spcAft>
                <a:spcPts val="0"/>
              </a:spcAft>
            </a:pPr>
            <a:r>
              <a:rPr lang="lt-LT" sz="1800" b="1" dirty="0" smtClean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lt-LT" sz="1800" b="1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sz="1800" b="1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</a:br>
            <a:endParaRPr lang="lt-LT" sz="1800" b="1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ntrinis pavadinimas 2"/>
          <p:cNvSpPr txBox="1">
            <a:spLocks/>
          </p:cNvSpPr>
          <p:nvPr/>
        </p:nvSpPr>
        <p:spPr>
          <a:xfrm>
            <a:off x="2771800" y="260648"/>
            <a:ext cx="6120680" cy="6464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lt-L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Vienarūšiai tariniai</a:t>
            </a:r>
          </a:p>
        </p:txBody>
      </p:sp>
      <p:sp>
        <p:nvSpPr>
          <p:cNvPr id="5" name="Antrinis pavadinimas 2"/>
          <p:cNvSpPr txBox="1">
            <a:spLocks/>
          </p:cNvSpPr>
          <p:nvPr/>
        </p:nvSpPr>
        <p:spPr>
          <a:xfrm>
            <a:off x="3316633" y="1556792"/>
            <a:ext cx="5544616" cy="4248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Lietuvių kalba. Rašymas. Kalbos sandaros pažinimas.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Vienarūšiai tariniai</a:t>
            </a:r>
            <a:endParaRPr lang="lt-LT" sz="17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 klasė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Įtvirtinti supratimą apie sakinio dalis. Mokyti sakiniuose atpažinti vienarūšius </a:t>
            </a:r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tarinius, </a:t>
            </a:r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rašyti reikiamus skyrybos ženklus</a:t>
            </a:r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3.5</a:t>
            </a:r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Kableliais atskirti neišplėstines vienarūšes sakinio dalis.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3.8. Mokėti kelti klausimus sakinio žodžiams. Atpažinti tarinį, išreikštą veiksmažodžio asmenuojamąja forma.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Aušra </a:t>
            </a:r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Kliūčiuvienė, pradinių klasių mokytoja metodininkė</a:t>
            </a:r>
          </a:p>
          <a:p>
            <a:pPr algn="l" fontAlgn="auto">
              <a:spcAft>
                <a:spcPts val="0"/>
              </a:spcAft>
            </a:pPr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Marijampolės „Smalsučio“ pradinė </a:t>
            </a:r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mokykla</a:t>
            </a:r>
            <a:r>
              <a:rPr lang="lt-LT" sz="2000" dirty="0" smtClean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</a:br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42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1410553" y="476672"/>
            <a:ext cx="6265863" cy="647700"/>
          </a:xfrm>
        </p:spPr>
        <p:txBody>
          <a:bodyPr/>
          <a:lstStyle/>
          <a:p>
            <a:r>
              <a:rPr lang="es-UY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Sveiki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 pamenate mus?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17" name="Rectangle 169"/>
          <p:cNvSpPr>
            <a:spLocks noChangeArrowheads="1"/>
          </p:cNvSpPr>
          <p:nvPr/>
        </p:nvSpPr>
        <p:spPr bwMode="auto">
          <a:xfrm>
            <a:off x="188968" y="4820817"/>
            <a:ext cx="8496622" cy="1189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200" b="1" dirty="0" smtClean="0">
                <a:solidFill>
                  <a:srgbClr val="006666"/>
                </a:solidFill>
              </a:rPr>
              <a:t>Tai </a:t>
            </a:r>
            <a:r>
              <a:rPr lang="lt-LT" sz="2200" b="1" dirty="0">
                <a:solidFill>
                  <a:srgbClr val="006666"/>
                </a:solidFill>
              </a:rPr>
              <a:t> </a:t>
            </a:r>
            <a:r>
              <a:rPr lang="lt-LT" sz="2200" b="1" dirty="0" smtClean="0">
                <a:solidFill>
                  <a:srgbClr val="006666"/>
                </a:solidFill>
              </a:rPr>
              <a:t>       ir          , kurie skuba į            .</a:t>
            </a:r>
          </a:p>
          <a:p>
            <a:endParaRPr lang="lt-LT" sz="2200" b="1" dirty="0" smtClean="0">
              <a:solidFill>
                <a:srgbClr val="006666"/>
              </a:solidFill>
            </a:endParaRPr>
          </a:p>
          <a:p>
            <a:r>
              <a:rPr lang="lt-LT" sz="2200" b="1" dirty="0" smtClean="0">
                <a:solidFill>
                  <a:srgbClr val="006666"/>
                </a:solidFill>
              </a:rPr>
              <a:t>Praėjusioje pamokoje jūs padėjote jiems išmokti  atpažinti vienarūšius veiksnius.</a:t>
            </a:r>
            <a:endParaRPr lang="es-ES" sz="2200" b="1" dirty="0">
              <a:solidFill>
                <a:srgbClr val="006666"/>
              </a:solidFill>
            </a:endParaRPr>
          </a:p>
        </p:txBody>
      </p:sp>
      <p:pic>
        <p:nvPicPr>
          <p:cNvPr id="1026" name="Picture 2" descr="http://www.crazywebsite.com/Pg-Free-Clipart-Graphics/Images_Celebrate_Labor_Day_Weekend_Clipart_Photos/Mickey_Minnie_Mouse_back_to_school_Disney-1md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544" y="1566382"/>
            <a:ext cx="28860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hQGERUUEhQWFRQUFRkUFhgVGBQWGxogHBQYHBwjGhkXHTIgHh0kIBUeIS8sIzMpLzIsFh8xNTAqNSgwLy8BCQoKDQsNGQ4OGTUkHiQ1NTU1NTU0NSw1NTU1LDQxNTU1MjY1LjU1NTU1LDU1NDU0KSw0NTU0NS40LzQ2MCwsNf/AABEIAFAAUAMBIgACEQEDEQH/xAAbAAACAgMBAAAAAAAAAAAAAAAFBgADAQIEB//EADYQAAECAwUGBAQFBQAAAAAAAAECAwAEEQUGEiExQVFhcZGhE1KBwRQVQrEyM2Jy0SNDgpKy/8QAGgEAAwEBAQEAAAAAAAAAAAAABAUGAwIBAP/EAC0RAAEEAQMDAQYHAAAAAAAAAAEAAgMEERITIQUxQSIUMnGBkcEGFTNRYaHw/9oADAMBAAIRAxEAPwD3GJEhHvPeZdouKlZU0AydcHcJp0O/SB7Fhldmt63ggdO7S1E7dvw1ZZ8NseM7phSchzI28B2heetCftk5ueCnyt5Hrr3josqw0WenTPaTqef8R0S7jtrEplUjCkkKdXUIBGxNM1HllEfL1W1ck2qwz8OycMjhgHpGceShCrsKfNXHXFH9S6/epiC7S5c1bddSf0rp9oaG7oLc/MmnSdobCGx6ZE94jl0Vt/lTTldgcCFp9aAHvHf5Z1T3sjPxX3tzO2ofQpdZteesc/jDyfK4M/Q69zDJYV92rWOBY8F3TCs5H9qvY0POBji3JFYamUJGPJC01KFndnmlXAxw2xYSZlNQNOo5cOEZw9XtU5dqwPqvXwwTjkYJ8heiRIRLq3rXJLTLTJqDk24ewUT0Bh7ixr2GWGa2JNPA+B+lyXL722bKZCGz/VeOBFNQNpHUDmYB2HZgkEcdSd52xRaz/wA0tFw6pYAbTz29yekEnlYAEj1iP6zYfYm2mnjt8vKcwx7UIaO55K5bcnC0w4U5USc+eXvDtISiZFpCEfhSkAU5e+vrCcpAdBBFQRQiKfhXMHh/EO+FSmCo03YqYqesEdMmiohw091xPButDQcYRy0r3htRRLo8ZQyUrFhQnhipmeA6xZYl5zPueE634bhBUnCrElQGtDSoIrABWCRRsShI5AQSurZippz4lYKUhJSyDkSDqojZWlBwg+tds2LAA93z8FlLXgjhJx8/OUavFIC0ZZxBGeEqTvCkiqSPUQuWdPCcaQokVKQTszpn3hgvLawslhR+tYKG0jVSiKCnLUwkS7Pw6Ep8oAgH8RRRyuYM+oL2iwuiOe2ePutLYk0zeIDmk7j/ABDVca3TarJQ4ausnCqupH0k9CDy4wrqjWwJv5baDZ0S7VtXM6d6QN0iwYJgwng8I2zDuwEeRyFpYTnjKdX53lK6mvvBYrxmu+A1ijwC6jyuqHQ09oKhUDSfqknutXjlXhUZxRUFRMUe6lnhXWRIi2JqixVthKVlJ0KlE4ajaAATzhttK0EWU0pxw0SkV4ncBxJyhYuo/wCDNupP91pCh/gSD/3FN6J35jMhsZtsZq3Fw6f6juYoq87K1HdHf7pfNE6ayGHsB/v7Q9x5dpOF578ZFEp2Np3DjvMYVG6jFSjEvLI6Rxc48lNWgAYC0VAuec8FaF+R1J6GvtBJxWGBcwj4hTafO6lPU0945gzujC3aODlFbfYNk2g55XaODjXXvijoQ5jFRDFfiwjazIW2KusnEmmpH1DtX04wjyM9iFRptG4w06pXME5d4KDqSCeEHyOEaComKKG3g5oY2xQr1LXStH5gyakOoWlC0E4SvQgihB4fxGkoRhNFBZJKlKBBqompJpB651iNT7XxDqQ4talYcQCglIUQAAcq5VMYvjYjUg0JhpIbWhSQrCAkKSVAEEDKudRDo9OmNXXq474QvtUe9tY57ZQcmK1GIpUcr0xsEICco5rcrEw5XKL7syfzGebGqWQXFc9nenSBz74lxU+g3mH649hGyGCpwUddOJVdQPpHevMw36TWMs4d4CyuzCCEjyeExwiXsukqWUqYlhUHN1sdymnUiHuJFdYrssM0PU3XsPrv1NXj8vMh7NJ9NojpTNkcYdLeuQ1a5xoPhO64kjI/uT7ih5wpTt2ZyzTm2Hk+ZvXpr2iRs9KnhPpGQqSG7BOOTg/yr7EvM5YOJIQHGioqCcWFSSdaGlCDujFuXlct/CkoDbSVBRTXEVEaVNMgN0BnHywaLacSdykEfeI2+XzRDbijuSgn7Rx7Tc29jnC19ng17uOV0LcK9YofmBLip9BtMEZK7M5aRyb8FPmcyPTXtDbYNx2rIONZ8V3XEoZD9qfc9o7rdKnmPqGAs5r0MI75P7BCLpXSVMKTMTIpTNts9iqvUD1h7iRIrq9dldmhimrFh9h+py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9852"/>
            <a:ext cx="559880" cy="55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656930"/>
            <a:ext cx="559880" cy="55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828" y="4593691"/>
            <a:ext cx="559880" cy="55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2276872"/>
            <a:ext cx="3528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solidFill>
                  <a:srgbClr val="000000"/>
                </a:solidFill>
                <a:latin typeface="Verdana"/>
              </a:rPr>
              <a:t>Peliukų mokykloj,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>
                <a:solidFill>
                  <a:srgbClr val="000000"/>
                </a:solidFill>
                <a:latin typeface="Verdana"/>
              </a:rPr>
              <a:t>Už juodų stalelių,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>
                <a:solidFill>
                  <a:srgbClr val="000000"/>
                </a:solidFill>
                <a:latin typeface="Verdana"/>
              </a:rPr>
              <a:t>Sėdi daug vaikelių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>
                <a:solidFill>
                  <a:srgbClr val="000000"/>
                </a:solidFill>
                <a:latin typeface="Verdana"/>
              </a:rPr>
              <a:t>Su margom knygelėm.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>
                <a:solidFill>
                  <a:srgbClr val="000000"/>
                </a:solidFill>
                <a:latin typeface="Verdana"/>
              </a:rPr>
              <a:t>Su margom knygelėm,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>
                <a:solidFill>
                  <a:srgbClr val="000000"/>
                </a:solidFill>
                <a:latin typeface="Verdana"/>
              </a:rPr>
              <a:t>Pilnom paveikslėlių: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>
                <a:solidFill>
                  <a:srgbClr val="000000"/>
                </a:solidFill>
                <a:latin typeface="Verdana"/>
              </a:rPr>
              <a:t>Du peliukai bėga,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>
                <a:solidFill>
                  <a:srgbClr val="000000"/>
                </a:solidFill>
                <a:latin typeface="Verdana"/>
              </a:rPr>
              <a:t>Penkios katės vejas</a:t>
            </a:r>
            <a:r>
              <a:rPr lang="lt-LT" dirty="0" smtClean="0">
                <a:solidFill>
                  <a:srgbClr val="000000"/>
                </a:solidFill>
                <a:latin typeface="Verdana"/>
              </a:rPr>
              <a:t>!</a:t>
            </a:r>
            <a:endParaRPr lang="en-US" dirty="0" smtClean="0">
              <a:solidFill>
                <a:srgbClr val="000000"/>
              </a:solidFill>
              <a:latin typeface="Verdana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Verdana"/>
              </a:rPr>
              <a:t>Kas per mokykla!</a:t>
            </a:r>
          </a:p>
          <a:p>
            <a:r>
              <a:rPr lang="en-US" dirty="0" smtClean="0">
                <a:solidFill>
                  <a:srgbClr val="000000"/>
                </a:solidFill>
                <a:latin typeface="Verdana"/>
              </a:rPr>
              <a:t>Kas per mokykla</a:t>
            </a:r>
            <a:r>
              <a:rPr lang="en-US" dirty="0">
                <a:solidFill>
                  <a:srgbClr val="000000"/>
                </a:solidFill>
                <a:latin typeface="Verdana"/>
              </a:rPr>
              <a:t>!</a:t>
            </a:r>
            <a:endParaRPr lang="en-US" dirty="0" smtClean="0">
              <a:solidFill>
                <a:srgbClr val="000000"/>
              </a:solidFill>
              <a:latin typeface="Verdana"/>
            </a:endParaRPr>
          </a:p>
          <a:p>
            <a:endParaRPr lang="en-US" dirty="0" smtClean="0">
              <a:solidFill>
                <a:srgbClr val="000000"/>
              </a:solidFill>
              <a:latin typeface="Verdana"/>
            </a:endParaRPr>
          </a:p>
          <a:p>
            <a:r>
              <a:rPr lang="en-US" dirty="0">
                <a:solidFill>
                  <a:srgbClr val="000000"/>
                </a:solidFill>
                <a:latin typeface="Verdana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Verdana"/>
              </a:rPr>
              <a:t>                  </a:t>
            </a:r>
            <a:r>
              <a:rPr lang="en-US" i="1" dirty="0" smtClean="0">
                <a:solidFill>
                  <a:srgbClr val="000000"/>
                </a:solidFill>
                <a:latin typeface="Verdana"/>
              </a:rPr>
              <a:t>(Sigitas Geda)</a:t>
            </a:r>
            <a:endParaRPr lang="lt-LT" i="1" dirty="0"/>
          </a:p>
        </p:txBody>
      </p:sp>
      <p:sp>
        <p:nvSpPr>
          <p:cNvPr id="3" name="AutoShape 7" descr="data:image/jpeg;base64,/9j/4AAQSkZJRgABAQAAAQABAAD/2wCEAAkGBhQSERUUExQUFRQVFBgYFxcYFxUXGhcXHhgXGBcVGBUYHyYfGB8jGRgVHy8gJCcpLC0sFR4xNTAqNSYrLCkBCQoKDgwOGg8PGi0lHyQsKSwsLyksLC0rLCwsLiwsLCwqKSwsLywuLywsLCwsKTQpLCwpLiwsLCosLCkpLCwvLP/AABEIANAA8wMBIgACEQEDEQH/xAAcAAABBQEBAQAAAAAAAAAAAAAAAwQFBgcCAQj/xABMEAACAQIEAwUEBQcJBgYDAAABAgMAEQQSITEFBkETIlFhcQcygZEUI1KhsTNCYnKCkrMkQ1Nzk6LB0fAVFjRjssIXdIPS0+FEVMP/xAAaAQABBQEAAAAAAAAAAAAAAAAAAQIDBAUG/8QAMREAAgIBAgMHAQkBAQEAAAAAAAECAxEEMRIhQQUTUWFxgfAiMjORobHB0eHxFFJC/9oADAMBAAIRAxEAPwDcaKKKACiiigAooooAKKKoeL9o0iSyJ2CEJLIgPaOCcjslyMhGuW/xoAvlJ4nELGjOxAVQSSTYADUm5qjf+Jr/AP6y/wBsf/iqG5t5umxcHZJEsYLXYmUm4sbC3Z+Jv6gULA3iRPcq+0iObu4hhG8kn1fdYLlb3EZ9g17jUi9hV4r56bhLgOAt7jKgMgsE1IzdwZmDWIIt18a1GD2jqFGbDy3AFyGiOvXdhRywgT8S6UVUV9pEPWGcf2J//pXX/iNB/RT/ACi/+SjIuUWyiqn/AOJEH9HP+4n/AL67T2i4Y7rOPWO//STQGS00VWl9oOE6mUf+jL/gppZeesIf5xh6xTD/ALKAyT9FQX+/GD/pv7kv/trz/fnBf06/uuP+2gUnqKhV5zwZ/wDyYvi1vxpZeacIdsTB/ap/nQBKUUxXjuHO08P9on+ddDjEH9NF/aJ/nQAlxDj0UMsMTk552KoAL/E+AuQPU1I1iHOXNL4jiB7G2aMiOAobkssh1JBG7A7W0t61a/ZpzHO882FxDFiiZxmYOyMHySRZ/wA4ZrEH18rKovmNzzNEoovRSDgooooAKKKKACiiigAooooAKKKKAA1jnEovr5//ADE/8aStjNZLxNf5RN/Xy/xHpGNlsMUhpZYKWjjpzHBSDBoMNevfo1SaYevWhtS4Aifo1enC1KrBQ8NGAIc4avDh6lGgrz6PRgCM+jV59GqV+i179EowBE/R6OxqUOErk4WjAEUYz51w0dSj4ak2gowBFvDSTYceA+QqV7Ck2gpAIeTCj7I+QpM4Nfsr8hUs8FItDSCkS2DX7I+QpDEYcBGIFu6drjoddKl3hplj1sj/AKjfgaQC58krlxUWUsA3aAjO5BAQkd0kjfyrTazXlH/ioPWX+Ga0qqPZrbo5+LNXtJJX8vAKKKK0jOCiiigAooooAKKKKAA1k/ENcRN/XzfxXrVzWU4wfyib+vm/ivQNlsdwRU/jjpDDrTq9qBh3amZcPKFKqyXyHMLi7t2OYC+pViQL6XWXqq0piJGykLo3Q3tbxsbGxtexsbG2hryElCrjKWQrlGSPKApuIwShYKBcA3LDfU0CpneFe8anxRT8bC/30SyAC5IA8SQB8zSEbEKBpfW/qSSbeWtcQsyEkFMxJOcxIz2Oy55MwAG1lUbUALRzqTYMpPgGBPyFKM4AJ6AEnrsLnby6U0xK9oLSM7jzOX/oC29RXkSKNlbOZe819GhEKqAxJuzdooI0uLt0JuALrjBc3yrbcu5Fj5lFdV3G5G+tqcg6srDKyMVYXBsbA7qSDoR+GhBFQxBupDC4SMZWjmOVhDHGxymErmBQ2YNtsRenkRA91OzXKoyjQFxfPJkzMI8xPuBjtcm5NArHprk0j2tJy4oKCWIAHUmw+ZoGirCuSopr9PQ9d7WGVrt4BRa7fC9KuWUgOsiE3sHR0zW3y5gL+lAp6yUmYxXeauGegBCWOm7JTmeUKCzEKqgkkmwAGpJPQWqicW9oRzFcOi5R+e4OvmE0sP1tfIUgFolWo3iP5N/1G/A1W4ebcTuTG46goF+9bEffUpDxpcRC5UZWCkMpOo0NjfqD4+VNFw0aLyoP5Vh/WX+Ga0is25TP8pw3rL/CatJqh2Z9x7s1O0vv/YKKKK0jOCiiigAooooAKKKKAPDWV4tvr5v6+b+M4rVTWUYn8tN/5if+NJQNkOYXpQyU2RqUvQMO89eZ6QXEeIt3sv2u90UgahiBcCxzD3SbEDqOS99CLMQb20tvsfh5EEHUEUBg6Y0V7Sbq5vkVmygFsqliAxIXQEbkNr0C7G4FAqOya9vSfD4ml7TvogjRnZmv3VW4ICH3mDKQdgt1vcmxRhcsBmVthmFylzYXBe10G/uKx8Cu9AYOpsQLd0/nqpIsct2AO+l/C+lyKmG4BIVDwuJ0I27qSD8Ef+6fWoyaPPmz2OYAEAZVCgWVEUe6qgAAXv1vek48TJDY9owXMMzgXYLrdivusdrtYb3INqQCRHCJ2NhGU278vcRbmwv1YkmwCjU9RVn4PylFARI57WUfnsBZf6tNk9dW8Sar8fMeHjAk+tlce60rxlQdrrlsgPS4F+lN5uacbLHI0cDFVBJKslwtr6Kxve19LX20vpRkcsCfMXMfZYnEMDdo8PmTXVRdjKVvpeyoP2/Os0w3tLxLBhMRJExvlt3omBuro25y+B3BI0vVolwyhWfEqc8kfaxyZ1EQjIKmUyq2YKC2qWu5fXQ3XMMXhVjlfsm7SENZXG1jqoYdDbTaxKm1IhTZwwIBBuCAQRqCDqCD4Woqr8i8ZzQNE51htYk/zR93903X0K1bYsJIwzLG2UC+Y2RbeN3IuPOiUlHdiKEnsime0nGFMMiDaSSzeijNl+LZT+zWa560/mfAz42AqmCxQytmjcoiq24PdZgwDKdDbw0rNsVgnicpIjI43VgVI+B/GhST5JjuFpc0dYaQipHhUtprD8+N1P7pb8VFR8ZCip3gPCG70zgr3GCAixNxq9ugtoPG9KIzXeT/APiMP5GT+G1aVWb8m/8AEQ/+p/0GtIrN7L+492afaf3/ALBRRRWmZoUUUUAFFcSyhVLMQFAJJJsABqSSdhamnB+Nw4qPtYJBIlyLi41G4IIBHQ6jYg9aBcPGR9RRRQIFZRiPy039fP8AxpK1esmxek8w/wCfP/GegbLYVSlKSjNKUEYnEjrc5lzFcrd0/WKfeR2JLBTr3UKgXuAWF6U4eeyYMY4ntoElAcBQe7lcDuNltchSCegrqg0Dsjb6H3QO7HYDSIFQPJSxY/M0p9GQls6ym5GUIYStsttUlBFwxaxHRqVFcTXtocuq62vYZhm06929AmRGEKw2BCt3bgXC2DLewAJy5T3RlOlr70vRPhHhlMbZDkVM2Us1myIoW5A/NW9raAprrYdUCsAtGWulrq1AgjhezikzvB2qm18mUOrC4zC5AYEbi9xlBF7muuMcdacdkI5YMLbWNFzSzjrGzIckKnqCwuDqwFwVCKMtGBclF5/EnYxlzrJKquF9xFRWMUKD7Ckk33ZgWO+lOhjLzCMfzgaP94d2/owVvLLfpWr8W4WmKzQSXyiLPcbq+YBHHpZtOuYiorkfkQxYtZpZFcR37MKCLsQQHa+1gTYC+tjfSqstRCLcc8y5Xp5uKljkS3A+V48FGMgzzGwzgAu732jvcIgNxm3NiQVAu1nh4x2SDNnkIFmcZbFhq1mYjOR5X21saZcVjXCuJWErRM2Syh2EMeQnRI1LWaRVUtrlV7DKKdYDD9qVlkBCixRCpSwHu3RgCoFgQCAdrgWtWfLjzkvR4GseBMYhxlOmtZD7Xo1yQn8/tGA8cuW7D0zZPnWlcb4tHFGzyOqIu7E6DwHmT0A1PSsG5u5kONnz2KxoCsane17lm/SY2NugAHS9TUxc7U1siGyShW092TXKJw8q/kY1njtc2JuNg65icuuhA2PkRUzjvdb9U/hWecD4h2OIje9lzWb9Q6N8hr8BUhxbm+SQkR9xNuhYjzJ0X0HzrTaM1o2Xko/ymLy7T/orSq+WOXedcZhpRKkpcrfuyd9TcWOm408CK+heR+co+I4btVGV1OWWO98j2voeqkag/wCINVdJQ6K+BvqXdXer7ONLBYqKKKtlQRxmMSKN5JCFRFLMT0UC5PyrEOZPbNi5s4wyJDCQVBYFpCCLZib2U9bAaeJq+e2bGtHwtwunaSRo36pa5HxygfGsEc3S1IwRal55xEvDWwxZ2R8oc3LSKo95VJuSrEAEG9rm2hsG3C+LSYDsbszD6RHK0ZeyLlK6E7FrADMQQOg6mv8ABZSrlfP/ACqfmkADSPsutZdk5QljwOw02nquo7zGMrn6mtR+1RJsRDBhYHmaYKSWPZhARdrixJyi5JsBpoTV6rGPY/FJaacrkeQ9x2RWvH4K2a/vA30F+7qbaaR/tx4iO2MTA7Zfq3+CMxD/AAIPkauwt/8ARzV1KUsV7ee7J81kfEtMTOP+fKfnI5q/8y83RYPCnEm7rcKqroWcmwU3922t77WOnSslw3MYxckr5SjGRmKE3tmJIs2lx526GpylMnInpwrVHwy1yeNQhspmiDeBkS/40pGSgauhTcSeGtIz8WijIWSWNGOwZlU67aE6UCpN7EhlpDFsALNYAqbki+hKpb3lAuXGpIA1pVZK4Or/AJ1tNrgFQpNswOt3Ze7/AMkHwpQRxh5C1rHMLksxykkm5JLLI+ZixBO25PgKcBa9WIAHKACbnW5u1rAk7nYfAVwFNte0vbxgcX9MkWn7VAHYFc9t3rWPTW2lzmst/EhWNvKuYggidjORKrN9U6AlhYMpXI7FBY2zFioynQa1zBiCVOYsI2N5VGp1sLjT3oQsbC356yi1AuBVpdbWNtBm0sCQxVT1uQj9OnS4upSRe2dFkDoAGzgZVklGIwq9oq3PdAPZrqdEJuc1yrQDGRbLiUJ2ljaO/wCkCHUfHvCnmBkyPY0hjsKJEy3I2IYbqw2YehrjDYzMQk1kmG19Fl/SjY6E+K7jwrH1tLU+NGzobouHdstsM17Uz4rilUasFHmbffTSGZl0INV7nnnFcNC0am88ilVUbi4sWYdLA1BGTn9K3JXBQfEIc28pDHLcSOsqC8YLkxHTYqdFv9tfHW4rJ3hIzIylXUkMDuCDYgjyINaJydxP6Ng0XEM5LO/ZxhSzqikKwsNlvY3NgLkeVVLm/GRvjpJI82VwjHMrIc+QB7qwB3F77a1d0spRk628pbMraqrMVYljxK68Vq47OrPwzltp4XkbulltDe41uDnPkbZR6k+FQbqVYo4KsNwd/wDXnWjkzTzDC1ap7BJLYrFLfQwobeYcgG37R+dZfHckKilmY2CqCST4ADU1vvsi5FfBQNNOuXET2uvWOMaqh/SJux+A6UgpoNFFFKBHcw8CjxmHkw8vuyLa43U7qw8wQD8KwHi/sv4jhpCiwNOl+7JFqCPNb5kPkdPM71vXMPM+HwMYkxMgQE2UalmPgqDU/wCFV3h/tj4bK4TtWjJ0BkRlW/m2oHqbCgDB+KcInwUijEJ2cjrnCXDMFuVBYKTlvbQb6dKfcEjfHP2RYRoozN9phe3cG1721O1wbGuvalis/FcSc2YZlCkajKI0sB5WqE4bjHhdZIzZ1OnUHxBHUEaEVBZQpfV1NCjX2VxVf/z18TeODKIkCoAAqgKvSwFgPwpgeIdpGZZXVXiVi4KgAKBeRbdQLe6ddBr4wvLnPEMtgzCJ+qObAn9Fzo33Hyq3PwpJCJAQGuCdAwaxBsy7Ha3j0rN4ZLlIvOcH9SKlxvhk+Mw8saPCYm7OaHLnHu6BSTdbG7ZWU7aELlAEJy1y1NGsssuWMgIuUkN3c3fkJS+guNNTbN5X07CcMjhjIREjWxsiAhVFy1lBJsMzMbfpGq/xG3Zz+cTj4sCoHzIqZ3ShyWxXjp4WpuW5nPNmPczNhw1kjsHyk2drAm5IBsL2sQNQb9LV58CCyIu7Gw8NidvQHSp/m9AuPle90nPbI3iG94fB84+A8agscxUhlPeUhlI6EaitF5xyMutRUlxbdfQmOX8IJY2UvKYge6hchb21bKug16Ugp7OSYZiYljYsCSQSRlVddySfupbA5JBnjdoi3vKAGW/UqNLXvf4014pEqR5QTa+Zid2boT6VlcTlJqTOzjRGFScIpdc+P7+uSXw/O8oji7PLliRY5EcZixAAD5xYgMARpsVsb5lvoEGJJC3GVmUNluDoRe4YaMP0hp6bVhschBuP9a3/AMvlWz8pyDE8PhAKtJGhAuRoy3GRvC65R5d01o22OtJnJQojZOSyN+M84LhnWPI8jFcxClVyrcgG7bkkHTy3qYwOPWVFkQ3VhcdD4EEdCCCCPEVDYnkQ4giTENqsdlaI5e2XMSrFTcxspzKydGv0tdXhGDGHTsQSbFnBbchmJ6eBNj8D1p0bouXD1Ipaeahx45E6HrxQBYAAAbAaAegG1NBPXvb1MVhyygkEgEjY+H+v8K6vTTt66WWgUcBq9kQMLMAwPQgEH4HSm+euu1pAK7x3HwwMMO0k0ayIWzxu4MHeyqbZu+hIbuEXAU2NtKiuGcoyREsVM5ZwyyoDIJFAOSz9O9Ym9ttbWqyYzgcU06yyDNlQLkOqkhmZWYdbZm7uxuCb2tVO4NjcTFCDFIygjvLoRmGjaEEA3B2rN1MODbkmdB2bLvH9POUV19ensecVzYfFOjm7BI763GoMjAHqAzt8qJcZG62kCsPMA1H8QwTyM0jsxkbUsd7j/wCtLVCzvIoKsDsRcf5VWUFPZm2pyphw2Rzv+fMf/wC35QT2UjKg91Sc+nT3729BXK8fkchZ1jlXYZo1zLfS4YfPbpT7/dbJgIMUI5ZjKXuqOFWMKxQAgIzMSVJNiLXHmaW5U5UZ50fEpIkQDPkAtI+UXVQDqoL5FudbsLb3rXiklg422XFNt+PQ0/2a8MhjnBSKNWyt3gqg7fa3rT6zcYJcIQLSNi3UlYMO0lox5kXZyOrt3fQVfeE4ntIUYtmbKAxtbvjR7r07wOlQ6aqVUOGTySam6N1nFFY8h3RRRVkrny5z3zA+OxssxJyBika/ZjUkC3rqx82quxw3NW7nvlx8DjZEdT2cjvJC3RkZi1r+K3sR5A7EVXWcUAMpY7GnGHNal7K+QExGGxEuLj+pmQJGT3TYHM0yt+bZgtj1yncbw+J9kUv0ns8PPHLDc3lsRkH2W0ys36pO2w2qOy2FazJ4HKLexXeXuFLisQsbD6tVLyW6qLDLfpdio9Ca1JcamHypdE07qXSNVUaXNyAq9PE20B1r3/c/D4HDt2IJlCEtKSbsVGaxG2Uke75+QrrBcdiZn+jhppCFv2aFwNLLmkOVVGh3YdbVjy1Ub5PG0TV08VXDzYrNzDCwsJ4SfKRT8rb17w/g74vLkBENwzSEEZ7agKDrYHW53IHQawyccxU8jwsBE95FVU0JaM3kidyxILR5mUqyju6mxp5xTijLBklcrDDHcwRRYjM4Ua9pmQWG181lG+tXK6Up/XvhNLyezK9uszFxr9GSHHOWcFjGGFQqzBwzMrqDDfRih8W6rYgkC46iq86eyHD4DAzYjt55GTIEU5FGZpFTWy3awYmwttVW4JxWWSYW70WYlkKqVjU3KhTbQjS1TPNOIeTBSRhnyjK+S7Ze61zYbbZj8Kklqe7sUJLfwf6kUNPxw44v8v0M7wyMDdSRSzxMx7xJowclqdMwq04LOcEavs4eDiePAj5o7VM8n8xnCYgG9o3IWQdLdH9V/C4qMxK3pbgfCHxEuVUZwql3t0Qb/EmwA3JIApZJSi1LYZCTjJOO5uR4rGDq4BIIK3vdjlNwo1vZdSPAVXuJY1C0RR03l1J7tu4LEre2tt/A1N4PlxXwyzYb60Kt3gkVGzAAG8UgCsrW1Gutxqu9N/8AZKFxOQ7J2ecvmYO8AIWRZGFs7w5ldWa5ZGINzqKMtNJc4vmi7HWReYyj9L38SPjMjC6qrj/lyK342obEFfeR19Ub8QCKtWI9nULsRFOMy7q6pIRpp7mRvvprJyJi4/ycisP0ZXX+44ZfvpneauG8U/T/AH9gdGkn9mbXr8/cry40EXuLePT0vtSseKB2IPoQfwqewc3EsIMvZsyXJs0QkAJNzYwPcXNza3U6UliOcI2JXE4OAtr9kNf+rmVT/eqwtVDH15Xqn+pA9DN/Yafo0RRnrpp6aSvG1solgAVQcymYM+uZu6SEXUWCkbbDak+zJ0SbDufAuY2/dIb8aRaynOOIY9FelnhHTYmqvjcSsOJKfmyjtPJXJYMPRsub1J8anJsJOupicjxXK/4G/wB1Vrj3Cy7B8xjcALaRWVbAk6EgEak+PSnWShdDEWn7k2jnPTXKc00uvIeyRqRoRVc466qNN68xH0hALhCCcoYOCL2JANhpex+VI/7KY96Q7a+Q86bpezLrpZxy8TZ1nbenrrwnlvYs/s24zII3hWYx3fMVKpIhBAGbJIpsQRYkW3W962Hg3KkWQtITLI9j2psHUjVezKgdnY6jLbWsBODaIq6Eqw2I/wBa1Y+F+1abDCxBsOgII9crbfOtfUaGdT+lZRyENVG1tt8zUZG+hwYlm705fWSwBkUj6ojw0uLDTMHIABqT5QjeOBYmilUqLs75AGdjmYKAxawJIuQNAKjOVzLxKGDFYjuRkl0hy6tYkI7t1U2zAAdRr43GqWCygooopRRpxPhEOJQxzxpKh/NcAi/iPA+YrM+PcF4dg8RkiwKF1CsXl7Z4lDXItGCc+x3yjTfStXqhe0zBZWhxGut4nI+Lxn5iQftiq+olKNbcNyaiMZTSkNeLe0VI8IxkWJksFBhYA5vzVETadNsxsAfCs0j9pWKXEmcGPLIpHYC5VVv3btbVx46nxA0UK808PM8amPvMrXI0DMLW3628PM2qDwXLszkDs2jHV3Frei7sf9XFU6nVbDvL8N7c/AntrnCXDBPBqnDeYmxcUbiPtElJXukIwddWgKOSufKCR3wHW9rHu1XuS8QmEmUzOIwuGkWbNoc4liyJl3Lg9qAoF/e0rjAYGCNFQwLdf5xGKSE/aLjK176+8d7DTSnuKw6SkH6Q+YEm04D3JCqTmYIxNkQaMb5R11qKmzSxU60nFTxl77Pcbdp7nwyzlx6HeNxsbSpilY5sTNKywjLmEQw/ZGUncMwA8gWOhK0y5hcY11bEAkJfJGCciX8tyfM/IU3m5ZnV2dcrXYsoiYLluADZJAL3/WO5sBekJcbNFpKpH9YpT+/7p+FMvcJWJ1PPCkk/TJZ0lPDD60st5wJY/FJhobpbeyoLC7H020BJPlVPxfGp3NzK48ArFQPQCpbmrE5xEcpABa+xBJy2sR5A1CtFer+kqjwcT5tkOrslx8C5JDeOM2vSseIpQppYak6ADqToB86uOD5ewhhZpVllmLWVYSEAC90s72yXZ8xsASAF01NXpZxlJvyW/wA8cmc5xi+bwU15xVt9n3GI4kxAysZDlYWBOZVDDLm2XvnqR72lWT2fcrxLnxBisScsWY5+71cEgXudLgDarLxLlFWPa4cKHzKzpoBJlvbXodTpt6dci7X1966JJ8t35l2qMopWx9hDgXDzh8PHMLrO06C4v9YpuXDLsRYFxppbS21WvjqLDhDDEAJJ7wxDezOCC36qJmc+SVF47mv6PGhkw6BgCFcyKqKNMxZ3UMhFluuW56XtSXK3EWxsqYh2V7qcmU9xFzaooOtyVXMTrcAaAAVpV2RmsweUVZJxeGWvCcIjEaqVzW1u2rXOpbNvcnUnzpQ8PI9ySRf2sw+Thqd3tULxnmiKBSxYADQk7A9B5nwAuTUggy4/i5oFuMQ222SH5k5dqk+B4NzB/KCZGfUq4BsOgItYeNraXt0rOcTxzt5RJK8iKhDJCgUzMQbq8gJyxDqMxFt9Ts04hz5eTM7hwv8AMBpJEP8AWy5lVvQAL4hqgndCDw2S11TnzijTp+T8G+vYIp8Y7xn5xkVG4r2cwsO7JKvk2SQf31J++pjlji30nCQzFQnaJfKDcDUiwNhppSPMPMYw2VVXPK4JVb2UAWBZ21sLkDQXNMujQocdiWPEmqsvUuCDefUqs/szlXWKSM+naQH5oWH3VG4rlziEYPdlYfomKYfJrOfgKtGH5hxTC/1HoEf8S/8AhRJznJH+VhAHic6j4tZlHxNZHfaCzZtez/hmgrtVF4eH64/oyTmCFnkELxqrCzu3ZPE62v2a97qW72n9H51A8R4iY7g2KkHwBGm4P+B+dW3nbtpsRNiIEzFuzLRXJb3AnaRsB3lsi6W31G9U7HcDl7Fpp7xsNVit3slxmd/sjUaWufLS/UaDX6LT6VQqnmTfvl+Xhj26mHrNLqdRqXKyGEl+S8/ngSsg+qF9wo/AU35P5cGP4hFh2v2dy8v9WmrDyzHKv7Vd4zFDJvpbfpbxvV99hPLzgzY1hZJFEUR+2A15GHlmCqD1ymtztC1RhhGRoq25ZZrkcYUBVAAAAAGgAGgAHQV1RRXOGyFFFFABUNzhwr6Rgpox7xTMn66nOn95QPjUzRSNZWBU8PKPnNJzYGxsRcbNofWxpePGedvupxzXw4YbGTRbKHLpfbI/fUC/gSy/s1Gg+QI8v8tvurn7K+FtM6CElKKaJJMZ6UquJ8PuP+FRKqo+0p+6lAD0INQuCHkpDiwu11/VJX7h3T8Qaf4fi7DZwR4MLf3l0/u1AJiiNCP9elKjEKdwPwNNcBrimSs+Cw0oPa4Ya7tH18z2dmPxWomXkTDSf8PiGRvstZ/u7rClUuPdc+hF/vFqdHOw76q4/Zb7mtb4U+Ntlf2ZfPcinTGW5W5+UZMGwllKOin3lZdPSNrMTbwvVokhzqiKbGZ44lYdM7BSw9FLEelV7iK2lNw1rCwbMbKRYqC19LhttNaleBzF4I+8VeIgBha6vG1gwuCOg3BuGNdT2VqbLYSr5ZxldPxOb7W0sauC3pnDNB4qEhTMGVI41As1gqqBZRcC4NrAb+hrzhHFlljDobqfmD1UjoRVKxuHz/WYiWSXIC3fIsoAuSqKAo08BfzqWwHIvEcMgkhMbdoM7w3ylS3eKWbutlva+YbbVgavsCymrjcszb2W2C5pO0I6ibgliKW78Tj2p4kNgWXUksltCbWYXbTaw6+dVv2YcZfDtJcMYyFI2HfvY5c1gbpa/wCqtKcZnxaSXxCyRNsM65V9FJGU/A1B4vHyk6soGmoABPxJP3U3SOzT1uvq3nn/AAactLGxqWeXl/JpHH+fgF0Judle8aj9Y7t6IG9RvVAx/MRkbMS8jC+Um8aJ4iONe8vqWzHqTTP/AGNOYzMYpjGLXkyPrchR3m0NywG/WucLhkyK7IXZhmVL2VUuQt9Rcm1+vpVqy2e8vy5D9Poq5Plz9eYlJiXcWNwvhbKv7o3+NzXUHDnY7D43H3Cn+HiiJ/JhSLXGqkeB7psRodR4eNO1miTUam3S7G23yv1vaq6lOb4a0a0NNXWs2PJp/I/N2HWGDCkNEyqsaltVdgNg42JNyAwG9hekeeo2GJVujwgL6ozFx8nU/PwrNIsU0jaD6vUN4W9Ru17EZTYW3NaNy/xIcQhOExDETxjPDNpdraZiNiwvZhswa/U2saiuVtb082uLGV/DMyVMaJ/9FeeHr/K8hhguLZdKlU4sCNagOKcPeBrTr2Z6OLmJ/NZNl/VaxHnvTGSQ3VVZSXNgQQwAAJZiAdbAbdSQK5SennXLDWH5l7gqtXEmOuN4TDZgRoWJtGmYsSd2jVO8pPW3dPWx1rzDcvSAdoEWIghgjnMzkXH1j65dCbAXsTc+FS3DcNAg0LZj7z5jnf8AWca28hYeVOpMFG3uvIvmJH/BiQfiKb3mFjPz0/0hc3HkZpLynEsudMIQ17gSSKYVPiEW5YDfKTata9mnELwNh2N3hNwbAFkcls1h+nnHwFQ8+CyjVg3gbAH420+QHpUdwXiPYY2J790t2b/quQuvo+Rv2a1tDr5u5Kbytur/AFI7dPCyiSrWGuf4Gt0UUV1ZzoUUUUAFFFFAGX+2DAo0kBUlJir5nGt4ktZWQ6HvyAg7+941mmDglklESqjMSwVlZYr2zE3DkKPdb86rp7RuNK2OlBuBEqRA2NtLu+o21cDX7Iqk4HCyHJJ2ZcC7fmakqRcBj3rFmPyrLuknY29vnU2KItVLxFBjbMULDMpIKta9xoQCND8L0ss4vYqR5ipng3LEvEGyGSKNdskjAP8Asw++fW6ironsWgEdhPMJPHulPTsmBsPRr+dNjp3NZSwOnqYQeGzOlkvs3zr0g+HxGtWHivsrxcP5MLOvjGcjfGJzb5MarUuGlibIysj/AGXBRvgrWv8ACq86ZQ3RNC2E/ssUWQDe48+nx8KWWWRdQb/C/wCGv3U1GMN7MP8AOnELIdjby/1tUDXkSCHE5i+RmWx1U7i/Ub+jfOueAYnLI6HrZh8RY/ep+dOMbEWjazAhe9+dfu6nceF6gJsQySKygkkFbAE3/OGg9GrT7LtVdyfTYze0qe908orfcusk5LLqVVGDE6XdwQVABB7oIBJtqQANAbs35hjMpDPIz6XZpJWO+neLaa+FqhO3xMumXsx4ubfJRc/cKRPLzp3mkj3v3syhrbXbW3pruda6K3tLTRlzab/E5unsvUyjs0vXBq/LXtCQB8Pis75cpWQgPmjcGyuN2IKsL2JIy3ubk2fgsfD2fNh0wwkOvdREf1ykBh8qyvk2XDO7RSrnxEpJDWDxhEXRVfyF2NwNWPlTjE8JYzCOC2ZpMoF7KTYkHwB7tc1f2mlqnCMfpzy+eux0Om0TdK43iSXM0P2kTWwRH25Yh8nDn7kNYlAuQAZlUqLDNazJcleo1W5G+1qtPHmx0YSLEiQKvaSKGOdSyxOoswJv72wPwpnwOaKPMSkbG6i7KjM19muQSw0ubWABFvCq+svb58L22L2kf/PHo8kFisQwKSNlsp72UEXQ2Dalje2jfs1yEl7isilUJysSpGUnUb3IIG1t8u1jdzxLEq4aYIiWIOVEVBkuL3CgZjkbNc3sVNtCRTTtJI7omVlAuqMDoOqq4NwAdLG9gRTtPfKuLxjny5/PP0NKHBqEnhrHRP8AnxwSRnNrCwHlU1ydikixkTSNlCMWdukYKMozHpct8BcmwF6reZ2TOskS7HKoIkYbHLn1DA7qBfQ9bXRw+JaK+QmwJJ3zKxGvvAnvWF7gnS43NNqhJyTj49eSz5skvuVtUo1+/j7I+l96rvOHBTJADCgLRvnyqACy5WVlXzs1wOpUCst5Y52kgmRleVohZZEZyUy22XOxCsOlmvoOhNtP4Zz9BKWBDR5Y2kLEoy5VF21Ribga2t0rXt7uS7qb5vp1OVUJ0yU10M8DG2ZTcXtp49QRuD5HUV0vEmFT2L41w/GNncSYZ3NlmQrmffSRFzdPtqbeIr0cjSuM2HxWGmQ9WjIP70TWPyFc5Z2VZvDEkblfaNL5WrDK+/E2bQV3wzAtJPEgF3eRGt4IrqzyHwACkX6kgdaskPs5xB9/ExRjr2UJLfBpGNvlVs4Fy3DhFIiBLN78jnNI9tsznoOgFgPCptL2XYpqU+SXPzYzUdpVKDjVuyVoooroznQooooAKKKKAK7x/kLC4sl3QpKd5IzlY9O8NVb4g1QuK+yXExEthpElHh+RkPr+Y/xI9K1+iop0wnuiaF84bM+dca0+HITERMvgJFy3/VJBRvhapbhXPMsVgk8kf6EnfT0AkuB6I4rb8RhUkUq6q6ndWAYH1B0NU3jPskwktzFnw7H7Buh9YmuLeS5arPSuPODwW1q4z5WRGnDfae+08Kv+lCbH+ykP4OasUPH8DjR2TNE5P81MuVv7OQAn1F6zDinssx2HuYbTKLn6o5W+MEmn7pJqAbiEqExSpcjeN1KsPWKX8bim97dX9pZ/L+he5ps5weH89zWeKeyzDSfkWeA/Z/KR/wBm9yP2WWqdxP2bYqG5EYmX7ULHN8YnN/gpao/hPOckRAinkj8I2OdT5COX/sIq6cL9pz7TxK/i0JsfjDIfwc+lNctPZ9pcL/D+h3DqK9vqRnL4VgxQMQ1rNG6lWA2N0YBqhzGQy30ZG8j3hdTcHQjetC9ovM0GNMcUYLLGDI+dGQh2BSNO8ARpna400XWqJwoRri4Hku0YnQkMWkGXtFv3TfNca21veoe7jGfCnksxnKUOJo6LSMtx2rr1yBiL+H1QtvTQxupb6rKQwUl7KQbruBdvzl+dajzRz5DND2MEZUAgqzWABFxpEh1FidCVrN8fij37ESMwuRoCGAUA924Ud1dGPTemySjPhhzX7joOUo8U1gkOVMakcjySN9agKIiqTdWCEuALsTdSvQD46TvD+YWjmWXs17hZh2jdSpUHIlzoGY6lelQHL3AMXiJGbDRMVYAE27mhJBMhIS4BIsC3pV94X7Hi1mxc5PXJHt6ZmAHyQetNWjlK3vF5e3z3Gy1FcIuMupVOYucZMURmcsVJCBFUKua1wBrc6Ddr6aWpLhXL7v2iyrLG1w2QmSNWjZdGyXGhZX+RraOD8q4bC/kYVVvtHvP++1z99NOaOWWnKzQlVnQZe9fJIhN+zci5GuoYA2N9CCRVjUaOyVbcX9RS/wCqOVFLCMe47w0RFeqsCrDzAJUeQI7RfitRWGiJjFzqhZc36psD53Frj/6NXfmnlbHGJm+jXsQTkkDkAEG4VRmb4C/lVLXGRovZ5wGBOYN3GzEkklWsRr0qhXXbCtd4uZs9nyUrG01jHiN4laNu6qHchSAQfGxPvehsVv1Bp9h4BIQzyKDbu5YyUW+pQ2sVIP5lrA33vTafFJ2bHOlxYr3lvmuLW19QfImnfAMHJi2dMPhlxDFhaQghUGUC7S6WFwdL3NtAatu26yHCt8Yz1x7/AOj9VVCl95B4efnzYb4sBc2oJVb3UsPGwOgI228CPGrlyPwcYrGB4oSMGsckcrszlZc6MhjBYktut7aALrrarFyv7IoIVVsVadxY5ALQqf1d5Dfq2nkKvsUQUBVAUAWAAAAHgANqno0fDJTk9vnMytXroz5R5vDTeMZyZvxn2Rm5bCyjUfk5r+JNhKAb/tq3rVch4Hj8PL+RxMZGpeIF8wBHcDISNRfewFvdrbqK1VY1DgWxjOKcuJlX5Q5pkn+pxEUkeIUFu9G6qy30NyoAYAgHQAkEjwFooopjx0FQUUUUgoUUUUAFFFFABRRRQAUUUUAFM+JcHhxC5J4klXwdQ1vMX2PmKeUUAZ9xn2OwOD9HkeG/5j/XR/uucw/e+FUviPIGPwuoQyIOsJ7Zf7Fu+v7A+NbrRUE6IS6FiGpsj1PmSXGuBIcudy9zlOqnKEjQxucy2IHUm5NcYHhss7qsMbOVZTlVTIwtsGCd1PVmG1fR3EuXsNiCDPBDKRsXjRiPQkXp1hcIkahI0VEGyqoVR6KNBUUdKl1J3rXjYyHhnsfxM2s8iwr9k2kb4ohCD4lqvPBvZngsPYmPtmXZpbMB6RgBF+C386tdFWIVRhsitO+c92eKoAsNAK9ooqQhCiiigAppjOEwzflYopP10V/+oGndFAbEZHyxhF93C4cekMY/BakUjCiwAAGwGgHwrqigVtvcKKKKBAooooAKKKKACiiigAoooo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sp>
        <p:nvSpPr>
          <p:cNvPr id="6" name="AutoShape 9" descr="data:image/jpeg;base64,/9j/4AAQSkZJRgABAQAAAQABAAD/2wCEAAkGBhQSERUUExQUFRQVFBgYFxcYFxUXGhcXHhgXGBcVGBUYHyYfGB8jGRgVHy8gJCcpLC0sFR4xNTAqNSYrLCkBCQoKDgwOGg8PGi0lHyQsKSwsLyksLC0rLCwsLiwsLCwqKSwsLywuLywsLCwsKTQpLCwpLiwsLCosLCkpLCwvLP/AABEIANAA8wMBIgACEQEDEQH/xAAcAAABBQEBAQAAAAAAAAAAAAAAAwQFBgcCAQj/xABMEAACAQIEAwUEBQcJBgYDAAABAgMAEQQSITEFBkETIlFhcQcygZEUI1KhsTNCYnKCkrMkQ1Nzk6LB0fAVFjRjssIXdIPS0+FEVMP/xAAaAQABBQEAAAAAAAAAAAAAAAAAAQIDBAUG/8QAMREAAgIBAgMHAQkBAQEAAAAAAAECAxEEMRIhQQUTUWFxgfAiMjORobHB0eHxFFJC/9oADAMBAAIRAxEAPwDcaKKKACiiigAooooAKKKoeL9o0iSyJ2CEJLIgPaOCcjslyMhGuW/xoAvlJ4nELGjOxAVQSSTYADUm5qjf+Jr/AP6y/wBsf/iqG5t5umxcHZJEsYLXYmUm4sbC3Z+Jv6gULA3iRPcq+0iObu4hhG8kn1fdYLlb3EZ9g17jUi9hV4r56bhLgOAt7jKgMgsE1IzdwZmDWIIt18a1GD2jqFGbDy3AFyGiOvXdhRywgT8S6UVUV9pEPWGcf2J//pXX/iNB/RT/ACi/+SjIuUWyiqn/AOJEH9HP+4n/AL67T2i4Y7rOPWO//STQGS00VWl9oOE6mUf+jL/gppZeesIf5xh6xTD/ALKAyT9FQX+/GD/pv7kv/trz/fnBf06/uuP+2gUnqKhV5zwZ/wDyYvi1vxpZeacIdsTB/ap/nQBKUUxXjuHO08P9on+ddDjEH9NF/aJ/nQAlxDj0UMsMTk552KoAL/E+AuQPU1I1iHOXNL4jiB7G2aMiOAobkssh1JBG7A7W0t61a/ZpzHO882FxDFiiZxmYOyMHySRZ/wA4ZrEH18rKovmNzzNEoovRSDgooooAKKKKACiiigAooooAKKKKAA1jnEovr5//ADE/8aStjNZLxNf5RN/Xy/xHpGNlsMUhpZYKWjjpzHBSDBoMNevfo1SaYevWhtS4Aifo1enC1KrBQ8NGAIc4avDh6lGgrz6PRgCM+jV59GqV+i179EowBE/R6OxqUOErk4WjAEUYz51w0dSj4ak2gowBFvDSTYceA+QqV7Ck2gpAIeTCj7I+QpM4Nfsr8hUs8FItDSCkS2DX7I+QpDEYcBGIFu6drjoddKl3hplj1sj/AKjfgaQC58krlxUWUsA3aAjO5BAQkd0kjfyrTazXlH/ioPWX+Ga0qqPZrbo5+LNXtJJX8vAKKKK0jOCiiigAooooAKKKKAA1k/ENcRN/XzfxXrVzWU4wfyib+vm/ivQNlsdwRU/jjpDDrTq9qBh3amZcPKFKqyXyHMLi7t2OYC+pViQL6XWXqq0piJGykLo3Q3tbxsbGxtexsbG2hryElCrjKWQrlGSPKApuIwShYKBcA3LDfU0CpneFe8anxRT8bC/30SyAC5IA8SQB8zSEbEKBpfW/qSSbeWtcQsyEkFMxJOcxIz2Oy55MwAG1lUbUALRzqTYMpPgGBPyFKM4AJ6AEnrsLnby6U0xK9oLSM7jzOX/oC29RXkSKNlbOZe819GhEKqAxJuzdooI0uLt0JuALrjBc3yrbcu5Fj5lFdV3G5G+tqcg6srDKyMVYXBsbA7qSDoR+GhBFQxBupDC4SMZWjmOVhDHGxymErmBQ2YNtsRenkRA91OzXKoyjQFxfPJkzMI8xPuBjtcm5NArHprk0j2tJy4oKCWIAHUmw+ZoGirCuSopr9PQ9d7WGVrt4BRa7fC9KuWUgOsiE3sHR0zW3y5gL+lAp6yUmYxXeauGegBCWOm7JTmeUKCzEKqgkkmwAGpJPQWqicW9oRzFcOi5R+e4OvmE0sP1tfIUgFolWo3iP5N/1G/A1W4ebcTuTG46goF+9bEffUpDxpcRC5UZWCkMpOo0NjfqD4+VNFw0aLyoP5Vh/WX+Ga0is25TP8pw3rL/CatJqh2Z9x7s1O0vv/YKKKK0jOCiiigAooooAKKKKAPDWV4tvr5v6+b+M4rVTWUYn8tN/5if+NJQNkOYXpQyU2RqUvQMO89eZ6QXEeIt3sv2u90UgahiBcCxzD3SbEDqOS99CLMQb20tvsfh5EEHUEUBg6Y0V7Sbq5vkVmygFsqliAxIXQEbkNr0C7G4FAqOya9vSfD4ml7TvogjRnZmv3VW4ICH3mDKQdgt1vcmxRhcsBmVthmFylzYXBe10G/uKx8Cu9AYOpsQLd0/nqpIsct2AO+l/C+lyKmG4BIVDwuJ0I27qSD8Ef+6fWoyaPPmz2OYAEAZVCgWVEUe6qgAAXv1vek48TJDY9owXMMzgXYLrdivusdrtYb3INqQCRHCJ2NhGU278vcRbmwv1YkmwCjU9RVn4PylFARI57WUfnsBZf6tNk9dW8Sar8fMeHjAk+tlce60rxlQdrrlsgPS4F+lN5uacbLHI0cDFVBJKslwtr6Kxve19LX20vpRkcsCfMXMfZYnEMDdo8PmTXVRdjKVvpeyoP2/Os0w3tLxLBhMRJExvlt3omBuro25y+B3BI0vVolwyhWfEqc8kfaxyZ1EQjIKmUyq2YKC2qWu5fXQ3XMMXhVjlfsm7SENZXG1jqoYdDbTaxKm1IhTZwwIBBuCAQRqCDqCD4Woqr8i8ZzQNE51htYk/zR93903X0K1bYsJIwzLG2UC+Y2RbeN3IuPOiUlHdiKEnsime0nGFMMiDaSSzeijNl+LZT+zWa560/mfAz42AqmCxQytmjcoiq24PdZgwDKdDbw0rNsVgnicpIjI43VgVI+B/GhST5JjuFpc0dYaQipHhUtprD8+N1P7pb8VFR8ZCip3gPCG70zgr3GCAixNxq9ugtoPG9KIzXeT/APiMP5GT+G1aVWb8m/8AEQ/+p/0GtIrN7L+492afaf3/ALBRRRWmZoUUUUAFFcSyhVLMQFAJJJsABqSSdhamnB+Nw4qPtYJBIlyLi41G4IIBHQ6jYg9aBcPGR9RRRQIFZRiPy039fP8AxpK1esmxek8w/wCfP/GegbLYVSlKSjNKUEYnEjrc5lzFcrd0/WKfeR2JLBTr3UKgXuAWF6U4eeyYMY4ntoElAcBQe7lcDuNltchSCegrqg0Dsjb6H3QO7HYDSIFQPJSxY/M0p9GQls6ym5GUIYStsttUlBFwxaxHRqVFcTXtocuq62vYZhm06929AmRGEKw2BCt3bgXC2DLewAJy5T3RlOlr70vRPhHhlMbZDkVM2Us1myIoW5A/NW9raAprrYdUCsAtGWulrq1AgjhezikzvB2qm18mUOrC4zC5AYEbi9xlBF7muuMcdacdkI5YMLbWNFzSzjrGzIckKnqCwuDqwFwVCKMtGBclF5/EnYxlzrJKquF9xFRWMUKD7Ckk33ZgWO+lOhjLzCMfzgaP94d2/owVvLLfpWr8W4WmKzQSXyiLPcbq+YBHHpZtOuYiorkfkQxYtZpZFcR37MKCLsQQHa+1gTYC+tjfSqstRCLcc8y5Xp5uKljkS3A+V48FGMgzzGwzgAu732jvcIgNxm3NiQVAu1nh4x2SDNnkIFmcZbFhq1mYjOR5X21saZcVjXCuJWErRM2Syh2EMeQnRI1LWaRVUtrlV7DKKdYDD9qVlkBCixRCpSwHu3RgCoFgQCAdrgWtWfLjzkvR4GseBMYhxlOmtZD7Xo1yQn8/tGA8cuW7D0zZPnWlcb4tHFGzyOqIu7E6DwHmT0A1PSsG5u5kONnz2KxoCsane17lm/SY2NugAHS9TUxc7U1siGyShW092TXKJw8q/kY1njtc2JuNg65icuuhA2PkRUzjvdb9U/hWecD4h2OIje9lzWb9Q6N8hr8BUhxbm+SQkR9xNuhYjzJ0X0HzrTaM1o2Xko/ymLy7T/orSq+WOXedcZhpRKkpcrfuyd9TcWOm408CK+heR+co+I4btVGV1OWWO98j2voeqkag/wCINVdJQ6K+BvqXdXer7ONLBYqKKKtlQRxmMSKN5JCFRFLMT0UC5PyrEOZPbNi5s4wyJDCQVBYFpCCLZib2U9bAaeJq+e2bGtHwtwunaSRo36pa5HxygfGsEc3S1IwRal55xEvDWwxZ2R8oc3LSKo95VJuSrEAEG9rm2hsG3C+LSYDsbszD6RHK0ZeyLlK6E7FrADMQQOg6mv8ABZSrlfP/ACqfmkADSPsutZdk5QljwOw02nquo7zGMrn6mtR+1RJsRDBhYHmaYKSWPZhARdrixJyi5JsBpoTV6rGPY/FJaacrkeQ9x2RWvH4K2a/vA30F+7qbaaR/tx4iO2MTA7Zfq3+CMxD/AAIPkauwt/8ARzV1KUsV7ee7J81kfEtMTOP+fKfnI5q/8y83RYPCnEm7rcKqroWcmwU3922t77WOnSslw3MYxckr5SjGRmKE3tmJIs2lx526GpylMnInpwrVHwy1yeNQhspmiDeBkS/40pGSgauhTcSeGtIz8WijIWSWNGOwZlU67aE6UCpN7EhlpDFsALNYAqbki+hKpb3lAuXGpIA1pVZK4Or/AJ1tNrgFQpNswOt3Ze7/AMkHwpQRxh5C1rHMLksxykkm5JLLI+ZixBO25PgKcBa9WIAHKACbnW5u1rAk7nYfAVwFNte0vbxgcX9MkWn7VAHYFc9t3rWPTW2lzmst/EhWNvKuYggidjORKrN9U6AlhYMpXI7FBY2zFioynQa1zBiCVOYsI2N5VGp1sLjT3oQsbC356yi1AuBVpdbWNtBm0sCQxVT1uQj9OnS4upSRe2dFkDoAGzgZVklGIwq9oq3PdAPZrqdEJuc1yrQDGRbLiUJ2ljaO/wCkCHUfHvCnmBkyPY0hjsKJEy3I2IYbqw2YehrjDYzMQk1kmG19Fl/SjY6E+K7jwrH1tLU+NGzobouHdstsM17Uz4rilUasFHmbffTSGZl0INV7nnnFcNC0am88ilVUbi4sWYdLA1BGTn9K3JXBQfEIc28pDHLcSOsqC8YLkxHTYqdFv9tfHW4rJ3hIzIylXUkMDuCDYgjyINaJydxP6Ng0XEM5LO/ZxhSzqikKwsNlvY3NgLkeVVLm/GRvjpJI82VwjHMrIc+QB7qwB3F77a1d0spRk628pbMraqrMVYljxK68Vq47OrPwzltp4XkbulltDe41uDnPkbZR6k+FQbqVYo4KsNwd/wDXnWjkzTzDC1ap7BJLYrFLfQwobeYcgG37R+dZfHckKilmY2CqCST4ADU1vvsi5FfBQNNOuXET2uvWOMaqh/SJux+A6UgpoNFFFKBHcw8CjxmHkw8vuyLa43U7qw8wQD8KwHi/sv4jhpCiwNOl+7JFqCPNb5kPkdPM71vXMPM+HwMYkxMgQE2UalmPgqDU/wCFV3h/tj4bK4TtWjJ0BkRlW/m2oHqbCgDB+KcInwUijEJ2cjrnCXDMFuVBYKTlvbQb6dKfcEjfHP2RYRoozN9phe3cG1721O1wbGuvalis/FcSc2YZlCkajKI0sB5WqE4bjHhdZIzZ1OnUHxBHUEaEVBZQpfV1NCjX2VxVf/z18TeODKIkCoAAqgKvSwFgPwpgeIdpGZZXVXiVi4KgAKBeRbdQLe6ddBr4wvLnPEMtgzCJ+qObAn9Fzo33Hyq3PwpJCJAQGuCdAwaxBsy7Ha3j0rN4ZLlIvOcH9SKlxvhk+Mw8saPCYm7OaHLnHu6BSTdbG7ZWU7aELlAEJy1y1NGsssuWMgIuUkN3c3fkJS+guNNTbN5X07CcMjhjIREjWxsiAhVFy1lBJsMzMbfpGq/xG3Zz+cTj4sCoHzIqZ3ShyWxXjp4WpuW5nPNmPczNhw1kjsHyk2drAm5IBsL2sQNQb9LV58CCyIu7Gw8NidvQHSp/m9AuPle90nPbI3iG94fB84+A8agscxUhlPeUhlI6EaitF5xyMutRUlxbdfQmOX8IJY2UvKYge6hchb21bKug16Ugp7OSYZiYljYsCSQSRlVddySfupbA5JBnjdoi3vKAGW/UqNLXvf4014pEqR5QTa+Zid2boT6VlcTlJqTOzjRGFScIpdc+P7+uSXw/O8oji7PLliRY5EcZixAAD5xYgMARpsVsb5lvoEGJJC3GVmUNluDoRe4YaMP0hp6bVhschBuP9a3/AMvlWz8pyDE8PhAKtJGhAuRoy3GRvC65R5d01o22OtJnJQojZOSyN+M84LhnWPI8jFcxClVyrcgG7bkkHTy3qYwOPWVFkQ3VhcdD4EEdCCCCPEVDYnkQ4giTENqsdlaI5e2XMSrFTcxspzKydGv0tdXhGDGHTsQSbFnBbchmJ6eBNj8D1p0bouXD1Ipaeahx45E6HrxQBYAAAbAaAegG1NBPXvb1MVhyygkEgEjY+H+v8K6vTTt66WWgUcBq9kQMLMAwPQgEH4HSm+euu1pAK7x3HwwMMO0k0ayIWzxu4MHeyqbZu+hIbuEXAU2NtKiuGcoyREsVM5ZwyyoDIJFAOSz9O9Ym9ttbWqyYzgcU06yyDNlQLkOqkhmZWYdbZm7uxuCb2tVO4NjcTFCDFIygjvLoRmGjaEEA3B2rN1MODbkmdB2bLvH9POUV19ensecVzYfFOjm7BI763GoMjAHqAzt8qJcZG62kCsPMA1H8QwTyM0jsxkbUsd7j/wCtLVCzvIoKsDsRcf5VWUFPZm2pyphw2Rzv+fMf/wC35QT2UjKg91Sc+nT3729BXK8fkchZ1jlXYZo1zLfS4YfPbpT7/dbJgIMUI5ZjKXuqOFWMKxQAgIzMSVJNiLXHmaW5U5UZ50fEpIkQDPkAtI+UXVQDqoL5FudbsLb3rXiklg422XFNt+PQ0/2a8MhjnBSKNWyt3gqg7fa3rT6zcYJcIQLSNi3UlYMO0lox5kXZyOrt3fQVfeE4ntIUYtmbKAxtbvjR7r07wOlQ6aqVUOGTySam6N1nFFY8h3RRRVkrny5z3zA+OxssxJyBika/ZjUkC3rqx82quxw3NW7nvlx8DjZEdT2cjvJC3RkZi1r+K3sR5A7EVXWcUAMpY7GnGHNal7K+QExGGxEuLj+pmQJGT3TYHM0yt+bZgtj1yncbw+J9kUv0ns8PPHLDc3lsRkH2W0ys36pO2w2qOy2FazJ4HKLexXeXuFLisQsbD6tVLyW6qLDLfpdio9Ca1JcamHypdE07qXSNVUaXNyAq9PE20B1r3/c/D4HDt2IJlCEtKSbsVGaxG2Uke75+QrrBcdiZn+jhppCFv2aFwNLLmkOVVGh3YdbVjy1Ub5PG0TV08VXDzYrNzDCwsJ4SfKRT8rb17w/g74vLkBENwzSEEZ7agKDrYHW53IHQawyccxU8jwsBE95FVU0JaM3kidyxILR5mUqyju6mxp5xTijLBklcrDDHcwRRYjM4Ua9pmQWG181lG+tXK6Up/XvhNLyezK9uszFxr9GSHHOWcFjGGFQqzBwzMrqDDfRih8W6rYgkC46iq86eyHD4DAzYjt55GTIEU5FGZpFTWy3awYmwttVW4JxWWSYW70WYlkKqVjU3KhTbQjS1TPNOIeTBSRhnyjK+S7Ze61zYbbZj8Kklqe7sUJLfwf6kUNPxw44v8v0M7wyMDdSRSzxMx7xJowclqdMwq04LOcEavs4eDiePAj5o7VM8n8xnCYgG9o3IWQdLdH9V/C4qMxK3pbgfCHxEuVUZwql3t0Qb/EmwA3JIApZJSi1LYZCTjJOO5uR4rGDq4BIIK3vdjlNwo1vZdSPAVXuJY1C0RR03l1J7tu4LEre2tt/A1N4PlxXwyzYb60Kt3gkVGzAAG8UgCsrW1Gutxqu9N/8AZKFxOQ7J2ecvmYO8AIWRZGFs7w5ldWa5ZGINzqKMtNJc4vmi7HWReYyj9L38SPjMjC6qrj/lyK342obEFfeR19Ub8QCKtWI9nULsRFOMy7q6pIRpp7mRvvprJyJi4/ycisP0ZXX+44ZfvpneauG8U/T/AH9gdGkn9mbXr8/cry40EXuLePT0vtSseKB2IPoQfwqewc3EsIMvZsyXJs0QkAJNzYwPcXNza3U6UliOcI2JXE4OAtr9kNf+rmVT/eqwtVDH15Xqn+pA9DN/Yafo0RRnrpp6aSvG1solgAVQcymYM+uZu6SEXUWCkbbDak+zJ0SbDufAuY2/dIb8aRaynOOIY9FelnhHTYmqvjcSsOJKfmyjtPJXJYMPRsub1J8anJsJOupicjxXK/4G/wB1Vrj3Cy7B8xjcALaRWVbAk6EgEak+PSnWShdDEWn7k2jnPTXKc00uvIeyRqRoRVc466qNN68xH0hALhCCcoYOCL2JANhpex+VI/7KY96Q7a+Q86bpezLrpZxy8TZ1nbenrrwnlvYs/s24zII3hWYx3fMVKpIhBAGbJIpsQRYkW3W962Hg3KkWQtITLI9j2psHUjVezKgdnY6jLbWsBODaIq6Eqw2I/wBa1Y+F+1abDCxBsOgII9crbfOtfUaGdT+lZRyENVG1tt8zUZG+hwYlm705fWSwBkUj6ojw0uLDTMHIABqT5QjeOBYmilUqLs75AGdjmYKAxawJIuQNAKjOVzLxKGDFYjuRkl0hy6tYkI7t1U2zAAdRr43GqWCygooopRRpxPhEOJQxzxpKh/NcAi/iPA+YrM+PcF4dg8RkiwKF1CsXl7Z4lDXItGCc+x3yjTfStXqhe0zBZWhxGut4nI+Lxn5iQftiq+olKNbcNyaiMZTSkNeLe0VI8IxkWJksFBhYA5vzVETadNsxsAfCs0j9pWKXEmcGPLIpHYC5VVv3btbVx46nxA0UK808PM8amPvMrXI0DMLW3628PM2qDwXLszkDs2jHV3Frei7sf9XFU6nVbDvL8N7c/AntrnCXDBPBqnDeYmxcUbiPtElJXukIwddWgKOSufKCR3wHW9rHu1XuS8QmEmUzOIwuGkWbNoc4liyJl3Lg9qAoF/e0rjAYGCNFQwLdf5xGKSE/aLjK176+8d7DTSnuKw6SkH6Q+YEm04D3JCqTmYIxNkQaMb5R11qKmzSxU60nFTxl77Pcbdp7nwyzlx6HeNxsbSpilY5sTNKywjLmEQw/ZGUncMwA8gWOhK0y5hcY11bEAkJfJGCciX8tyfM/IU3m5ZnV2dcrXYsoiYLluADZJAL3/WO5sBekJcbNFpKpH9YpT+/7p+FMvcJWJ1PPCkk/TJZ0lPDD60st5wJY/FJhobpbeyoLC7H020BJPlVPxfGp3NzK48ArFQPQCpbmrE5xEcpABa+xBJy2sR5A1CtFer+kqjwcT5tkOrslx8C5JDeOM2vSseIpQppYak6ADqToB86uOD5ewhhZpVllmLWVYSEAC90s72yXZ8xsASAF01NXpZxlJvyW/wA8cmc5xi+bwU15xVt9n3GI4kxAysZDlYWBOZVDDLm2XvnqR72lWT2fcrxLnxBisScsWY5+71cEgXudLgDarLxLlFWPa4cKHzKzpoBJlvbXodTpt6dci7X1966JJ8t35l2qMopWx9hDgXDzh8PHMLrO06C4v9YpuXDLsRYFxppbS21WvjqLDhDDEAJJ7wxDezOCC36qJmc+SVF47mv6PGhkw6BgCFcyKqKNMxZ3UMhFluuW56XtSXK3EWxsqYh2V7qcmU9xFzaooOtyVXMTrcAaAAVpV2RmsweUVZJxeGWvCcIjEaqVzW1u2rXOpbNvcnUnzpQ8PI9ySRf2sw+Thqd3tULxnmiKBSxYADQk7A9B5nwAuTUggy4/i5oFuMQ222SH5k5dqk+B4NzB/KCZGfUq4BsOgItYeNraXt0rOcTxzt5RJK8iKhDJCgUzMQbq8gJyxDqMxFt9Ts04hz5eTM7hwv8AMBpJEP8AWy5lVvQAL4hqgndCDw2S11TnzijTp+T8G+vYIp8Y7xn5xkVG4r2cwsO7JKvk2SQf31J++pjlji30nCQzFQnaJfKDcDUiwNhppSPMPMYw2VVXPK4JVb2UAWBZ21sLkDQXNMujQocdiWPEmqsvUuCDefUqs/szlXWKSM+naQH5oWH3VG4rlziEYPdlYfomKYfJrOfgKtGH5hxTC/1HoEf8S/8AhRJznJH+VhAHic6j4tZlHxNZHfaCzZtez/hmgrtVF4eH64/oyTmCFnkELxqrCzu3ZPE62v2a97qW72n9H51A8R4iY7g2KkHwBGm4P+B+dW3nbtpsRNiIEzFuzLRXJb3AnaRsB3lsi6W31G9U7HcDl7Fpp7xsNVit3slxmd/sjUaWufLS/UaDX6LT6VQqnmTfvl+Xhj26mHrNLqdRqXKyGEl+S8/ngSsg+qF9wo/AU35P5cGP4hFh2v2dy8v9WmrDyzHKv7Vd4zFDJvpbfpbxvV99hPLzgzY1hZJFEUR+2A15GHlmCqD1ymtztC1RhhGRoq25ZZrkcYUBVAAAAAGgAGgAHQV1RRXOGyFFFFABUNzhwr6Rgpox7xTMn66nOn95QPjUzRSNZWBU8PKPnNJzYGxsRcbNofWxpePGedvupxzXw4YbGTRbKHLpfbI/fUC/gSy/s1Gg+QI8v8tvurn7K+FtM6CElKKaJJMZ6UquJ8PuP+FRKqo+0p+6lAD0INQuCHkpDiwu11/VJX7h3T8Qaf4fi7DZwR4MLf3l0/u1AJiiNCP9elKjEKdwPwNNcBrimSs+Cw0oPa4Ya7tH18z2dmPxWomXkTDSf8PiGRvstZ/u7rClUuPdc+hF/vFqdHOw76q4/Zb7mtb4U+Ntlf2ZfPcinTGW5W5+UZMGwllKOin3lZdPSNrMTbwvVokhzqiKbGZ44lYdM7BSw9FLEelV7iK2lNw1rCwbMbKRYqC19LhttNaleBzF4I+8VeIgBha6vG1gwuCOg3BuGNdT2VqbLYSr5ZxldPxOb7W0sauC3pnDNB4qEhTMGVI41As1gqqBZRcC4NrAb+hrzhHFlljDobqfmD1UjoRVKxuHz/WYiWSXIC3fIsoAuSqKAo08BfzqWwHIvEcMgkhMbdoM7w3ylS3eKWbutlva+YbbVgavsCymrjcszb2W2C5pO0I6ibgliKW78Tj2p4kNgWXUksltCbWYXbTaw6+dVv2YcZfDtJcMYyFI2HfvY5c1gbpa/wCqtKcZnxaSXxCyRNsM65V9FJGU/A1B4vHyk6soGmoABPxJP3U3SOzT1uvq3nn/AAactLGxqWeXl/JpHH+fgF0Judle8aj9Y7t6IG9RvVAx/MRkbMS8jC+Um8aJ4iONe8vqWzHqTTP/AGNOYzMYpjGLXkyPrchR3m0NywG/WucLhkyK7IXZhmVL2VUuQt9Rcm1+vpVqy2e8vy5D9Poq5Plz9eYlJiXcWNwvhbKv7o3+NzXUHDnY7D43H3Cn+HiiJ/JhSLXGqkeB7psRodR4eNO1miTUam3S7G23yv1vaq6lOb4a0a0NNXWs2PJp/I/N2HWGDCkNEyqsaltVdgNg42JNyAwG9hekeeo2GJVujwgL6ozFx8nU/PwrNIsU0jaD6vUN4W9Ru17EZTYW3NaNy/xIcQhOExDETxjPDNpdraZiNiwvZhswa/U2saiuVtb082uLGV/DMyVMaJ/9FeeHr/K8hhguLZdKlU4sCNagOKcPeBrTr2Z6OLmJ/NZNl/VaxHnvTGSQ3VVZSXNgQQwAAJZiAdbAbdSQK5SennXLDWH5l7gqtXEmOuN4TDZgRoWJtGmYsSd2jVO8pPW3dPWx1rzDcvSAdoEWIghgjnMzkXH1j65dCbAXsTc+FS3DcNAg0LZj7z5jnf8AWca28hYeVOpMFG3uvIvmJH/BiQfiKb3mFjPz0/0hc3HkZpLynEsudMIQ17gSSKYVPiEW5YDfKTata9mnELwNh2N3hNwbAFkcls1h+nnHwFQ8+CyjVg3gbAH420+QHpUdwXiPYY2J790t2b/quQuvo+Rv2a1tDr5u5Kbytur/AFI7dPCyiSrWGuf4Gt0UUV1ZzoUUUUAFFFFAGX+2DAo0kBUlJir5nGt4ktZWQ6HvyAg7+941mmDglklESqjMSwVlZYr2zE3DkKPdb86rp7RuNK2OlBuBEqRA2NtLu+o21cDX7Iqk4HCyHJJ2ZcC7fmakqRcBj3rFmPyrLuknY29vnU2KItVLxFBjbMULDMpIKta9xoQCND8L0ss4vYqR5ipng3LEvEGyGSKNdskjAP8Asw++fW6ironsWgEdhPMJPHulPTsmBsPRr+dNjp3NZSwOnqYQeGzOlkvs3zr0g+HxGtWHivsrxcP5MLOvjGcjfGJzb5MarUuGlibIysj/AGXBRvgrWv8ACq86ZQ3RNC2E/ssUWQDe48+nx8KWWWRdQb/C/wCGv3U1GMN7MP8AOnELIdjby/1tUDXkSCHE5i+RmWx1U7i/Ub+jfOueAYnLI6HrZh8RY/ep+dOMbEWjazAhe9+dfu6nceF6gJsQySKygkkFbAE3/OGg9GrT7LtVdyfTYze0qe908orfcusk5LLqVVGDE6XdwQVABB7oIBJtqQANAbs35hjMpDPIz6XZpJWO+neLaa+FqhO3xMumXsx4ubfJRc/cKRPLzp3mkj3v3syhrbXbW3pruda6K3tLTRlzab/E5unsvUyjs0vXBq/LXtCQB8Pis75cpWQgPmjcGyuN2IKsL2JIy3ubk2fgsfD2fNh0wwkOvdREf1ykBh8qyvk2XDO7RSrnxEpJDWDxhEXRVfyF2NwNWPlTjE8JYzCOC2ZpMoF7KTYkHwB7tc1f2mlqnCMfpzy+eux0Om0TdK43iSXM0P2kTWwRH25Yh8nDn7kNYlAuQAZlUqLDNazJcleo1W5G+1qtPHmx0YSLEiQKvaSKGOdSyxOoswJv72wPwpnwOaKPMSkbG6i7KjM19muQSw0ubWABFvCq+svb58L22L2kf/PHo8kFisQwKSNlsp72UEXQ2Dalje2jfs1yEl7isilUJysSpGUnUb3IIG1t8u1jdzxLEq4aYIiWIOVEVBkuL3CgZjkbNc3sVNtCRTTtJI7omVlAuqMDoOqq4NwAdLG9gRTtPfKuLxjny5/PP0NKHBqEnhrHRP8AnxwSRnNrCwHlU1ydikixkTSNlCMWdukYKMozHpct8BcmwF6reZ2TOskS7HKoIkYbHLn1DA7qBfQ9bXRw+JaK+QmwJJ3zKxGvvAnvWF7gnS43NNqhJyTj49eSz5skvuVtUo1+/j7I+l96rvOHBTJADCgLRvnyqACy5WVlXzs1wOpUCst5Y52kgmRleVohZZEZyUy22XOxCsOlmvoOhNtP4Zz9BKWBDR5Y2kLEoy5VF21Ribga2t0rXt7uS7qb5vp1OVUJ0yU10M8DG2ZTcXtp49QRuD5HUV0vEmFT2L41w/GNncSYZ3NlmQrmffSRFzdPtqbeIr0cjSuM2HxWGmQ9WjIP70TWPyFc5Z2VZvDEkblfaNL5WrDK+/E2bQV3wzAtJPEgF3eRGt4IrqzyHwACkX6kgdaskPs5xB9/ExRjr2UJLfBpGNvlVs4Fy3DhFIiBLN78jnNI9tsznoOgFgPCptL2XYpqU+SXPzYzUdpVKDjVuyVoooroznQooooAKKKKAK7x/kLC4sl3QpKd5IzlY9O8NVb4g1QuK+yXExEthpElHh+RkPr+Y/xI9K1+iop0wnuiaF84bM+dca0+HITERMvgJFy3/VJBRvhapbhXPMsVgk8kf6EnfT0AkuB6I4rb8RhUkUq6q6ndWAYH1B0NU3jPskwktzFnw7H7Buh9YmuLeS5arPSuPODwW1q4z5WRGnDfae+08Kv+lCbH+ykP4OasUPH8DjR2TNE5P81MuVv7OQAn1F6zDinssx2HuYbTKLn6o5W+MEmn7pJqAbiEqExSpcjeN1KsPWKX8bim97dX9pZ/L+he5ps5weH89zWeKeyzDSfkWeA/Z/KR/wBm9yP2WWqdxP2bYqG5EYmX7ULHN8YnN/gpao/hPOckRAinkj8I2OdT5COX/sIq6cL9pz7TxK/i0JsfjDIfwc+lNctPZ9pcL/D+h3DqK9vqRnL4VgxQMQ1rNG6lWA2N0YBqhzGQy30ZG8j3hdTcHQjetC9ovM0GNMcUYLLGDI+dGQh2BSNO8ARpna400XWqJwoRri4Hku0YnQkMWkGXtFv3TfNca21veoe7jGfCnksxnKUOJo6LSMtx2rr1yBiL+H1QtvTQxupb6rKQwUl7KQbruBdvzl+dajzRz5DND2MEZUAgqzWABFxpEh1FidCVrN8fij37ESMwuRoCGAUA924Ud1dGPTemySjPhhzX7joOUo8U1gkOVMakcjySN9agKIiqTdWCEuALsTdSvQD46TvD+YWjmWXs17hZh2jdSpUHIlzoGY6lelQHL3AMXiJGbDRMVYAE27mhJBMhIS4BIsC3pV94X7Hi1mxc5PXJHt6ZmAHyQetNWjlK3vF5e3z3Gy1FcIuMupVOYucZMURmcsVJCBFUKua1wBrc6Ddr6aWpLhXL7v2iyrLG1w2QmSNWjZdGyXGhZX+RraOD8q4bC/kYVVvtHvP++1z99NOaOWWnKzQlVnQZe9fJIhN+zci5GuoYA2N9CCRVjUaOyVbcX9RS/wCqOVFLCMe47w0RFeqsCrDzAJUeQI7RfitRWGiJjFzqhZc36psD53Frj/6NXfmnlbHGJm+jXsQTkkDkAEG4VRmb4C/lVLXGRovZ5wGBOYN3GzEkklWsRr0qhXXbCtd4uZs9nyUrG01jHiN4laNu6qHchSAQfGxPvehsVv1Bp9h4BIQzyKDbu5YyUW+pQ2sVIP5lrA33vTafFJ2bHOlxYr3lvmuLW19QfImnfAMHJi2dMPhlxDFhaQghUGUC7S6WFwdL3NtAatu26yHCt8Yz1x7/AOj9VVCl95B4efnzYb4sBc2oJVb3UsPGwOgI228CPGrlyPwcYrGB4oSMGsckcrszlZc6MhjBYktut7aALrrarFyv7IoIVVsVadxY5ALQqf1d5Dfq2nkKvsUQUBVAUAWAAAAHgANqno0fDJTk9vnMytXroz5R5vDTeMZyZvxn2Rm5bCyjUfk5r+JNhKAb/tq3rVch4Hj8PL+RxMZGpeIF8wBHcDISNRfewFvdrbqK1VY1DgWxjOKcuJlX5Q5pkn+pxEUkeIUFu9G6qy30NyoAYAgHQAkEjwFooopjx0FQUUUUgoUUUUAFFFFABRRRQAUUUUAFM+JcHhxC5J4klXwdQ1vMX2PmKeUUAZ9xn2OwOD9HkeG/5j/XR/uucw/e+FUviPIGPwuoQyIOsJ7Zf7Fu+v7A+NbrRUE6IS6FiGpsj1PmSXGuBIcudy9zlOqnKEjQxucy2IHUm5NcYHhss7qsMbOVZTlVTIwtsGCd1PVmG1fR3EuXsNiCDPBDKRsXjRiPQkXp1hcIkahI0VEGyqoVR6KNBUUdKl1J3rXjYyHhnsfxM2s8iwr9k2kb4ohCD4lqvPBvZngsPYmPtmXZpbMB6RgBF+C386tdFWIVRhsitO+c92eKoAsNAK9ooqQhCiiigAppjOEwzflYopP10V/+oGndFAbEZHyxhF93C4cekMY/BakUjCiwAAGwGgHwrqigVtvcKKKKBAooooAKKKKACiiigAooooA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sp>
        <p:nvSpPr>
          <p:cNvPr id="7" name="AutoShape 11" descr="data:image/jpeg;base64,/9j/4AAQSkZJRgABAQAAAQABAAD/2wCEAAkGBhQSERUUExQUFRQVFBgYFxcYFxUXGhcXHhgXGBcVGBUYHyYfGB8jGRgVHy8gJCcpLC0sFR4xNTAqNSYrLCkBCQoKDgwOGg8PGi0lHyQsKSwsLyksLC0rLCwsLiwsLCwqKSwsLywuLywsLCwsKTQpLCwpLiwsLCosLCkpLCwvLP/AABEIANAA8wMBIgACEQEDEQH/xAAcAAABBQEBAQAAAAAAAAAAAAAAAwQFBgcCAQj/xABMEAACAQIEAwUEBQcJBgYDAAABAgMAEQQSITEFBkETIlFhcQcygZEUI1KhsTNCYnKCkrMkQ1Nzk6LB0fAVFjRjssIXdIPS0+FEVMP/xAAaAQABBQEAAAAAAAAAAAAAAAAAAQIDBAUG/8QAMREAAgIBAgMHAQkBAQEAAAAAAAECAxEEMRIhQQUTUWFxgfAiMjORobHB0eHxFFJC/9oADAMBAAIRAxEAPwDcaKKKACiiigAooooAKKKoeL9o0iSyJ2CEJLIgPaOCcjslyMhGuW/xoAvlJ4nELGjOxAVQSSTYADUm5qjf+Jr/AP6y/wBsf/iqG5t5umxcHZJEsYLXYmUm4sbC3Z+Jv6gULA3iRPcq+0iObu4hhG8kn1fdYLlb3EZ9g17jUi9hV4r56bhLgOAt7jKgMgsE1IzdwZmDWIIt18a1GD2jqFGbDy3AFyGiOvXdhRywgT8S6UVUV9pEPWGcf2J//pXX/iNB/RT/ACi/+SjIuUWyiqn/AOJEH9HP+4n/AL67T2i4Y7rOPWO//STQGS00VWl9oOE6mUf+jL/gppZeesIf5xh6xTD/ALKAyT9FQX+/GD/pv7kv/trz/fnBf06/uuP+2gUnqKhV5zwZ/wDyYvi1vxpZeacIdsTB/ap/nQBKUUxXjuHO08P9on+ddDjEH9NF/aJ/nQAlxDj0UMsMTk552KoAL/E+AuQPU1I1iHOXNL4jiB7G2aMiOAobkssh1JBG7A7W0t61a/ZpzHO882FxDFiiZxmYOyMHySRZ/wA4ZrEH18rKovmNzzNEoovRSDgooooAKKKKACiiigAooooAKKKKAA1jnEovr5//ADE/8aStjNZLxNf5RN/Xy/xHpGNlsMUhpZYKWjjpzHBSDBoMNevfo1SaYevWhtS4Aifo1enC1KrBQ8NGAIc4avDh6lGgrz6PRgCM+jV59GqV+i179EowBE/R6OxqUOErk4WjAEUYz51w0dSj4ak2gowBFvDSTYceA+QqV7Ck2gpAIeTCj7I+QpM4Nfsr8hUs8FItDSCkS2DX7I+QpDEYcBGIFu6drjoddKl3hplj1sj/AKjfgaQC58krlxUWUsA3aAjO5BAQkd0kjfyrTazXlH/ioPWX+Ga0qqPZrbo5+LNXtJJX8vAKKKK0jOCiiigAooooAKKKKAA1k/ENcRN/XzfxXrVzWU4wfyib+vm/ivQNlsdwRU/jjpDDrTq9qBh3amZcPKFKqyXyHMLi7t2OYC+pViQL6XWXqq0piJGykLo3Q3tbxsbGxtexsbG2hryElCrjKWQrlGSPKApuIwShYKBcA3LDfU0CpneFe8anxRT8bC/30SyAC5IA8SQB8zSEbEKBpfW/qSSbeWtcQsyEkFMxJOcxIz2Oy55MwAG1lUbUALRzqTYMpPgGBPyFKM4AJ6AEnrsLnby6U0xK9oLSM7jzOX/oC29RXkSKNlbOZe819GhEKqAxJuzdooI0uLt0JuALrjBc3yrbcu5Fj5lFdV3G5G+tqcg6srDKyMVYXBsbA7qSDoR+GhBFQxBupDC4SMZWjmOVhDHGxymErmBQ2YNtsRenkRA91OzXKoyjQFxfPJkzMI8xPuBjtcm5NArHprk0j2tJy4oKCWIAHUmw+ZoGirCuSopr9PQ9d7WGVrt4BRa7fC9KuWUgOsiE3sHR0zW3y5gL+lAp6yUmYxXeauGegBCWOm7JTmeUKCzEKqgkkmwAGpJPQWqicW9oRzFcOi5R+e4OvmE0sP1tfIUgFolWo3iP5N/1G/A1W4ebcTuTG46goF+9bEffUpDxpcRC5UZWCkMpOo0NjfqD4+VNFw0aLyoP5Vh/WX+Ga0is25TP8pw3rL/CatJqh2Z9x7s1O0vv/YKKKK0jOCiiigAooooAKKKKAPDWV4tvr5v6+b+M4rVTWUYn8tN/5if+NJQNkOYXpQyU2RqUvQMO89eZ6QXEeIt3sv2u90UgahiBcCxzD3SbEDqOS99CLMQb20tvsfh5EEHUEUBg6Y0V7Sbq5vkVmygFsqliAxIXQEbkNr0C7G4FAqOya9vSfD4ml7TvogjRnZmv3VW4ICH3mDKQdgt1vcmxRhcsBmVthmFylzYXBe10G/uKx8Cu9AYOpsQLd0/nqpIsct2AO+l/C+lyKmG4BIVDwuJ0I27qSD8Ef+6fWoyaPPmz2OYAEAZVCgWVEUe6qgAAXv1vek48TJDY9owXMMzgXYLrdivusdrtYb3INqQCRHCJ2NhGU278vcRbmwv1YkmwCjU9RVn4PylFARI57WUfnsBZf6tNk9dW8Sar8fMeHjAk+tlce60rxlQdrrlsgPS4F+lN5uacbLHI0cDFVBJKslwtr6Kxve19LX20vpRkcsCfMXMfZYnEMDdo8PmTXVRdjKVvpeyoP2/Os0w3tLxLBhMRJExvlt3omBuro25y+B3BI0vVolwyhWfEqc8kfaxyZ1EQjIKmUyq2YKC2qWu5fXQ3XMMXhVjlfsm7SENZXG1jqoYdDbTaxKm1IhTZwwIBBuCAQRqCDqCD4Woqr8i8ZzQNE51htYk/zR93903X0K1bYsJIwzLG2UC+Y2RbeN3IuPOiUlHdiKEnsime0nGFMMiDaSSzeijNl+LZT+zWa560/mfAz42AqmCxQytmjcoiq24PdZgwDKdDbw0rNsVgnicpIjI43VgVI+B/GhST5JjuFpc0dYaQipHhUtprD8+N1P7pb8VFR8ZCip3gPCG70zgr3GCAixNxq9ugtoPG9KIzXeT/APiMP5GT+G1aVWb8m/8AEQ/+p/0GtIrN7L+492afaf3/ALBRRRWmZoUUUUAFFcSyhVLMQFAJJJsABqSSdhamnB+Nw4qPtYJBIlyLi41G4IIBHQ6jYg9aBcPGR9RRRQIFZRiPy039fP8AxpK1esmxek8w/wCfP/GegbLYVSlKSjNKUEYnEjrc5lzFcrd0/WKfeR2JLBTr3UKgXuAWF6U4eeyYMY4ntoElAcBQe7lcDuNltchSCegrqg0Dsjb6H3QO7HYDSIFQPJSxY/M0p9GQls6ym5GUIYStsttUlBFwxaxHRqVFcTXtocuq62vYZhm06929AmRGEKw2BCt3bgXC2DLewAJy5T3RlOlr70vRPhHhlMbZDkVM2Us1myIoW5A/NW9raAprrYdUCsAtGWulrq1AgjhezikzvB2qm18mUOrC4zC5AYEbi9xlBF7muuMcdacdkI5YMLbWNFzSzjrGzIckKnqCwuDqwFwVCKMtGBclF5/EnYxlzrJKquF9xFRWMUKD7Ckk33ZgWO+lOhjLzCMfzgaP94d2/owVvLLfpWr8W4WmKzQSXyiLPcbq+YBHHpZtOuYiorkfkQxYtZpZFcR37MKCLsQQHa+1gTYC+tjfSqstRCLcc8y5Xp5uKljkS3A+V48FGMgzzGwzgAu732jvcIgNxm3NiQVAu1nh4x2SDNnkIFmcZbFhq1mYjOR5X21saZcVjXCuJWErRM2Syh2EMeQnRI1LWaRVUtrlV7DKKdYDD9qVlkBCixRCpSwHu3RgCoFgQCAdrgWtWfLjzkvR4GseBMYhxlOmtZD7Xo1yQn8/tGA8cuW7D0zZPnWlcb4tHFGzyOqIu7E6DwHmT0A1PSsG5u5kONnz2KxoCsane17lm/SY2NugAHS9TUxc7U1siGyShW092TXKJw8q/kY1njtc2JuNg65icuuhA2PkRUzjvdb9U/hWecD4h2OIje9lzWb9Q6N8hr8BUhxbm+SQkR9xNuhYjzJ0X0HzrTaM1o2Xko/ymLy7T/orSq+WOXedcZhpRKkpcrfuyd9TcWOm408CK+heR+co+I4btVGV1OWWO98j2voeqkag/wCINVdJQ6K+BvqXdXer7ONLBYqKKKtlQRxmMSKN5JCFRFLMT0UC5PyrEOZPbNi5s4wyJDCQVBYFpCCLZib2U9bAaeJq+e2bGtHwtwunaSRo36pa5HxygfGsEc3S1IwRal55xEvDWwxZ2R8oc3LSKo95VJuSrEAEG9rm2hsG3C+LSYDsbszD6RHK0ZeyLlK6E7FrADMQQOg6mv8ABZSrlfP/ACqfmkADSPsutZdk5QljwOw02nquo7zGMrn6mtR+1RJsRDBhYHmaYKSWPZhARdrixJyi5JsBpoTV6rGPY/FJaacrkeQ9x2RWvH4K2a/vA30F+7qbaaR/tx4iO2MTA7Zfq3+CMxD/AAIPkauwt/8ARzV1KUsV7ee7J81kfEtMTOP+fKfnI5q/8y83RYPCnEm7rcKqroWcmwU3922t77WOnSslw3MYxckr5SjGRmKE3tmJIs2lx526GpylMnInpwrVHwy1yeNQhspmiDeBkS/40pGSgauhTcSeGtIz8WijIWSWNGOwZlU67aE6UCpN7EhlpDFsALNYAqbki+hKpb3lAuXGpIA1pVZK4Or/AJ1tNrgFQpNswOt3Ze7/AMkHwpQRxh5C1rHMLksxykkm5JLLI+ZixBO25PgKcBa9WIAHKACbnW5u1rAk7nYfAVwFNte0vbxgcX9MkWn7VAHYFc9t3rWPTW2lzmst/EhWNvKuYggidjORKrN9U6AlhYMpXI7FBY2zFioynQa1zBiCVOYsI2N5VGp1sLjT3oQsbC356yi1AuBVpdbWNtBm0sCQxVT1uQj9OnS4upSRe2dFkDoAGzgZVklGIwq9oq3PdAPZrqdEJuc1yrQDGRbLiUJ2ljaO/wCkCHUfHvCnmBkyPY0hjsKJEy3I2IYbqw2YehrjDYzMQk1kmG19Fl/SjY6E+K7jwrH1tLU+NGzobouHdstsM17Uz4rilUasFHmbffTSGZl0INV7nnnFcNC0am88ilVUbi4sWYdLA1BGTn9K3JXBQfEIc28pDHLcSOsqC8YLkxHTYqdFv9tfHW4rJ3hIzIylXUkMDuCDYgjyINaJydxP6Ng0XEM5LO/ZxhSzqikKwsNlvY3NgLkeVVLm/GRvjpJI82VwjHMrIc+QB7qwB3F77a1d0spRk628pbMraqrMVYljxK68Vq47OrPwzltp4XkbulltDe41uDnPkbZR6k+FQbqVYo4KsNwd/wDXnWjkzTzDC1ap7BJLYrFLfQwobeYcgG37R+dZfHckKilmY2CqCST4ADU1vvsi5FfBQNNOuXET2uvWOMaqh/SJux+A6UgpoNFFFKBHcw8CjxmHkw8vuyLa43U7qw8wQD8KwHi/sv4jhpCiwNOl+7JFqCPNb5kPkdPM71vXMPM+HwMYkxMgQE2UalmPgqDU/wCFV3h/tj4bK4TtWjJ0BkRlW/m2oHqbCgDB+KcInwUijEJ2cjrnCXDMFuVBYKTlvbQb6dKfcEjfHP2RYRoozN9phe3cG1721O1wbGuvalis/FcSc2YZlCkajKI0sB5WqE4bjHhdZIzZ1OnUHxBHUEaEVBZQpfV1NCjX2VxVf/z18TeODKIkCoAAqgKvSwFgPwpgeIdpGZZXVXiVi4KgAKBeRbdQLe6ddBr4wvLnPEMtgzCJ+qObAn9Fzo33Hyq3PwpJCJAQGuCdAwaxBsy7Ha3j0rN4ZLlIvOcH9SKlxvhk+Mw8saPCYm7OaHLnHu6BSTdbG7ZWU7aELlAEJy1y1NGsssuWMgIuUkN3c3fkJS+guNNTbN5X07CcMjhjIREjWxsiAhVFy1lBJsMzMbfpGq/xG3Zz+cTj4sCoHzIqZ3ShyWxXjp4WpuW5nPNmPczNhw1kjsHyk2drAm5IBsL2sQNQb9LV58CCyIu7Gw8NidvQHSp/m9AuPle90nPbI3iG94fB84+A8agscxUhlPeUhlI6EaitF5xyMutRUlxbdfQmOX8IJY2UvKYge6hchb21bKug16Ugp7OSYZiYljYsCSQSRlVddySfupbA5JBnjdoi3vKAGW/UqNLXvf4014pEqR5QTa+Zid2boT6VlcTlJqTOzjRGFScIpdc+P7+uSXw/O8oji7PLliRY5EcZixAAD5xYgMARpsVsb5lvoEGJJC3GVmUNluDoRe4YaMP0hp6bVhschBuP9a3/AMvlWz8pyDE8PhAKtJGhAuRoy3GRvC65R5d01o22OtJnJQojZOSyN+M84LhnWPI8jFcxClVyrcgG7bkkHTy3qYwOPWVFkQ3VhcdD4EEdCCCCPEVDYnkQ4giTENqsdlaI5e2XMSrFTcxspzKydGv0tdXhGDGHTsQSbFnBbchmJ6eBNj8D1p0bouXD1Ipaeahx45E6HrxQBYAAAbAaAegG1NBPXvb1MVhyygkEgEjY+H+v8K6vTTt66WWgUcBq9kQMLMAwPQgEH4HSm+euu1pAK7x3HwwMMO0k0ayIWzxu4MHeyqbZu+hIbuEXAU2NtKiuGcoyREsVM5ZwyyoDIJFAOSz9O9Ym9ttbWqyYzgcU06yyDNlQLkOqkhmZWYdbZm7uxuCb2tVO4NjcTFCDFIygjvLoRmGjaEEA3B2rN1MODbkmdB2bLvH9POUV19ensecVzYfFOjm7BI763GoMjAHqAzt8qJcZG62kCsPMA1H8QwTyM0jsxkbUsd7j/wCtLVCzvIoKsDsRcf5VWUFPZm2pyphw2Rzv+fMf/wC35QT2UjKg91Sc+nT3729BXK8fkchZ1jlXYZo1zLfS4YfPbpT7/dbJgIMUI5ZjKXuqOFWMKxQAgIzMSVJNiLXHmaW5U5UZ50fEpIkQDPkAtI+UXVQDqoL5FudbsLb3rXiklg422XFNt+PQ0/2a8MhjnBSKNWyt3gqg7fa3rT6zcYJcIQLSNi3UlYMO0lox5kXZyOrt3fQVfeE4ntIUYtmbKAxtbvjR7r07wOlQ6aqVUOGTySam6N1nFFY8h3RRRVkrny5z3zA+OxssxJyBika/ZjUkC3rqx82quxw3NW7nvlx8DjZEdT2cjvJC3RkZi1r+K3sR5A7EVXWcUAMpY7GnGHNal7K+QExGGxEuLj+pmQJGT3TYHM0yt+bZgtj1yncbw+J9kUv0ns8PPHLDc3lsRkH2W0ys36pO2w2qOy2FazJ4HKLexXeXuFLisQsbD6tVLyW6qLDLfpdio9Ca1JcamHypdE07qXSNVUaXNyAq9PE20B1r3/c/D4HDt2IJlCEtKSbsVGaxG2Uke75+QrrBcdiZn+jhppCFv2aFwNLLmkOVVGh3YdbVjy1Ub5PG0TV08VXDzYrNzDCwsJ4SfKRT8rb17w/g74vLkBENwzSEEZ7agKDrYHW53IHQawyccxU8jwsBE95FVU0JaM3kidyxILR5mUqyju6mxp5xTijLBklcrDDHcwRRYjM4Ua9pmQWG181lG+tXK6Up/XvhNLyezK9uszFxr9GSHHOWcFjGGFQqzBwzMrqDDfRih8W6rYgkC46iq86eyHD4DAzYjt55GTIEU5FGZpFTWy3awYmwttVW4JxWWSYW70WYlkKqVjU3KhTbQjS1TPNOIeTBSRhnyjK+S7Ze61zYbbZj8Kklqe7sUJLfwf6kUNPxw44v8v0M7wyMDdSRSzxMx7xJowclqdMwq04LOcEavs4eDiePAj5o7VM8n8xnCYgG9o3IWQdLdH9V/C4qMxK3pbgfCHxEuVUZwql3t0Qb/EmwA3JIApZJSi1LYZCTjJOO5uR4rGDq4BIIK3vdjlNwo1vZdSPAVXuJY1C0RR03l1J7tu4LEre2tt/A1N4PlxXwyzYb60Kt3gkVGzAAG8UgCsrW1Gutxqu9N/8AZKFxOQ7J2ecvmYO8AIWRZGFs7w5ldWa5ZGINzqKMtNJc4vmi7HWReYyj9L38SPjMjC6qrj/lyK342obEFfeR19Ub8QCKtWI9nULsRFOMy7q6pIRpp7mRvvprJyJi4/ycisP0ZXX+44ZfvpneauG8U/T/AH9gdGkn9mbXr8/cry40EXuLePT0vtSseKB2IPoQfwqewc3EsIMvZsyXJs0QkAJNzYwPcXNza3U6UliOcI2JXE4OAtr9kNf+rmVT/eqwtVDH15Xqn+pA9DN/Yafo0RRnrpp6aSvG1solgAVQcymYM+uZu6SEXUWCkbbDak+zJ0SbDufAuY2/dIb8aRaynOOIY9FelnhHTYmqvjcSsOJKfmyjtPJXJYMPRsub1J8anJsJOupicjxXK/4G/wB1Vrj3Cy7B8xjcALaRWVbAk6EgEak+PSnWShdDEWn7k2jnPTXKc00uvIeyRqRoRVc466qNN68xH0hALhCCcoYOCL2JANhpex+VI/7KY96Q7a+Q86bpezLrpZxy8TZ1nbenrrwnlvYs/s24zII3hWYx3fMVKpIhBAGbJIpsQRYkW3W962Hg3KkWQtITLI9j2psHUjVezKgdnY6jLbWsBODaIq6Eqw2I/wBa1Y+F+1abDCxBsOgII9crbfOtfUaGdT+lZRyENVG1tt8zUZG+hwYlm705fWSwBkUj6ojw0uLDTMHIABqT5QjeOBYmilUqLs75AGdjmYKAxawJIuQNAKjOVzLxKGDFYjuRkl0hy6tYkI7t1U2zAAdRr43GqWCygooopRRpxPhEOJQxzxpKh/NcAi/iPA+YrM+PcF4dg8RkiwKF1CsXl7Z4lDXItGCc+x3yjTfStXqhe0zBZWhxGut4nI+Lxn5iQftiq+olKNbcNyaiMZTSkNeLe0VI8IxkWJksFBhYA5vzVETadNsxsAfCs0j9pWKXEmcGPLIpHYC5VVv3btbVx46nxA0UK808PM8amPvMrXI0DMLW3628PM2qDwXLszkDs2jHV3Frei7sf9XFU6nVbDvL8N7c/AntrnCXDBPBqnDeYmxcUbiPtElJXukIwddWgKOSufKCR3wHW9rHu1XuS8QmEmUzOIwuGkWbNoc4liyJl3Lg9qAoF/e0rjAYGCNFQwLdf5xGKSE/aLjK176+8d7DTSnuKw6SkH6Q+YEm04D3JCqTmYIxNkQaMb5R11qKmzSxU60nFTxl77Pcbdp7nwyzlx6HeNxsbSpilY5sTNKywjLmEQw/ZGUncMwA8gWOhK0y5hcY11bEAkJfJGCciX8tyfM/IU3m5ZnV2dcrXYsoiYLluADZJAL3/WO5sBekJcbNFpKpH9YpT+/7p+FMvcJWJ1PPCkk/TJZ0lPDD60st5wJY/FJhobpbeyoLC7H020BJPlVPxfGp3NzK48ArFQPQCpbmrE5xEcpABa+xBJy2sR5A1CtFer+kqjwcT5tkOrslx8C5JDeOM2vSseIpQppYak6ADqToB86uOD5ewhhZpVllmLWVYSEAC90s72yXZ8xsASAF01NXpZxlJvyW/wA8cmc5xi+bwU15xVt9n3GI4kxAysZDlYWBOZVDDLm2XvnqR72lWT2fcrxLnxBisScsWY5+71cEgXudLgDarLxLlFWPa4cKHzKzpoBJlvbXodTpt6dci7X1966JJ8t35l2qMopWx9hDgXDzh8PHMLrO06C4v9YpuXDLsRYFxppbS21WvjqLDhDDEAJJ7wxDezOCC36qJmc+SVF47mv6PGhkw6BgCFcyKqKNMxZ3UMhFluuW56XtSXK3EWxsqYh2V7qcmU9xFzaooOtyVXMTrcAaAAVpV2RmsweUVZJxeGWvCcIjEaqVzW1u2rXOpbNvcnUnzpQ8PI9ySRf2sw+Thqd3tULxnmiKBSxYADQk7A9B5nwAuTUggy4/i5oFuMQ222SH5k5dqk+B4NzB/KCZGfUq4BsOgItYeNraXt0rOcTxzt5RJK8iKhDJCgUzMQbq8gJyxDqMxFt9Ts04hz5eTM7hwv8AMBpJEP8AWy5lVvQAL4hqgndCDw2S11TnzijTp+T8G+vYIp8Y7xn5xkVG4r2cwsO7JKvk2SQf31J++pjlji30nCQzFQnaJfKDcDUiwNhppSPMPMYw2VVXPK4JVb2UAWBZ21sLkDQXNMujQocdiWPEmqsvUuCDefUqs/szlXWKSM+naQH5oWH3VG4rlziEYPdlYfomKYfJrOfgKtGH5hxTC/1HoEf8S/8AhRJznJH+VhAHic6j4tZlHxNZHfaCzZtez/hmgrtVF4eH64/oyTmCFnkELxqrCzu3ZPE62v2a97qW72n9H51A8R4iY7g2KkHwBGm4P+B+dW3nbtpsRNiIEzFuzLRXJb3AnaRsB3lsi6W31G9U7HcDl7Fpp7xsNVit3slxmd/sjUaWufLS/UaDX6LT6VQqnmTfvl+Xhj26mHrNLqdRqXKyGEl+S8/ngSsg+qF9wo/AU35P5cGP4hFh2v2dy8v9WmrDyzHKv7Vd4zFDJvpbfpbxvV99hPLzgzY1hZJFEUR+2A15GHlmCqD1ymtztC1RhhGRoq25ZZrkcYUBVAAAAAGgAGgAHQV1RRXOGyFFFFABUNzhwr6Rgpox7xTMn66nOn95QPjUzRSNZWBU8PKPnNJzYGxsRcbNofWxpePGedvupxzXw4YbGTRbKHLpfbI/fUC/gSy/s1Gg+QI8v8tvurn7K+FtM6CElKKaJJMZ6UquJ8PuP+FRKqo+0p+6lAD0INQuCHkpDiwu11/VJX7h3T8Qaf4fi7DZwR4MLf3l0/u1AJiiNCP9elKjEKdwPwNNcBrimSs+Cw0oPa4Ya7tH18z2dmPxWomXkTDSf8PiGRvstZ/u7rClUuPdc+hF/vFqdHOw76q4/Zb7mtb4U+Ntlf2ZfPcinTGW5W5+UZMGwllKOin3lZdPSNrMTbwvVokhzqiKbGZ44lYdM7BSw9FLEelV7iK2lNw1rCwbMbKRYqC19LhttNaleBzF4I+8VeIgBha6vG1gwuCOg3BuGNdT2VqbLYSr5ZxldPxOb7W0sauC3pnDNB4qEhTMGVI41As1gqqBZRcC4NrAb+hrzhHFlljDobqfmD1UjoRVKxuHz/WYiWSXIC3fIsoAuSqKAo08BfzqWwHIvEcMgkhMbdoM7w3ylS3eKWbutlva+YbbVgavsCymrjcszb2W2C5pO0I6ibgliKW78Tj2p4kNgWXUksltCbWYXbTaw6+dVv2YcZfDtJcMYyFI2HfvY5c1gbpa/wCqtKcZnxaSXxCyRNsM65V9FJGU/A1B4vHyk6soGmoABPxJP3U3SOzT1uvq3nn/AAactLGxqWeXl/JpHH+fgF0Judle8aj9Y7t6IG9RvVAx/MRkbMS8jC+Um8aJ4iONe8vqWzHqTTP/AGNOYzMYpjGLXkyPrchR3m0NywG/WucLhkyK7IXZhmVL2VUuQt9Rcm1+vpVqy2e8vy5D9Poq5Plz9eYlJiXcWNwvhbKv7o3+NzXUHDnY7D43H3Cn+HiiJ/JhSLXGqkeB7psRodR4eNO1miTUam3S7G23yv1vaq6lOb4a0a0NNXWs2PJp/I/N2HWGDCkNEyqsaltVdgNg42JNyAwG9hekeeo2GJVujwgL6ozFx8nU/PwrNIsU0jaD6vUN4W9Ru17EZTYW3NaNy/xIcQhOExDETxjPDNpdraZiNiwvZhswa/U2saiuVtb082uLGV/DMyVMaJ/9FeeHr/K8hhguLZdKlU4sCNagOKcPeBrTr2Z6OLmJ/NZNl/VaxHnvTGSQ3VVZSXNgQQwAAJZiAdbAbdSQK5SennXLDWH5l7gqtXEmOuN4TDZgRoWJtGmYsSd2jVO8pPW3dPWx1rzDcvSAdoEWIghgjnMzkXH1j65dCbAXsTc+FS3DcNAg0LZj7z5jnf8AWca28hYeVOpMFG3uvIvmJH/BiQfiKb3mFjPz0/0hc3HkZpLynEsudMIQ17gSSKYVPiEW5YDfKTata9mnELwNh2N3hNwbAFkcls1h+nnHwFQ8+CyjVg3gbAH420+QHpUdwXiPYY2J790t2b/quQuvo+Rv2a1tDr5u5Kbytur/AFI7dPCyiSrWGuf4Gt0UUV1ZzoUUUUAFFFFAGX+2DAo0kBUlJir5nGt4ktZWQ6HvyAg7+941mmDglklESqjMSwVlZYr2zE3DkKPdb86rp7RuNK2OlBuBEqRA2NtLu+o21cDX7Iqk4HCyHJJ2ZcC7fmakqRcBj3rFmPyrLuknY29vnU2KItVLxFBjbMULDMpIKta9xoQCND8L0ss4vYqR5ipng3LEvEGyGSKNdskjAP8Asw++fW6ironsWgEdhPMJPHulPTsmBsPRr+dNjp3NZSwOnqYQeGzOlkvs3zr0g+HxGtWHivsrxcP5MLOvjGcjfGJzb5MarUuGlibIysj/AGXBRvgrWv8ACq86ZQ3RNC2E/ssUWQDe48+nx8KWWWRdQb/C/wCGv3U1GMN7MP8AOnELIdjby/1tUDXkSCHE5i+RmWx1U7i/Ub+jfOueAYnLI6HrZh8RY/ep+dOMbEWjazAhe9+dfu6nceF6gJsQySKygkkFbAE3/OGg9GrT7LtVdyfTYze0qe908orfcusk5LLqVVGDE6XdwQVABB7oIBJtqQANAbs35hjMpDPIz6XZpJWO+neLaa+FqhO3xMumXsx4ubfJRc/cKRPLzp3mkj3v3syhrbXbW3pruda6K3tLTRlzab/E5unsvUyjs0vXBq/LXtCQB8Pis75cpWQgPmjcGyuN2IKsL2JIy3ubk2fgsfD2fNh0wwkOvdREf1ykBh8qyvk2XDO7RSrnxEpJDWDxhEXRVfyF2NwNWPlTjE8JYzCOC2ZpMoF7KTYkHwB7tc1f2mlqnCMfpzy+eux0Om0TdK43iSXM0P2kTWwRH25Yh8nDn7kNYlAuQAZlUqLDNazJcleo1W5G+1qtPHmx0YSLEiQKvaSKGOdSyxOoswJv72wPwpnwOaKPMSkbG6i7KjM19muQSw0ubWABFvCq+svb58L22L2kf/PHo8kFisQwKSNlsp72UEXQ2Dalje2jfs1yEl7isilUJysSpGUnUb3IIG1t8u1jdzxLEq4aYIiWIOVEVBkuL3CgZjkbNc3sVNtCRTTtJI7omVlAuqMDoOqq4NwAdLG9gRTtPfKuLxjny5/PP0NKHBqEnhrHRP8AnxwSRnNrCwHlU1ydikixkTSNlCMWdukYKMozHpct8BcmwF6reZ2TOskS7HKoIkYbHLn1DA7qBfQ9bXRw+JaK+QmwJJ3zKxGvvAnvWF7gnS43NNqhJyTj49eSz5skvuVtUo1+/j7I+l96rvOHBTJADCgLRvnyqACy5WVlXzs1wOpUCst5Y52kgmRleVohZZEZyUy22XOxCsOlmvoOhNtP4Zz9BKWBDR5Y2kLEoy5VF21Ribga2t0rXt7uS7qb5vp1OVUJ0yU10M8DG2ZTcXtp49QRuD5HUV0vEmFT2L41w/GNncSYZ3NlmQrmffSRFzdPtqbeIr0cjSuM2HxWGmQ9WjIP70TWPyFc5Z2VZvDEkblfaNL5WrDK+/E2bQV3wzAtJPEgF3eRGt4IrqzyHwACkX6kgdaskPs5xB9/ExRjr2UJLfBpGNvlVs4Fy3DhFIiBLN78jnNI9tsznoOgFgPCptL2XYpqU+SXPzYzUdpVKDjVuyVoooroznQooooAKKKKAK7x/kLC4sl3QpKd5IzlY9O8NVb4g1QuK+yXExEthpElHh+RkPr+Y/xI9K1+iop0wnuiaF84bM+dca0+HITERMvgJFy3/VJBRvhapbhXPMsVgk8kf6EnfT0AkuB6I4rb8RhUkUq6q6ndWAYH1B0NU3jPskwktzFnw7H7Buh9YmuLeS5arPSuPODwW1q4z5WRGnDfae+08Kv+lCbH+ykP4OasUPH8DjR2TNE5P81MuVv7OQAn1F6zDinssx2HuYbTKLn6o5W+MEmn7pJqAbiEqExSpcjeN1KsPWKX8bim97dX9pZ/L+he5ps5weH89zWeKeyzDSfkWeA/Z/KR/wBm9yP2WWqdxP2bYqG5EYmX7ULHN8YnN/gpao/hPOckRAinkj8I2OdT5COX/sIq6cL9pz7TxK/i0JsfjDIfwc+lNctPZ9pcL/D+h3DqK9vqRnL4VgxQMQ1rNG6lWA2N0YBqhzGQy30ZG8j3hdTcHQjetC9ovM0GNMcUYLLGDI+dGQh2BSNO8ARpna400XWqJwoRri4Hku0YnQkMWkGXtFv3TfNca21veoe7jGfCnksxnKUOJo6LSMtx2rr1yBiL+H1QtvTQxupb6rKQwUl7KQbruBdvzl+dajzRz5DND2MEZUAgqzWABFxpEh1FidCVrN8fij37ESMwuRoCGAUA924Ud1dGPTemySjPhhzX7joOUo8U1gkOVMakcjySN9agKIiqTdWCEuALsTdSvQD46TvD+YWjmWXs17hZh2jdSpUHIlzoGY6lelQHL3AMXiJGbDRMVYAE27mhJBMhIS4BIsC3pV94X7Hi1mxc5PXJHt6ZmAHyQetNWjlK3vF5e3z3Gy1FcIuMupVOYucZMURmcsVJCBFUKua1wBrc6Ddr6aWpLhXL7v2iyrLG1w2QmSNWjZdGyXGhZX+RraOD8q4bC/kYVVvtHvP++1z99NOaOWWnKzQlVnQZe9fJIhN+zci5GuoYA2N9CCRVjUaOyVbcX9RS/wCqOVFLCMe47w0RFeqsCrDzAJUeQI7RfitRWGiJjFzqhZc36psD53Frj/6NXfmnlbHGJm+jXsQTkkDkAEG4VRmb4C/lVLXGRovZ5wGBOYN3GzEkklWsRr0qhXXbCtd4uZs9nyUrG01jHiN4laNu6qHchSAQfGxPvehsVv1Bp9h4BIQzyKDbu5YyUW+pQ2sVIP5lrA33vTafFJ2bHOlxYr3lvmuLW19QfImnfAMHJi2dMPhlxDFhaQghUGUC7S6WFwdL3NtAatu26yHCt8Yz1x7/AOj9VVCl95B4efnzYb4sBc2oJVb3UsPGwOgI228CPGrlyPwcYrGB4oSMGsckcrszlZc6MhjBYktut7aALrrarFyv7IoIVVsVadxY5ALQqf1d5Dfq2nkKvsUQUBVAUAWAAAAHgANqno0fDJTk9vnMytXroz5R5vDTeMZyZvxn2Rm5bCyjUfk5r+JNhKAb/tq3rVch4Hj8PL+RxMZGpeIF8wBHcDISNRfewFvdrbqK1VY1DgWxjOKcuJlX5Q5pkn+pxEUkeIUFu9G6qy30NyoAYAgHQAkEjwFooopjx0FQUUUUgoUUUUAFFFFABRRRQAUUUUAFM+JcHhxC5J4klXwdQ1vMX2PmKeUUAZ9xn2OwOD9HkeG/5j/XR/uucw/e+FUviPIGPwuoQyIOsJ7Zf7Fu+v7A+NbrRUE6IS6FiGpsj1PmSXGuBIcudy9zlOqnKEjQxucy2IHUm5NcYHhss7qsMbOVZTlVTIwtsGCd1PVmG1fR3EuXsNiCDPBDKRsXjRiPQkXp1hcIkahI0VEGyqoVR6KNBUUdKl1J3rXjYyHhnsfxM2s8iwr9k2kb4ohCD4lqvPBvZngsPYmPtmXZpbMB6RgBF+C386tdFWIVRhsitO+c92eKoAsNAK9ooqQhCiiigAppjOEwzflYopP10V/+oGndFAbEZHyxhF93C4cekMY/BakUjCiwAAGwGgHwrqigVtvcKKKKBAooooAKKKKACiiigAooooA/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pic>
        <p:nvPicPr>
          <p:cNvPr id="144397" name="Picture 13" descr="C:\Users\KMP\Desktop\peliuka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59496"/>
            <a:ext cx="4265436" cy="365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64088" y="2636912"/>
            <a:ext cx="22322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</a:t>
            </a:r>
            <a:r>
              <a:rPr lang="lt-LT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 ir Micius klauso, </a:t>
            </a:r>
            <a:br>
              <a:rPr lang="lt-LT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skaito, rašo.</a:t>
            </a:r>
            <a:endParaRPr lang="lt-LT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9053" y="317670"/>
            <a:ext cx="8037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šiandien mokykloje mokosi peliukai?</a:t>
            </a:r>
            <a:endParaRPr lang="lt-L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436096" y="3356992"/>
            <a:ext cx="8794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436096" y="3409950"/>
            <a:ext cx="8794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436096" y="3725858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436096" y="3789040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41488" y="3723948"/>
            <a:ext cx="6787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350843" y="3798565"/>
            <a:ext cx="66942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143" y="1538208"/>
            <a:ext cx="35283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solidFill>
                  <a:srgbClr val="000000"/>
                </a:solidFill>
                <a:latin typeface="Verdana"/>
              </a:rPr>
              <a:t>Išaiškinkime peliukams, kas yra vienarūšiai tariniai, kaip juos atpažinti ir atskirti sakiniuose?</a:t>
            </a:r>
          </a:p>
          <a:p>
            <a:endParaRPr lang="lt-LT" sz="2400" i="1" dirty="0">
              <a:solidFill>
                <a:srgbClr val="000000"/>
              </a:solidFill>
              <a:latin typeface="Verdana"/>
            </a:endParaRPr>
          </a:p>
          <a:p>
            <a:r>
              <a:rPr lang="lt-LT" sz="2400" dirty="0" smtClean="0">
                <a:solidFill>
                  <a:srgbClr val="000000"/>
                </a:solidFill>
                <a:latin typeface="Verdana"/>
              </a:rPr>
              <a:t>Nepamirškite laikytis </a:t>
            </a:r>
            <a:r>
              <a:rPr lang="lt-LT" sz="2400" b="1" dirty="0" smtClean="0">
                <a:solidFill>
                  <a:srgbClr val="000000"/>
                </a:solidFill>
                <a:latin typeface="Verdana"/>
              </a:rPr>
              <a:t>taisyklių:</a:t>
            </a:r>
          </a:p>
          <a:p>
            <a:endParaRPr lang="lt-LT" sz="2400" dirty="0" smtClean="0">
              <a:solidFill>
                <a:srgbClr val="000000"/>
              </a:solidFill>
              <a:latin typeface="Verdana"/>
            </a:endParaRPr>
          </a:p>
          <a:p>
            <a:r>
              <a:rPr lang="ru-RU" sz="2400" i="1" dirty="0" smtClean="0">
                <a:solidFill>
                  <a:srgbClr val="000000"/>
                </a:solidFill>
                <a:latin typeface="Verdana"/>
              </a:rPr>
              <a:t>*</a:t>
            </a:r>
            <a:r>
              <a:rPr lang="lt-LT" sz="2400" i="1" dirty="0" smtClean="0">
                <a:solidFill>
                  <a:srgbClr val="000000"/>
                </a:solidFill>
                <a:latin typeface="Verdana"/>
              </a:rPr>
              <a:t>Būkite atidūs</a:t>
            </a:r>
            <a:r>
              <a:rPr lang="en-US" sz="2400" i="1" dirty="0">
                <a:solidFill>
                  <a:srgbClr val="000000"/>
                </a:solidFill>
                <a:latin typeface="Verdana"/>
              </a:rPr>
              <a:t>;</a:t>
            </a:r>
            <a:endParaRPr lang="lt-LT" sz="2400" i="1" dirty="0" smtClean="0">
              <a:solidFill>
                <a:srgbClr val="000000"/>
              </a:solidFill>
              <a:latin typeface="Verdana"/>
            </a:endParaRPr>
          </a:p>
          <a:p>
            <a:r>
              <a:rPr lang="en-US" sz="2400" i="1" dirty="0" smtClean="0">
                <a:solidFill>
                  <a:srgbClr val="000000"/>
                </a:solidFill>
                <a:latin typeface="Verdana"/>
              </a:rPr>
              <a:t>* </a:t>
            </a:r>
            <a:r>
              <a:rPr lang="lt-LT" sz="2400" i="1" dirty="0" smtClean="0">
                <a:solidFill>
                  <a:srgbClr val="000000"/>
                </a:solidFill>
                <a:latin typeface="Verdana"/>
              </a:rPr>
              <a:t>Prieš atsakydami į klausimus – gerai pagalvokite.</a:t>
            </a:r>
            <a:endParaRPr lang="lt-LT" sz="2400" i="1" dirty="0"/>
          </a:p>
        </p:txBody>
      </p:sp>
      <p:sp>
        <p:nvSpPr>
          <p:cNvPr id="3" name="AutoShape 7" descr="data:image/jpeg;base64,/9j/4AAQSkZJRgABAQAAAQABAAD/2wCEAAkGBhQSERUUExQUFRQVFBgYFxcYFxUXGhcXHhgXGBcVGBUYHyYfGB8jGRgVHy8gJCcpLC0sFR4xNTAqNSYrLCkBCQoKDgwOGg8PGi0lHyQsKSwsLyksLC0rLCwsLiwsLCwqKSwsLywuLywsLCwsKTQpLCwpLiwsLCosLCkpLCwvLP/AABEIANAA8wMBIgACEQEDEQH/xAAcAAABBQEBAQAAAAAAAAAAAAAAAwQFBgcCAQj/xABMEAACAQIEAwUEBQcJBgYDAAABAgMAEQQSITEFBkETIlFhcQcygZEUI1KhsTNCYnKCkrMkQ1Nzk6LB0fAVFjRjssIXdIPS0+FEVMP/xAAaAQABBQEAAAAAAAAAAAAAAAAAAQIDBAUG/8QAMREAAgIBAgMHAQkBAQEAAAAAAAECAxEEMRIhQQUTUWFxgfAiMjORobHB0eHxFFJC/9oADAMBAAIRAxEAPwDcaKKKACiiigAooooAKKKoeL9o0iSyJ2CEJLIgPaOCcjslyMhGuW/xoAvlJ4nELGjOxAVQSSTYADUm5qjf+Jr/AP6y/wBsf/iqG5t5umxcHZJEsYLXYmUm4sbC3Z+Jv6gULA3iRPcq+0iObu4hhG8kn1fdYLlb3EZ9g17jUi9hV4r56bhLgOAt7jKgMgsE1IzdwZmDWIIt18a1GD2jqFGbDy3AFyGiOvXdhRywgT8S6UVUV9pEPWGcf2J//pXX/iNB/RT/ACi/+SjIuUWyiqn/AOJEH9HP+4n/AL67T2i4Y7rOPWO//STQGS00VWl9oOE6mUf+jL/gppZeesIf5xh6xTD/ALKAyT9FQX+/GD/pv7kv/trz/fnBf06/uuP+2gUnqKhV5zwZ/wDyYvi1vxpZeacIdsTB/ap/nQBKUUxXjuHO08P9on+ddDjEH9NF/aJ/nQAlxDj0UMsMTk552KoAL/E+AuQPU1I1iHOXNL4jiB7G2aMiOAobkssh1JBG7A7W0t61a/ZpzHO882FxDFiiZxmYOyMHySRZ/wA4ZrEH18rKovmNzzNEoovRSDgooooAKKKKACiiigAooooAKKKKAA1jnEovr5//ADE/8aStjNZLxNf5RN/Xy/xHpGNlsMUhpZYKWjjpzHBSDBoMNevfo1SaYevWhtS4Aifo1enC1KrBQ8NGAIc4avDh6lGgrz6PRgCM+jV59GqV+i179EowBE/R6OxqUOErk4WjAEUYz51w0dSj4ak2gowBFvDSTYceA+QqV7Ck2gpAIeTCj7I+QpM4Nfsr8hUs8FItDSCkS2DX7I+QpDEYcBGIFu6drjoddKl3hplj1sj/AKjfgaQC58krlxUWUsA3aAjO5BAQkd0kjfyrTazXlH/ioPWX+Ga0qqPZrbo5+LNXtJJX8vAKKKK0jOCiiigAooooAKKKKAA1k/ENcRN/XzfxXrVzWU4wfyib+vm/ivQNlsdwRU/jjpDDrTq9qBh3amZcPKFKqyXyHMLi7t2OYC+pViQL6XWXqq0piJGykLo3Q3tbxsbGxtexsbG2hryElCrjKWQrlGSPKApuIwShYKBcA3LDfU0CpneFe8anxRT8bC/30SyAC5IA8SQB8zSEbEKBpfW/qSSbeWtcQsyEkFMxJOcxIz2Oy55MwAG1lUbUALRzqTYMpPgGBPyFKM4AJ6AEnrsLnby6U0xK9oLSM7jzOX/oC29RXkSKNlbOZe819GhEKqAxJuzdooI0uLt0JuALrjBc3yrbcu5Fj5lFdV3G5G+tqcg6srDKyMVYXBsbA7qSDoR+GhBFQxBupDC4SMZWjmOVhDHGxymErmBQ2YNtsRenkRA91OzXKoyjQFxfPJkzMI8xPuBjtcm5NArHprk0j2tJy4oKCWIAHUmw+ZoGirCuSopr9PQ9d7WGVrt4BRa7fC9KuWUgOsiE3sHR0zW3y5gL+lAp6yUmYxXeauGegBCWOm7JTmeUKCzEKqgkkmwAGpJPQWqicW9oRzFcOi5R+e4OvmE0sP1tfIUgFolWo3iP5N/1G/A1W4ebcTuTG46goF+9bEffUpDxpcRC5UZWCkMpOo0NjfqD4+VNFw0aLyoP5Vh/WX+Ga0is25TP8pw3rL/CatJqh2Z9x7s1O0vv/YKKKK0jOCiiigAooooAKKKKAPDWV4tvr5v6+b+M4rVTWUYn8tN/5if+NJQNkOYXpQyU2RqUvQMO89eZ6QXEeIt3sv2u90UgahiBcCxzD3SbEDqOS99CLMQb20tvsfh5EEHUEUBg6Y0V7Sbq5vkVmygFsqliAxIXQEbkNr0C7G4FAqOya9vSfD4ml7TvogjRnZmv3VW4ICH3mDKQdgt1vcmxRhcsBmVthmFylzYXBe10G/uKx8Cu9AYOpsQLd0/nqpIsct2AO+l/C+lyKmG4BIVDwuJ0I27qSD8Ef+6fWoyaPPmz2OYAEAZVCgWVEUe6qgAAXv1vek48TJDY9owXMMzgXYLrdivusdrtYb3INqQCRHCJ2NhGU278vcRbmwv1YkmwCjU9RVn4PylFARI57WUfnsBZf6tNk9dW8Sar8fMeHjAk+tlce60rxlQdrrlsgPS4F+lN5uacbLHI0cDFVBJKslwtr6Kxve19LX20vpRkcsCfMXMfZYnEMDdo8PmTXVRdjKVvpeyoP2/Os0w3tLxLBhMRJExvlt3omBuro25y+B3BI0vVolwyhWfEqc8kfaxyZ1EQjIKmUyq2YKC2qWu5fXQ3XMMXhVjlfsm7SENZXG1jqoYdDbTaxKm1IhTZwwIBBuCAQRqCDqCD4Woqr8i8ZzQNE51htYk/zR93903X0K1bYsJIwzLG2UC+Y2RbeN3IuPOiUlHdiKEnsime0nGFMMiDaSSzeijNl+LZT+zWa560/mfAz42AqmCxQytmjcoiq24PdZgwDKdDbw0rNsVgnicpIjI43VgVI+B/GhST5JjuFpc0dYaQipHhUtprD8+N1P7pb8VFR8ZCip3gPCG70zgr3GCAixNxq9ugtoPG9KIzXeT/APiMP5GT+G1aVWb8m/8AEQ/+p/0GtIrN7L+492afaf3/ALBRRRWmZoUUUUAFFcSyhVLMQFAJJJsABqSSdhamnB+Nw4qPtYJBIlyLi41G4IIBHQ6jYg9aBcPGR9RRRQIFZRiPy039fP8AxpK1esmxek8w/wCfP/GegbLYVSlKSjNKUEYnEjrc5lzFcrd0/WKfeR2JLBTr3UKgXuAWF6U4eeyYMY4ntoElAcBQe7lcDuNltchSCegrqg0Dsjb6H3QO7HYDSIFQPJSxY/M0p9GQls6ym5GUIYStsttUlBFwxaxHRqVFcTXtocuq62vYZhm06929AmRGEKw2BCt3bgXC2DLewAJy5T3RlOlr70vRPhHhlMbZDkVM2Us1myIoW5A/NW9raAprrYdUCsAtGWulrq1AgjhezikzvB2qm18mUOrC4zC5AYEbi9xlBF7muuMcdacdkI5YMLbWNFzSzjrGzIckKnqCwuDqwFwVCKMtGBclF5/EnYxlzrJKquF9xFRWMUKD7Ckk33ZgWO+lOhjLzCMfzgaP94d2/owVvLLfpWr8W4WmKzQSXyiLPcbq+YBHHpZtOuYiorkfkQxYtZpZFcR37MKCLsQQHa+1gTYC+tjfSqstRCLcc8y5Xp5uKljkS3A+V48FGMgzzGwzgAu732jvcIgNxm3NiQVAu1nh4x2SDNnkIFmcZbFhq1mYjOR5X21saZcVjXCuJWErRM2Syh2EMeQnRI1LWaRVUtrlV7DKKdYDD9qVlkBCixRCpSwHu3RgCoFgQCAdrgWtWfLjzkvR4GseBMYhxlOmtZD7Xo1yQn8/tGA8cuW7D0zZPnWlcb4tHFGzyOqIu7E6DwHmT0A1PSsG5u5kONnz2KxoCsane17lm/SY2NugAHS9TUxc7U1siGyShW092TXKJw8q/kY1njtc2JuNg65icuuhA2PkRUzjvdb9U/hWecD4h2OIje9lzWb9Q6N8hr8BUhxbm+SQkR9xNuhYjzJ0X0HzrTaM1o2Xko/ymLy7T/orSq+WOXedcZhpRKkpcrfuyd9TcWOm408CK+heR+co+I4btVGV1OWWO98j2voeqkag/wCINVdJQ6K+BvqXdXer7ONLBYqKKKtlQRxmMSKN5JCFRFLMT0UC5PyrEOZPbNi5s4wyJDCQVBYFpCCLZib2U9bAaeJq+e2bGtHwtwunaSRo36pa5HxygfGsEc3S1IwRal55xEvDWwxZ2R8oc3LSKo95VJuSrEAEG9rm2hsG3C+LSYDsbszD6RHK0ZeyLlK6E7FrADMQQOg6mv8ABZSrlfP/ACqfmkADSPsutZdk5QljwOw02nquo7zGMrn6mtR+1RJsRDBhYHmaYKSWPZhARdrixJyi5JsBpoTV6rGPY/FJaacrkeQ9x2RWvH4K2a/vA30F+7qbaaR/tx4iO2MTA7Zfq3+CMxD/AAIPkauwt/8ARzV1KUsV7ee7J81kfEtMTOP+fKfnI5q/8y83RYPCnEm7rcKqroWcmwU3922t77WOnSslw3MYxckr5SjGRmKE3tmJIs2lx526GpylMnInpwrVHwy1yeNQhspmiDeBkS/40pGSgauhTcSeGtIz8WijIWSWNGOwZlU67aE6UCpN7EhlpDFsALNYAqbki+hKpb3lAuXGpIA1pVZK4Or/AJ1tNrgFQpNswOt3Ze7/AMkHwpQRxh5C1rHMLksxykkm5JLLI+ZixBO25PgKcBa9WIAHKACbnW5u1rAk7nYfAVwFNte0vbxgcX9MkWn7VAHYFc9t3rWPTW2lzmst/EhWNvKuYggidjORKrN9U6AlhYMpXI7FBY2zFioynQa1zBiCVOYsI2N5VGp1sLjT3oQsbC356yi1AuBVpdbWNtBm0sCQxVT1uQj9OnS4upSRe2dFkDoAGzgZVklGIwq9oq3PdAPZrqdEJuc1yrQDGRbLiUJ2ljaO/wCkCHUfHvCnmBkyPY0hjsKJEy3I2IYbqw2YehrjDYzMQk1kmG19Fl/SjY6E+K7jwrH1tLU+NGzobouHdstsM17Uz4rilUasFHmbffTSGZl0INV7nnnFcNC0am88ilVUbi4sWYdLA1BGTn9K3JXBQfEIc28pDHLcSOsqC8YLkxHTYqdFv9tfHW4rJ3hIzIylXUkMDuCDYgjyINaJydxP6Ng0XEM5LO/ZxhSzqikKwsNlvY3NgLkeVVLm/GRvjpJI82VwjHMrIc+QB7qwB3F77a1d0spRk628pbMraqrMVYljxK68Vq47OrPwzltp4XkbulltDe41uDnPkbZR6k+FQbqVYo4KsNwd/wDXnWjkzTzDC1ap7BJLYrFLfQwobeYcgG37R+dZfHckKilmY2CqCST4ADU1vvsi5FfBQNNOuXET2uvWOMaqh/SJux+A6UgpoNFFFKBHcw8CjxmHkw8vuyLa43U7qw8wQD8KwHi/sv4jhpCiwNOl+7JFqCPNb5kPkdPM71vXMPM+HwMYkxMgQE2UalmPgqDU/wCFV3h/tj4bK4TtWjJ0BkRlW/m2oHqbCgDB+KcInwUijEJ2cjrnCXDMFuVBYKTlvbQb6dKfcEjfHP2RYRoozN9phe3cG1721O1wbGuvalis/FcSc2YZlCkajKI0sB5WqE4bjHhdZIzZ1OnUHxBHUEaEVBZQpfV1NCjX2VxVf/z18TeODKIkCoAAqgKvSwFgPwpgeIdpGZZXVXiVi4KgAKBeRbdQLe6ddBr4wvLnPEMtgzCJ+qObAn9Fzo33Hyq3PwpJCJAQGuCdAwaxBsy7Ha3j0rN4ZLlIvOcH9SKlxvhk+Mw8saPCYm7OaHLnHu6BSTdbG7ZWU7aELlAEJy1y1NGsssuWMgIuUkN3c3fkJS+guNNTbN5X07CcMjhjIREjWxsiAhVFy1lBJsMzMbfpGq/xG3Zz+cTj4sCoHzIqZ3ShyWxXjp4WpuW5nPNmPczNhw1kjsHyk2drAm5IBsL2sQNQb9LV58CCyIu7Gw8NidvQHSp/m9AuPle90nPbI3iG94fB84+A8agscxUhlPeUhlI6EaitF5xyMutRUlxbdfQmOX8IJY2UvKYge6hchb21bKug16Ugp7OSYZiYljYsCSQSRlVddySfupbA5JBnjdoi3vKAGW/UqNLXvf4014pEqR5QTa+Zid2boT6VlcTlJqTOzjRGFScIpdc+P7+uSXw/O8oji7PLliRY5EcZixAAD5xYgMARpsVsb5lvoEGJJC3GVmUNluDoRe4YaMP0hp6bVhschBuP9a3/AMvlWz8pyDE8PhAKtJGhAuRoy3GRvC65R5d01o22OtJnJQojZOSyN+M84LhnWPI8jFcxClVyrcgG7bkkHTy3qYwOPWVFkQ3VhcdD4EEdCCCCPEVDYnkQ4giTENqsdlaI5e2XMSrFTcxspzKydGv0tdXhGDGHTsQSbFnBbchmJ6eBNj8D1p0bouXD1Ipaeahx45E6HrxQBYAAAbAaAegG1NBPXvb1MVhyygkEgEjY+H+v8K6vTTt66WWgUcBq9kQMLMAwPQgEH4HSm+euu1pAK7x3HwwMMO0k0ayIWzxu4MHeyqbZu+hIbuEXAU2NtKiuGcoyREsVM5ZwyyoDIJFAOSz9O9Ym9ttbWqyYzgcU06yyDNlQLkOqkhmZWYdbZm7uxuCb2tVO4NjcTFCDFIygjvLoRmGjaEEA3B2rN1MODbkmdB2bLvH9POUV19ensecVzYfFOjm7BI763GoMjAHqAzt8qJcZG62kCsPMA1H8QwTyM0jsxkbUsd7j/wCtLVCzvIoKsDsRcf5VWUFPZm2pyphw2Rzv+fMf/wC35QT2UjKg91Sc+nT3729BXK8fkchZ1jlXYZo1zLfS4YfPbpT7/dbJgIMUI5ZjKXuqOFWMKxQAgIzMSVJNiLXHmaW5U5UZ50fEpIkQDPkAtI+UXVQDqoL5FudbsLb3rXiklg422XFNt+PQ0/2a8MhjnBSKNWyt3gqg7fa3rT6zcYJcIQLSNi3UlYMO0lox5kXZyOrt3fQVfeE4ntIUYtmbKAxtbvjR7r07wOlQ6aqVUOGTySam6N1nFFY8h3RRRVkrny5z3zA+OxssxJyBika/ZjUkC3rqx82quxw3NW7nvlx8DjZEdT2cjvJC3RkZi1r+K3sR5A7EVXWcUAMpY7GnGHNal7K+QExGGxEuLj+pmQJGT3TYHM0yt+bZgtj1yncbw+J9kUv0ns8PPHLDc3lsRkH2W0ys36pO2w2qOy2FazJ4HKLexXeXuFLisQsbD6tVLyW6qLDLfpdio9Ca1JcamHypdE07qXSNVUaXNyAq9PE20B1r3/c/D4HDt2IJlCEtKSbsVGaxG2Uke75+QrrBcdiZn+jhppCFv2aFwNLLmkOVVGh3YdbVjy1Ub5PG0TV08VXDzYrNzDCwsJ4SfKRT8rb17w/g74vLkBENwzSEEZ7agKDrYHW53IHQawyccxU8jwsBE95FVU0JaM3kidyxILR5mUqyju6mxp5xTijLBklcrDDHcwRRYjM4Ua9pmQWG181lG+tXK6Up/XvhNLyezK9uszFxr9GSHHOWcFjGGFQqzBwzMrqDDfRih8W6rYgkC46iq86eyHD4DAzYjt55GTIEU5FGZpFTWy3awYmwttVW4JxWWSYW70WYlkKqVjU3KhTbQjS1TPNOIeTBSRhnyjK+S7Ze61zYbbZj8Kklqe7sUJLfwf6kUNPxw44v8v0M7wyMDdSRSzxMx7xJowclqdMwq04LOcEavs4eDiePAj5o7VM8n8xnCYgG9o3IWQdLdH9V/C4qMxK3pbgfCHxEuVUZwql3t0Qb/EmwA3JIApZJSi1LYZCTjJOO5uR4rGDq4BIIK3vdjlNwo1vZdSPAVXuJY1C0RR03l1J7tu4LEre2tt/A1N4PlxXwyzYb60Kt3gkVGzAAG8UgCsrW1Gutxqu9N/8AZKFxOQ7J2ecvmYO8AIWRZGFs7w5ldWa5ZGINzqKMtNJc4vmi7HWReYyj9L38SPjMjC6qrj/lyK342obEFfeR19Ub8QCKtWI9nULsRFOMy7q6pIRpp7mRvvprJyJi4/ycisP0ZXX+44ZfvpneauG8U/T/AH9gdGkn9mbXr8/cry40EXuLePT0vtSseKB2IPoQfwqewc3EsIMvZsyXJs0QkAJNzYwPcXNza3U6UliOcI2JXE4OAtr9kNf+rmVT/eqwtVDH15Xqn+pA9DN/Yafo0RRnrpp6aSvG1solgAVQcymYM+uZu6SEXUWCkbbDak+zJ0SbDufAuY2/dIb8aRaynOOIY9FelnhHTYmqvjcSsOJKfmyjtPJXJYMPRsub1J8anJsJOupicjxXK/4G/wB1Vrj3Cy7B8xjcALaRWVbAk6EgEak+PSnWShdDEWn7k2jnPTXKc00uvIeyRqRoRVc466qNN68xH0hALhCCcoYOCL2JANhpex+VI/7KY96Q7a+Q86bpezLrpZxy8TZ1nbenrrwnlvYs/s24zII3hWYx3fMVKpIhBAGbJIpsQRYkW3W962Hg3KkWQtITLI9j2psHUjVezKgdnY6jLbWsBODaIq6Eqw2I/wBa1Y+F+1abDCxBsOgII9crbfOtfUaGdT+lZRyENVG1tt8zUZG+hwYlm705fWSwBkUj6ojw0uLDTMHIABqT5QjeOBYmilUqLs75AGdjmYKAxawJIuQNAKjOVzLxKGDFYjuRkl0hy6tYkI7t1U2zAAdRr43GqWCygooopRRpxPhEOJQxzxpKh/NcAi/iPA+YrM+PcF4dg8RkiwKF1CsXl7Z4lDXItGCc+x3yjTfStXqhe0zBZWhxGut4nI+Lxn5iQftiq+olKNbcNyaiMZTSkNeLe0VI8IxkWJksFBhYA5vzVETadNsxsAfCs0j9pWKXEmcGPLIpHYC5VVv3btbVx46nxA0UK808PM8amPvMrXI0DMLW3628PM2qDwXLszkDs2jHV3Frei7sf9XFU6nVbDvL8N7c/AntrnCXDBPBqnDeYmxcUbiPtElJXukIwddWgKOSufKCR3wHW9rHu1XuS8QmEmUzOIwuGkWbNoc4liyJl3Lg9qAoF/e0rjAYGCNFQwLdf5xGKSE/aLjK176+8d7DTSnuKw6SkH6Q+YEm04D3JCqTmYIxNkQaMb5R11qKmzSxU60nFTxl77Pcbdp7nwyzlx6HeNxsbSpilY5sTNKywjLmEQw/ZGUncMwA8gWOhK0y5hcY11bEAkJfJGCciX8tyfM/IU3m5ZnV2dcrXYsoiYLluADZJAL3/WO5sBekJcbNFpKpH9YpT+/7p+FMvcJWJ1PPCkk/TJZ0lPDD60st5wJY/FJhobpbeyoLC7H020BJPlVPxfGp3NzK48ArFQPQCpbmrE5xEcpABa+xBJy2sR5A1CtFer+kqjwcT5tkOrslx8C5JDeOM2vSseIpQppYak6ADqToB86uOD5ewhhZpVllmLWVYSEAC90s72yXZ8xsASAF01NXpZxlJvyW/wA8cmc5xi+bwU15xVt9n3GI4kxAysZDlYWBOZVDDLm2XvnqR72lWT2fcrxLnxBisScsWY5+71cEgXudLgDarLxLlFWPa4cKHzKzpoBJlvbXodTpt6dci7X1966JJ8t35l2qMopWx9hDgXDzh8PHMLrO06C4v9YpuXDLsRYFxppbS21WvjqLDhDDEAJJ7wxDezOCC36qJmc+SVF47mv6PGhkw6BgCFcyKqKNMxZ3UMhFluuW56XtSXK3EWxsqYh2V7qcmU9xFzaooOtyVXMTrcAaAAVpV2RmsweUVZJxeGWvCcIjEaqVzW1u2rXOpbNvcnUnzpQ8PI9ySRf2sw+Thqd3tULxnmiKBSxYADQk7A9B5nwAuTUggy4/i5oFuMQ222SH5k5dqk+B4NzB/KCZGfUq4BsOgItYeNraXt0rOcTxzt5RJK8iKhDJCgUzMQbq8gJyxDqMxFt9Ts04hz5eTM7hwv8AMBpJEP8AWy5lVvQAL4hqgndCDw2S11TnzijTp+T8G+vYIp8Y7xn5xkVG4r2cwsO7JKvk2SQf31J++pjlji30nCQzFQnaJfKDcDUiwNhppSPMPMYw2VVXPK4JVb2UAWBZ21sLkDQXNMujQocdiWPEmqsvUuCDefUqs/szlXWKSM+naQH5oWH3VG4rlziEYPdlYfomKYfJrOfgKtGH5hxTC/1HoEf8S/8AhRJznJH+VhAHic6j4tZlHxNZHfaCzZtez/hmgrtVF4eH64/oyTmCFnkELxqrCzu3ZPE62v2a97qW72n9H51A8R4iY7g2KkHwBGm4P+B+dW3nbtpsRNiIEzFuzLRXJb3AnaRsB3lsi6W31G9U7HcDl7Fpp7xsNVit3slxmd/sjUaWufLS/UaDX6LT6VQqnmTfvl+Xhj26mHrNLqdRqXKyGEl+S8/ngSsg+qF9wo/AU35P5cGP4hFh2v2dy8v9WmrDyzHKv7Vd4zFDJvpbfpbxvV99hPLzgzY1hZJFEUR+2A15GHlmCqD1ymtztC1RhhGRoq25ZZrkcYUBVAAAAAGgAGgAHQV1RRXOGyFFFFABUNzhwr6Rgpox7xTMn66nOn95QPjUzRSNZWBU8PKPnNJzYGxsRcbNofWxpePGedvupxzXw4YbGTRbKHLpfbI/fUC/gSy/s1Gg+QI8v8tvurn7K+FtM6CElKKaJJMZ6UquJ8PuP+FRKqo+0p+6lAD0INQuCHkpDiwu11/VJX7h3T8Qaf4fi7DZwR4MLf3l0/u1AJiiNCP9elKjEKdwPwNNcBrimSs+Cw0oPa4Ya7tH18z2dmPxWomXkTDSf8PiGRvstZ/u7rClUuPdc+hF/vFqdHOw76q4/Zb7mtb4U+Ntlf2ZfPcinTGW5W5+UZMGwllKOin3lZdPSNrMTbwvVokhzqiKbGZ44lYdM7BSw9FLEelV7iK2lNw1rCwbMbKRYqC19LhttNaleBzF4I+8VeIgBha6vG1gwuCOg3BuGNdT2VqbLYSr5ZxldPxOb7W0sauC3pnDNB4qEhTMGVI41As1gqqBZRcC4NrAb+hrzhHFlljDobqfmD1UjoRVKxuHz/WYiWSXIC3fIsoAuSqKAo08BfzqWwHIvEcMgkhMbdoM7w3ylS3eKWbutlva+YbbVgavsCymrjcszb2W2C5pO0I6ibgliKW78Tj2p4kNgWXUksltCbWYXbTaw6+dVv2YcZfDtJcMYyFI2HfvY5c1gbpa/wCqtKcZnxaSXxCyRNsM65V9FJGU/A1B4vHyk6soGmoABPxJP3U3SOzT1uvq3nn/AAactLGxqWeXl/JpHH+fgF0Judle8aj9Y7t6IG9RvVAx/MRkbMS8jC+Um8aJ4iONe8vqWzHqTTP/AGNOYzMYpjGLXkyPrchR3m0NywG/WucLhkyK7IXZhmVL2VUuQt9Rcm1+vpVqy2e8vy5D9Poq5Plz9eYlJiXcWNwvhbKv7o3+NzXUHDnY7D43H3Cn+HiiJ/JhSLXGqkeB7psRodR4eNO1miTUam3S7G23yv1vaq6lOb4a0a0NNXWs2PJp/I/N2HWGDCkNEyqsaltVdgNg42JNyAwG9hekeeo2GJVujwgL6ozFx8nU/PwrNIsU0jaD6vUN4W9Ru17EZTYW3NaNy/xIcQhOExDETxjPDNpdraZiNiwvZhswa/U2saiuVtb082uLGV/DMyVMaJ/9FeeHr/K8hhguLZdKlU4sCNagOKcPeBrTr2Z6OLmJ/NZNl/VaxHnvTGSQ3VVZSXNgQQwAAJZiAdbAbdSQK5SennXLDWH5l7gqtXEmOuN4TDZgRoWJtGmYsSd2jVO8pPW3dPWx1rzDcvSAdoEWIghgjnMzkXH1j65dCbAXsTc+FS3DcNAg0LZj7z5jnf8AWca28hYeVOpMFG3uvIvmJH/BiQfiKb3mFjPz0/0hc3HkZpLynEsudMIQ17gSSKYVPiEW5YDfKTata9mnELwNh2N3hNwbAFkcls1h+nnHwFQ8+CyjVg3gbAH420+QHpUdwXiPYY2J790t2b/quQuvo+Rv2a1tDr5u5Kbytur/AFI7dPCyiSrWGuf4Gt0UUV1ZzoUUUUAFFFFAGX+2DAo0kBUlJir5nGt4ktZWQ6HvyAg7+941mmDglklESqjMSwVlZYr2zE3DkKPdb86rp7RuNK2OlBuBEqRA2NtLu+o21cDX7Iqk4HCyHJJ2ZcC7fmakqRcBj3rFmPyrLuknY29vnU2KItVLxFBjbMULDMpIKta9xoQCND8L0ss4vYqR5ipng3LEvEGyGSKNdskjAP8Asw++fW6ironsWgEdhPMJPHulPTsmBsPRr+dNjp3NZSwOnqYQeGzOlkvs3zr0g+HxGtWHivsrxcP5MLOvjGcjfGJzb5MarUuGlibIysj/AGXBRvgrWv8ACq86ZQ3RNC2E/ssUWQDe48+nx8KWWWRdQb/C/wCGv3U1GMN7MP8AOnELIdjby/1tUDXkSCHE5i+RmWx1U7i/Ub+jfOueAYnLI6HrZh8RY/ep+dOMbEWjazAhe9+dfu6nceF6gJsQySKygkkFbAE3/OGg9GrT7LtVdyfTYze0qe908orfcusk5LLqVVGDE6XdwQVABB7oIBJtqQANAbs35hjMpDPIz6XZpJWO+neLaa+FqhO3xMumXsx4ubfJRc/cKRPLzp3mkj3v3syhrbXbW3pruda6K3tLTRlzab/E5unsvUyjs0vXBq/LXtCQB8Pis75cpWQgPmjcGyuN2IKsL2JIy3ubk2fgsfD2fNh0wwkOvdREf1ykBh8qyvk2XDO7RSrnxEpJDWDxhEXRVfyF2NwNWPlTjE8JYzCOC2ZpMoF7KTYkHwB7tc1f2mlqnCMfpzy+eux0Om0TdK43iSXM0P2kTWwRH25Yh8nDn7kNYlAuQAZlUqLDNazJcleo1W5G+1qtPHmx0YSLEiQKvaSKGOdSyxOoswJv72wPwpnwOaKPMSkbG6i7KjM19muQSw0ubWABFvCq+svb58L22L2kf/PHo8kFisQwKSNlsp72UEXQ2Dalje2jfs1yEl7isilUJysSpGUnUb3IIG1t8u1jdzxLEq4aYIiWIOVEVBkuL3CgZjkbNc3sVNtCRTTtJI7omVlAuqMDoOqq4NwAdLG9gRTtPfKuLxjny5/PP0NKHBqEnhrHRP8AnxwSRnNrCwHlU1ydikixkTSNlCMWdukYKMozHpct8BcmwF6reZ2TOskS7HKoIkYbHLn1DA7qBfQ9bXRw+JaK+QmwJJ3zKxGvvAnvWF7gnS43NNqhJyTj49eSz5skvuVtUo1+/j7I+l96rvOHBTJADCgLRvnyqACy5WVlXzs1wOpUCst5Y52kgmRleVohZZEZyUy22XOxCsOlmvoOhNtP4Zz9BKWBDR5Y2kLEoy5VF21Ribga2t0rXt7uS7qb5vp1OVUJ0yU10M8DG2ZTcXtp49QRuD5HUV0vEmFT2L41w/GNncSYZ3NlmQrmffSRFzdPtqbeIr0cjSuM2HxWGmQ9WjIP70TWPyFc5Z2VZvDEkblfaNL5WrDK+/E2bQV3wzAtJPEgF3eRGt4IrqzyHwACkX6kgdaskPs5xB9/ExRjr2UJLfBpGNvlVs4Fy3DhFIiBLN78jnNI9tsznoOgFgPCptL2XYpqU+SXPzYzUdpVKDjVuyVoooroznQooooAKKKKAK7x/kLC4sl3QpKd5IzlY9O8NVb4g1QuK+yXExEthpElHh+RkPr+Y/xI9K1+iop0wnuiaF84bM+dca0+HITERMvgJFy3/VJBRvhapbhXPMsVgk8kf6EnfT0AkuB6I4rb8RhUkUq6q6ndWAYH1B0NU3jPskwktzFnw7H7Buh9YmuLeS5arPSuPODwW1q4z5WRGnDfae+08Kv+lCbH+ykP4OasUPH8DjR2TNE5P81MuVv7OQAn1F6zDinssx2HuYbTKLn6o5W+MEmn7pJqAbiEqExSpcjeN1KsPWKX8bim97dX9pZ/L+he5ps5weH89zWeKeyzDSfkWeA/Z/KR/wBm9yP2WWqdxP2bYqG5EYmX7ULHN8YnN/gpao/hPOckRAinkj8I2OdT5COX/sIq6cL9pz7TxK/i0JsfjDIfwc+lNctPZ9pcL/D+h3DqK9vqRnL4VgxQMQ1rNG6lWA2N0YBqhzGQy30ZG8j3hdTcHQjetC9ovM0GNMcUYLLGDI+dGQh2BSNO8ARpna400XWqJwoRri4Hku0YnQkMWkGXtFv3TfNca21veoe7jGfCnksxnKUOJo6LSMtx2rr1yBiL+H1QtvTQxupb6rKQwUl7KQbruBdvzl+dajzRz5DND2MEZUAgqzWABFxpEh1FidCVrN8fij37ESMwuRoCGAUA924Ud1dGPTemySjPhhzX7joOUo8U1gkOVMakcjySN9agKIiqTdWCEuALsTdSvQD46TvD+YWjmWXs17hZh2jdSpUHIlzoGY6lelQHL3AMXiJGbDRMVYAE27mhJBMhIS4BIsC3pV94X7Hi1mxc5PXJHt6ZmAHyQetNWjlK3vF5e3z3Gy1FcIuMupVOYucZMURmcsVJCBFUKua1wBrc6Ddr6aWpLhXL7v2iyrLG1w2QmSNWjZdGyXGhZX+RraOD8q4bC/kYVVvtHvP++1z99NOaOWWnKzQlVnQZe9fJIhN+zci5GuoYA2N9CCRVjUaOyVbcX9RS/wCqOVFLCMe47w0RFeqsCrDzAJUeQI7RfitRWGiJjFzqhZc36psD53Frj/6NXfmnlbHGJm+jXsQTkkDkAEG4VRmb4C/lVLXGRovZ5wGBOYN3GzEkklWsRr0qhXXbCtd4uZs9nyUrG01jHiN4laNu6qHchSAQfGxPvehsVv1Bp9h4BIQzyKDbu5YyUW+pQ2sVIP5lrA33vTafFJ2bHOlxYr3lvmuLW19QfImnfAMHJi2dMPhlxDFhaQghUGUC7S6WFwdL3NtAatu26yHCt8Yz1x7/AOj9VVCl95B4efnzYb4sBc2oJVb3UsPGwOgI228CPGrlyPwcYrGB4oSMGsckcrszlZc6MhjBYktut7aALrrarFyv7IoIVVsVadxY5ALQqf1d5Dfq2nkKvsUQUBVAUAWAAAAHgANqno0fDJTk9vnMytXroz5R5vDTeMZyZvxn2Rm5bCyjUfk5r+JNhKAb/tq3rVch4Hj8PL+RxMZGpeIF8wBHcDISNRfewFvdrbqK1VY1DgWxjOKcuJlX5Q5pkn+pxEUkeIUFu9G6qy30NyoAYAgHQAkEjwFooopjx0FQUUUUgoUUUUAFFFFABRRRQAUUUUAFM+JcHhxC5J4klXwdQ1vMX2PmKeUUAZ9xn2OwOD9HkeG/5j/XR/uucw/e+FUviPIGPwuoQyIOsJ7Zf7Fu+v7A+NbrRUE6IS6FiGpsj1PmSXGuBIcudy9zlOqnKEjQxucy2IHUm5NcYHhss7qsMbOVZTlVTIwtsGCd1PVmG1fR3EuXsNiCDPBDKRsXjRiPQkXp1hcIkahI0VEGyqoVR6KNBUUdKl1J3rXjYyHhnsfxM2s8iwr9k2kb4ohCD4lqvPBvZngsPYmPtmXZpbMB6RgBF+C386tdFWIVRhsitO+c92eKoAsNAK9ooqQhCiiigAppjOEwzflYopP10V/+oGndFAbEZHyxhF93C4cekMY/BakUjCiwAAGwGgHwrqigVtvcKKKKBAooooAKKKKACiiigAoooo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sp>
        <p:nvSpPr>
          <p:cNvPr id="6" name="AutoShape 9" descr="data:image/jpeg;base64,/9j/4AAQSkZJRgABAQAAAQABAAD/2wCEAAkGBhQSERUUExQUFRQVFBgYFxcYFxUXGhcXHhgXGBcVGBUYHyYfGB8jGRgVHy8gJCcpLC0sFR4xNTAqNSYrLCkBCQoKDgwOGg8PGi0lHyQsKSwsLyksLC0rLCwsLiwsLCwqKSwsLywuLywsLCwsKTQpLCwpLiwsLCosLCkpLCwvLP/AABEIANAA8wMBIgACEQEDEQH/xAAcAAABBQEBAQAAAAAAAAAAAAAAAwQFBgcCAQj/xABMEAACAQIEAwUEBQcJBgYDAAABAgMAEQQSITEFBkETIlFhcQcygZEUI1KhsTNCYnKCkrMkQ1Nzk6LB0fAVFjRjssIXdIPS0+FEVMP/xAAaAQABBQEAAAAAAAAAAAAAAAAAAQIDBAUG/8QAMREAAgIBAgMHAQkBAQEAAAAAAAECAxEEMRIhQQUTUWFxgfAiMjORobHB0eHxFFJC/9oADAMBAAIRAxEAPwDcaKKKACiiigAooooAKKKoeL9o0iSyJ2CEJLIgPaOCcjslyMhGuW/xoAvlJ4nELGjOxAVQSSTYADUm5qjf+Jr/AP6y/wBsf/iqG5t5umxcHZJEsYLXYmUm4sbC3Z+Jv6gULA3iRPcq+0iObu4hhG8kn1fdYLlb3EZ9g17jUi9hV4r56bhLgOAt7jKgMgsE1IzdwZmDWIIt18a1GD2jqFGbDy3AFyGiOvXdhRywgT8S6UVUV9pEPWGcf2J//pXX/iNB/RT/ACi/+SjIuUWyiqn/AOJEH9HP+4n/AL67T2i4Y7rOPWO//STQGS00VWl9oOE6mUf+jL/gppZeesIf5xh6xTD/ALKAyT9FQX+/GD/pv7kv/trz/fnBf06/uuP+2gUnqKhV5zwZ/wDyYvi1vxpZeacIdsTB/ap/nQBKUUxXjuHO08P9on+ddDjEH9NF/aJ/nQAlxDj0UMsMTk552KoAL/E+AuQPU1I1iHOXNL4jiB7G2aMiOAobkssh1JBG7A7W0t61a/ZpzHO882FxDFiiZxmYOyMHySRZ/wA4ZrEH18rKovmNzzNEoovRSDgooooAKKKKACiiigAooooAKKKKAA1jnEovr5//ADE/8aStjNZLxNf5RN/Xy/xHpGNlsMUhpZYKWjjpzHBSDBoMNevfo1SaYevWhtS4Aifo1enC1KrBQ8NGAIc4avDh6lGgrz6PRgCM+jV59GqV+i179EowBE/R6OxqUOErk4WjAEUYz51w0dSj4ak2gowBFvDSTYceA+QqV7Ck2gpAIeTCj7I+QpM4Nfsr8hUs8FItDSCkS2DX7I+QpDEYcBGIFu6drjoddKl3hplj1sj/AKjfgaQC58krlxUWUsA3aAjO5BAQkd0kjfyrTazXlH/ioPWX+Ga0qqPZrbo5+LNXtJJX8vAKKKK0jOCiiigAooooAKKKKAA1k/ENcRN/XzfxXrVzWU4wfyib+vm/ivQNlsdwRU/jjpDDrTq9qBh3amZcPKFKqyXyHMLi7t2OYC+pViQL6XWXqq0piJGykLo3Q3tbxsbGxtexsbG2hryElCrjKWQrlGSPKApuIwShYKBcA3LDfU0CpneFe8anxRT8bC/30SyAC5IA8SQB8zSEbEKBpfW/qSSbeWtcQsyEkFMxJOcxIz2Oy55MwAG1lUbUALRzqTYMpPgGBPyFKM4AJ6AEnrsLnby6U0xK9oLSM7jzOX/oC29RXkSKNlbOZe819GhEKqAxJuzdooI0uLt0JuALrjBc3yrbcu5Fj5lFdV3G5G+tqcg6srDKyMVYXBsbA7qSDoR+GhBFQxBupDC4SMZWjmOVhDHGxymErmBQ2YNtsRenkRA91OzXKoyjQFxfPJkzMI8xPuBjtcm5NArHprk0j2tJy4oKCWIAHUmw+ZoGirCuSopr9PQ9d7WGVrt4BRa7fC9KuWUgOsiE3sHR0zW3y5gL+lAp6yUmYxXeauGegBCWOm7JTmeUKCzEKqgkkmwAGpJPQWqicW9oRzFcOi5R+e4OvmE0sP1tfIUgFolWo3iP5N/1G/A1W4ebcTuTG46goF+9bEffUpDxpcRC5UZWCkMpOo0NjfqD4+VNFw0aLyoP5Vh/WX+Ga0is25TP8pw3rL/CatJqh2Z9x7s1O0vv/YKKKK0jOCiiigAooooAKKKKAPDWV4tvr5v6+b+M4rVTWUYn8tN/5if+NJQNkOYXpQyU2RqUvQMO89eZ6QXEeIt3sv2u90UgahiBcCxzD3SbEDqOS99CLMQb20tvsfh5EEHUEUBg6Y0V7Sbq5vkVmygFsqliAxIXQEbkNr0C7G4FAqOya9vSfD4ml7TvogjRnZmv3VW4ICH3mDKQdgt1vcmxRhcsBmVthmFylzYXBe10G/uKx8Cu9AYOpsQLd0/nqpIsct2AO+l/C+lyKmG4BIVDwuJ0I27qSD8Ef+6fWoyaPPmz2OYAEAZVCgWVEUe6qgAAXv1vek48TJDY9owXMMzgXYLrdivusdrtYb3INqQCRHCJ2NhGU278vcRbmwv1YkmwCjU9RVn4PylFARI57WUfnsBZf6tNk9dW8Sar8fMeHjAk+tlce60rxlQdrrlsgPS4F+lN5uacbLHI0cDFVBJKslwtr6Kxve19LX20vpRkcsCfMXMfZYnEMDdo8PmTXVRdjKVvpeyoP2/Os0w3tLxLBhMRJExvlt3omBuro25y+B3BI0vVolwyhWfEqc8kfaxyZ1EQjIKmUyq2YKC2qWu5fXQ3XMMXhVjlfsm7SENZXG1jqoYdDbTaxKm1IhTZwwIBBuCAQRqCDqCD4Woqr8i8ZzQNE51htYk/zR93903X0K1bYsJIwzLG2UC+Y2RbeN3IuPOiUlHdiKEnsime0nGFMMiDaSSzeijNl+LZT+zWa560/mfAz42AqmCxQytmjcoiq24PdZgwDKdDbw0rNsVgnicpIjI43VgVI+B/GhST5JjuFpc0dYaQipHhUtprD8+N1P7pb8VFR8ZCip3gPCG70zgr3GCAixNxq9ugtoPG9KIzXeT/APiMP5GT+G1aVWb8m/8AEQ/+p/0GtIrN7L+492afaf3/ALBRRRWmZoUUUUAFFcSyhVLMQFAJJJsABqSSdhamnB+Nw4qPtYJBIlyLi41G4IIBHQ6jYg9aBcPGR9RRRQIFZRiPy039fP8AxpK1esmxek8w/wCfP/GegbLYVSlKSjNKUEYnEjrc5lzFcrd0/WKfeR2JLBTr3UKgXuAWF6U4eeyYMY4ntoElAcBQe7lcDuNltchSCegrqg0Dsjb6H3QO7HYDSIFQPJSxY/M0p9GQls6ym5GUIYStsttUlBFwxaxHRqVFcTXtocuq62vYZhm06929AmRGEKw2BCt3bgXC2DLewAJy5T3RlOlr70vRPhHhlMbZDkVM2Us1myIoW5A/NW9raAprrYdUCsAtGWulrq1AgjhezikzvB2qm18mUOrC4zC5AYEbi9xlBF7muuMcdacdkI5YMLbWNFzSzjrGzIckKnqCwuDqwFwVCKMtGBclF5/EnYxlzrJKquF9xFRWMUKD7Ckk33ZgWO+lOhjLzCMfzgaP94d2/owVvLLfpWr8W4WmKzQSXyiLPcbq+YBHHpZtOuYiorkfkQxYtZpZFcR37MKCLsQQHa+1gTYC+tjfSqstRCLcc8y5Xp5uKljkS3A+V48FGMgzzGwzgAu732jvcIgNxm3NiQVAu1nh4x2SDNnkIFmcZbFhq1mYjOR5X21saZcVjXCuJWErRM2Syh2EMeQnRI1LWaRVUtrlV7DKKdYDD9qVlkBCixRCpSwHu3RgCoFgQCAdrgWtWfLjzkvR4GseBMYhxlOmtZD7Xo1yQn8/tGA8cuW7D0zZPnWlcb4tHFGzyOqIu7E6DwHmT0A1PSsG5u5kONnz2KxoCsane17lm/SY2NugAHS9TUxc7U1siGyShW092TXKJw8q/kY1njtc2JuNg65icuuhA2PkRUzjvdb9U/hWecD4h2OIje9lzWb9Q6N8hr8BUhxbm+SQkR9xNuhYjzJ0X0HzrTaM1o2Xko/ymLy7T/orSq+WOXedcZhpRKkpcrfuyd9TcWOm408CK+heR+co+I4btVGV1OWWO98j2voeqkag/wCINVdJQ6K+BvqXdXer7ONLBYqKKKtlQRxmMSKN5JCFRFLMT0UC5PyrEOZPbNi5s4wyJDCQVBYFpCCLZib2U9bAaeJq+e2bGtHwtwunaSRo36pa5HxygfGsEc3S1IwRal55xEvDWwxZ2R8oc3LSKo95VJuSrEAEG9rm2hsG3C+LSYDsbszD6RHK0ZeyLlK6E7FrADMQQOg6mv8ABZSrlfP/ACqfmkADSPsutZdk5QljwOw02nquo7zGMrn6mtR+1RJsRDBhYHmaYKSWPZhARdrixJyi5JsBpoTV6rGPY/FJaacrkeQ9x2RWvH4K2a/vA30F+7qbaaR/tx4iO2MTA7Zfq3+CMxD/AAIPkauwt/8ARzV1KUsV7ee7J81kfEtMTOP+fKfnI5q/8y83RYPCnEm7rcKqroWcmwU3922t77WOnSslw3MYxckr5SjGRmKE3tmJIs2lx526GpylMnInpwrVHwy1yeNQhspmiDeBkS/40pGSgauhTcSeGtIz8WijIWSWNGOwZlU67aE6UCpN7EhlpDFsALNYAqbki+hKpb3lAuXGpIA1pVZK4Or/AJ1tNrgFQpNswOt3Ze7/AMkHwpQRxh5C1rHMLksxykkm5JLLI+ZixBO25PgKcBa9WIAHKACbnW5u1rAk7nYfAVwFNte0vbxgcX9MkWn7VAHYFc9t3rWPTW2lzmst/EhWNvKuYggidjORKrN9U6AlhYMpXI7FBY2zFioynQa1zBiCVOYsI2N5VGp1sLjT3oQsbC356yi1AuBVpdbWNtBm0sCQxVT1uQj9OnS4upSRe2dFkDoAGzgZVklGIwq9oq3PdAPZrqdEJuc1yrQDGRbLiUJ2ljaO/wCkCHUfHvCnmBkyPY0hjsKJEy3I2IYbqw2YehrjDYzMQk1kmG19Fl/SjY6E+K7jwrH1tLU+NGzobouHdstsM17Uz4rilUasFHmbffTSGZl0INV7nnnFcNC0am88ilVUbi4sWYdLA1BGTn9K3JXBQfEIc28pDHLcSOsqC8YLkxHTYqdFv9tfHW4rJ3hIzIylXUkMDuCDYgjyINaJydxP6Ng0XEM5LO/ZxhSzqikKwsNlvY3NgLkeVVLm/GRvjpJI82VwjHMrIc+QB7qwB3F77a1d0spRk628pbMraqrMVYljxK68Vq47OrPwzltp4XkbulltDe41uDnPkbZR6k+FQbqVYo4KsNwd/wDXnWjkzTzDC1ap7BJLYrFLfQwobeYcgG37R+dZfHckKilmY2CqCST4ADU1vvsi5FfBQNNOuXET2uvWOMaqh/SJux+A6UgpoNFFFKBHcw8CjxmHkw8vuyLa43U7qw8wQD8KwHi/sv4jhpCiwNOl+7JFqCPNb5kPkdPM71vXMPM+HwMYkxMgQE2UalmPgqDU/wCFV3h/tj4bK4TtWjJ0BkRlW/m2oHqbCgDB+KcInwUijEJ2cjrnCXDMFuVBYKTlvbQb6dKfcEjfHP2RYRoozN9phe3cG1721O1wbGuvalis/FcSc2YZlCkajKI0sB5WqE4bjHhdZIzZ1OnUHxBHUEaEVBZQpfV1NCjX2VxVf/z18TeODKIkCoAAqgKvSwFgPwpgeIdpGZZXVXiVi4KgAKBeRbdQLe6ddBr4wvLnPEMtgzCJ+qObAn9Fzo33Hyq3PwpJCJAQGuCdAwaxBsy7Ha3j0rN4ZLlIvOcH9SKlxvhk+Mw8saPCYm7OaHLnHu6BSTdbG7ZWU7aELlAEJy1y1NGsssuWMgIuUkN3c3fkJS+guNNTbN5X07CcMjhjIREjWxsiAhVFy1lBJsMzMbfpGq/xG3Zz+cTj4sCoHzIqZ3ShyWxXjp4WpuW5nPNmPczNhw1kjsHyk2drAm5IBsL2sQNQb9LV58CCyIu7Gw8NidvQHSp/m9AuPle90nPbI3iG94fB84+A8agscxUhlPeUhlI6EaitF5xyMutRUlxbdfQmOX8IJY2UvKYge6hchb21bKug16Ugp7OSYZiYljYsCSQSRlVddySfupbA5JBnjdoi3vKAGW/UqNLXvf4014pEqR5QTa+Zid2boT6VlcTlJqTOzjRGFScIpdc+P7+uSXw/O8oji7PLliRY5EcZixAAD5xYgMARpsVsb5lvoEGJJC3GVmUNluDoRe4YaMP0hp6bVhschBuP9a3/AMvlWz8pyDE8PhAKtJGhAuRoy3GRvC65R5d01o22OtJnJQojZOSyN+M84LhnWPI8jFcxClVyrcgG7bkkHTy3qYwOPWVFkQ3VhcdD4EEdCCCCPEVDYnkQ4giTENqsdlaI5e2XMSrFTcxspzKydGv0tdXhGDGHTsQSbFnBbchmJ6eBNj8D1p0bouXD1Ipaeahx45E6HrxQBYAAAbAaAegG1NBPXvb1MVhyygkEgEjY+H+v8K6vTTt66WWgUcBq9kQMLMAwPQgEH4HSm+euu1pAK7x3HwwMMO0k0ayIWzxu4MHeyqbZu+hIbuEXAU2NtKiuGcoyREsVM5ZwyyoDIJFAOSz9O9Ym9ttbWqyYzgcU06yyDNlQLkOqkhmZWYdbZm7uxuCb2tVO4NjcTFCDFIygjvLoRmGjaEEA3B2rN1MODbkmdB2bLvH9POUV19ensecVzYfFOjm7BI763GoMjAHqAzt8qJcZG62kCsPMA1H8QwTyM0jsxkbUsd7j/wCtLVCzvIoKsDsRcf5VWUFPZm2pyphw2Rzv+fMf/wC35QT2UjKg91Sc+nT3729BXK8fkchZ1jlXYZo1zLfS4YfPbpT7/dbJgIMUI5ZjKXuqOFWMKxQAgIzMSVJNiLXHmaW5U5UZ50fEpIkQDPkAtI+UXVQDqoL5FudbsLb3rXiklg422XFNt+PQ0/2a8MhjnBSKNWyt3gqg7fa3rT6zcYJcIQLSNi3UlYMO0lox5kXZyOrt3fQVfeE4ntIUYtmbKAxtbvjR7r07wOlQ6aqVUOGTySam6N1nFFY8h3RRRVkrny5z3zA+OxssxJyBika/ZjUkC3rqx82quxw3NW7nvlx8DjZEdT2cjvJC3RkZi1r+K3sR5A7EVXWcUAMpY7GnGHNal7K+QExGGxEuLj+pmQJGT3TYHM0yt+bZgtj1yncbw+J9kUv0ns8PPHLDc3lsRkH2W0ys36pO2w2qOy2FazJ4HKLexXeXuFLisQsbD6tVLyW6qLDLfpdio9Ca1JcamHypdE07qXSNVUaXNyAq9PE20B1r3/c/D4HDt2IJlCEtKSbsVGaxG2Uke75+QrrBcdiZn+jhppCFv2aFwNLLmkOVVGh3YdbVjy1Ub5PG0TV08VXDzYrNzDCwsJ4SfKRT8rb17w/g74vLkBENwzSEEZ7agKDrYHW53IHQawyccxU8jwsBE95FVU0JaM3kidyxILR5mUqyju6mxp5xTijLBklcrDDHcwRRYjM4Ua9pmQWG181lG+tXK6Up/XvhNLyezK9uszFxr9GSHHOWcFjGGFQqzBwzMrqDDfRih8W6rYgkC46iq86eyHD4DAzYjt55GTIEU5FGZpFTWy3awYmwttVW4JxWWSYW70WYlkKqVjU3KhTbQjS1TPNOIeTBSRhnyjK+S7Ze61zYbbZj8Kklqe7sUJLfwf6kUNPxw44v8v0M7wyMDdSRSzxMx7xJowclqdMwq04LOcEavs4eDiePAj5o7VM8n8xnCYgG9o3IWQdLdH9V/C4qMxK3pbgfCHxEuVUZwql3t0Qb/EmwA3JIApZJSi1LYZCTjJOO5uR4rGDq4BIIK3vdjlNwo1vZdSPAVXuJY1C0RR03l1J7tu4LEre2tt/A1N4PlxXwyzYb60Kt3gkVGzAAG8UgCsrW1Gutxqu9N/8AZKFxOQ7J2ecvmYO8AIWRZGFs7w5ldWa5ZGINzqKMtNJc4vmi7HWReYyj9L38SPjMjC6qrj/lyK342obEFfeR19Ub8QCKtWI9nULsRFOMy7q6pIRpp7mRvvprJyJi4/ycisP0ZXX+44ZfvpneauG8U/T/AH9gdGkn9mbXr8/cry40EXuLePT0vtSseKB2IPoQfwqewc3EsIMvZsyXJs0QkAJNzYwPcXNza3U6UliOcI2JXE4OAtr9kNf+rmVT/eqwtVDH15Xqn+pA9DN/Yafo0RRnrpp6aSvG1solgAVQcymYM+uZu6SEXUWCkbbDak+zJ0SbDufAuY2/dIb8aRaynOOIY9FelnhHTYmqvjcSsOJKfmyjtPJXJYMPRsub1J8anJsJOupicjxXK/4G/wB1Vrj3Cy7B8xjcALaRWVbAk6EgEak+PSnWShdDEWn7k2jnPTXKc00uvIeyRqRoRVc466qNN68xH0hALhCCcoYOCL2JANhpex+VI/7KY96Q7a+Q86bpezLrpZxy8TZ1nbenrrwnlvYs/s24zII3hWYx3fMVKpIhBAGbJIpsQRYkW3W962Hg3KkWQtITLI9j2psHUjVezKgdnY6jLbWsBODaIq6Eqw2I/wBa1Y+F+1abDCxBsOgII9crbfOtfUaGdT+lZRyENVG1tt8zUZG+hwYlm705fWSwBkUj6ojw0uLDTMHIABqT5QjeOBYmilUqLs75AGdjmYKAxawJIuQNAKjOVzLxKGDFYjuRkl0hy6tYkI7t1U2zAAdRr43GqWCygooopRRpxPhEOJQxzxpKh/NcAi/iPA+YrM+PcF4dg8RkiwKF1CsXl7Z4lDXItGCc+x3yjTfStXqhe0zBZWhxGut4nI+Lxn5iQftiq+olKNbcNyaiMZTSkNeLe0VI8IxkWJksFBhYA5vzVETadNsxsAfCs0j9pWKXEmcGPLIpHYC5VVv3btbVx46nxA0UK808PM8amPvMrXI0DMLW3628PM2qDwXLszkDs2jHV3Frei7sf9XFU6nVbDvL8N7c/AntrnCXDBPBqnDeYmxcUbiPtElJXukIwddWgKOSufKCR3wHW9rHu1XuS8QmEmUzOIwuGkWbNoc4liyJl3Lg9qAoF/e0rjAYGCNFQwLdf5xGKSE/aLjK176+8d7DTSnuKw6SkH6Q+YEm04D3JCqTmYIxNkQaMb5R11qKmzSxU60nFTxl77Pcbdp7nwyzlx6HeNxsbSpilY5sTNKywjLmEQw/ZGUncMwA8gWOhK0y5hcY11bEAkJfJGCciX8tyfM/IU3m5ZnV2dcrXYsoiYLluADZJAL3/WO5sBekJcbNFpKpH9YpT+/7p+FMvcJWJ1PPCkk/TJZ0lPDD60st5wJY/FJhobpbeyoLC7H020BJPlVPxfGp3NzK48ArFQPQCpbmrE5xEcpABa+xBJy2sR5A1CtFer+kqjwcT5tkOrslx8C5JDeOM2vSseIpQppYak6ADqToB86uOD5ewhhZpVllmLWVYSEAC90s72yXZ8xsASAF01NXpZxlJvyW/wA8cmc5xi+bwU15xVt9n3GI4kxAysZDlYWBOZVDDLm2XvnqR72lWT2fcrxLnxBisScsWY5+71cEgXudLgDarLxLlFWPa4cKHzKzpoBJlvbXodTpt6dci7X1966JJ8t35l2qMopWx9hDgXDzh8PHMLrO06C4v9YpuXDLsRYFxppbS21WvjqLDhDDEAJJ7wxDezOCC36qJmc+SVF47mv6PGhkw6BgCFcyKqKNMxZ3UMhFluuW56XtSXK3EWxsqYh2V7qcmU9xFzaooOtyVXMTrcAaAAVpV2RmsweUVZJxeGWvCcIjEaqVzW1u2rXOpbNvcnUnzpQ8PI9ySRf2sw+Thqd3tULxnmiKBSxYADQk7A9B5nwAuTUggy4/i5oFuMQ222SH5k5dqk+B4NzB/KCZGfUq4BsOgItYeNraXt0rOcTxzt5RJK8iKhDJCgUzMQbq8gJyxDqMxFt9Ts04hz5eTM7hwv8AMBpJEP8AWy5lVvQAL4hqgndCDw2S11TnzijTp+T8G+vYIp8Y7xn5xkVG4r2cwsO7JKvk2SQf31J++pjlji30nCQzFQnaJfKDcDUiwNhppSPMPMYw2VVXPK4JVb2UAWBZ21sLkDQXNMujQocdiWPEmqsvUuCDefUqs/szlXWKSM+naQH5oWH3VG4rlziEYPdlYfomKYfJrOfgKtGH5hxTC/1HoEf8S/8AhRJznJH+VhAHic6j4tZlHxNZHfaCzZtez/hmgrtVF4eH64/oyTmCFnkELxqrCzu3ZPE62v2a97qW72n9H51A8R4iY7g2KkHwBGm4P+B+dW3nbtpsRNiIEzFuzLRXJb3AnaRsB3lsi6W31G9U7HcDl7Fpp7xsNVit3slxmd/sjUaWufLS/UaDX6LT6VQqnmTfvl+Xhj26mHrNLqdRqXKyGEl+S8/ngSsg+qF9wo/AU35P5cGP4hFh2v2dy8v9WmrDyzHKv7Vd4zFDJvpbfpbxvV99hPLzgzY1hZJFEUR+2A15GHlmCqD1ymtztC1RhhGRoq25ZZrkcYUBVAAAAAGgAGgAHQV1RRXOGyFFFFABUNzhwr6Rgpox7xTMn66nOn95QPjUzRSNZWBU8PKPnNJzYGxsRcbNofWxpePGedvupxzXw4YbGTRbKHLpfbI/fUC/gSy/s1Gg+QI8v8tvurn7K+FtM6CElKKaJJMZ6UquJ8PuP+FRKqo+0p+6lAD0INQuCHkpDiwu11/VJX7h3T8Qaf4fi7DZwR4MLf3l0/u1AJiiNCP9elKjEKdwPwNNcBrimSs+Cw0oPa4Ya7tH18z2dmPxWomXkTDSf8PiGRvstZ/u7rClUuPdc+hF/vFqdHOw76q4/Zb7mtb4U+Ntlf2ZfPcinTGW5W5+UZMGwllKOin3lZdPSNrMTbwvVokhzqiKbGZ44lYdM7BSw9FLEelV7iK2lNw1rCwbMbKRYqC19LhttNaleBzF4I+8VeIgBha6vG1gwuCOg3BuGNdT2VqbLYSr5ZxldPxOb7W0sauC3pnDNB4qEhTMGVI41As1gqqBZRcC4NrAb+hrzhHFlljDobqfmD1UjoRVKxuHz/WYiWSXIC3fIsoAuSqKAo08BfzqWwHIvEcMgkhMbdoM7w3ylS3eKWbutlva+YbbVgavsCymrjcszb2W2C5pO0I6ibgliKW78Tj2p4kNgWXUksltCbWYXbTaw6+dVv2YcZfDtJcMYyFI2HfvY5c1gbpa/wCqtKcZnxaSXxCyRNsM65V9FJGU/A1B4vHyk6soGmoABPxJP3U3SOzT1uvq3nn/AAactLGxqWeXl/JpHH+fgF0Judle8aj9Y7t6IG9RvVAx/MRkbMS8jC+Um8aJ4iONe8vqWzHqTTP/AGNOYzMYpjGLXkyPrchR3m0NywG/WucLhkyK7IXZhmVL2VUuQt9Rcm1+vpVqy2e8vy5D9Poq5Plz9eYlJiXcWNwvhbKv7o3+NzXUHDnY7D43H3Cn+HiiJ/JhSLXGqkeB7psRodR4eNO1miTUam3S7G23yv1vaq6lOb4a0a0NNXWs2PJp/I/N2HWGDCkNEyqsaltVdgNg42JNyAwG9hekeeo2GJVujwgL6ozFx8nU/PwrNIsU0jaD6vUN4W9Ru17EZTYW3NaNy/xIcQhOExDETxjPDNpdraZiNiwvZhswa/U2saiuVtb082uLGV/DMyVMaJ/9FeeHr/K8hhguLZdKlU4sCNagOKcPeBrTr2Z6OLmJ/NZNl/VaxHnvTGSQ3VVZSXNgQQwAAJZiAdbAbdSQK5SennXLDWH5l7gqtXEmOuN4TDZgRoWJtGmYsSd2jVO8pPW3dPWx1rzDcvSAdoEWIghgjnMzkXH1j65dCbAXsTc+FS3DcNAg0LZj7z5jnf8AWca28hYeVOpMFG3uvIvmJH/BiQfiKb3mFjPz0/0hc3HkZpLynEsudMIQ17gSSKYVPiEW5YDfKTata9mnELwNh2N3hNwbAFkcls1h+nnHwFQ8+CyjVg3gbAH420+QHpUdwXiPYY2J790t2b/quQuvo+Rv2a1tDr5u5Kbytur/AFI7dPCyiSrWGuf4Gt0UUV1ZzoUUUUAFFFFAGX+2DAo0kBUlJir5nGt4ktZWQ6HvyAg7+941mmDglklESqjMSwVlZYr2zE3DkKPdb86rp7RuNK2OlBuBEqRA2NtLu+o21cDX7Iqk4HCyHJJ2ZcC7fmakqRcBj3rFmPyrLuknY29vnU2KItVLxFBjbMULDMpIKta9xoQCND8L0ss4vYqR5ipng3LEvEGyGSKNdskjAP8Asw++fW6ironsWgEdhPMJPHulPTsmBsPRr+dNjp3NZSwOnqYQeGzOlkvs3zr0g+HxGtWHivsrxcP5MLOvjGcjfGJzb5MarUuGlibIysj/AGXBRvgrWv8ACq86ZQ3RNC2E/ssUWQDe48+nx8KWWWRdQb/C/wCGv3U1GMN7MP8AOnELIdjby/1tUDXkSCHE5i+RmWx1U7i/Ub+jfOueAYnLI6HrZh8RY/ep+dOMbEWjazAhe9+dfu6nceF6gJsQySKygkkFbAE3/OGg9GrT7LtVdyfTYze0qe908orfcusk5LLqVVGDE6XdwQVABB7oIBJtqQANAbs35hjMpDPIz6XZpJWO+neLaa+FqhO3xMumXsx4ubfJRc/cKRPLzp3mkj3v3syhrbXbW3pruda6K3tLTRlzab/E5unsvUyjs0vXBq/LXtCQB8Pis75cpWQgPmjcGyuN2IKsL2JIy3ubk2fgsfD2fNh0wwkOvdREf1ykBh8qyvk2XDO7RSrnxEpJDWDxhEXRVfyF2NwNWPlTjE8JYzCOC2ZpMoF7KTYkHwB7tc1f2mlqnCMfpzy+eux0Om0TdK43iSXM0P2kTWwRH25Yh8nDn7kNYlAuQAZlUqLDNazJcleo1W5G+1qtPHmx0YSLEiQKvaSKGOdSyxOoswJv72wPwpnwOaKPMSkbG6i7KjM19muQSw0ubWABFvCq+svb58L22L2kf/PHo8kFisQwKSNlsp72UEXQ2Dalje2jfs1yEl7isilUJysSpGUnUb3IIG1t8u1jdzxLEq4aYIiWIOVEVBkuL3CgZjkbNc3sVNtCRTTtJI7omVlAuqMDoOqq4NwAdLG9gRTtPfKuLxjny5/PP0NKHBqEnhrHRP8AnxwSRnNrCwHlU1ydikixkTSNlCMWdukYKMozHpct8BcmwF6reZ2TOskS7HKoIkYbHLn1DA7qBfQ9bXRw+JaK+QmwJJ3zKxGvvAnvWF7gnS43NNqhJyTj49eSz5skvuVtUo1+/j7I+l96rvOHBTJADCgLRvnyqACy5WVlXzs1wOpUCst5Y52kgmRleVohZZEZyUy22XOxCsOlmvoOhNtP4Zz9BKWBDR5Y2kLEoy5VF21Ribga2t0rXt7uS7qb5vp1OVUJ0yU10M8DG2ZTcXtp49QRuD5HUV0vEmFT2L41w/GNncSYZ3NlmQrmffSRFzdPtqbeIr0cjSuM2HxWGmQ9WjIP70TWPyFc5Z2VZvDEkblfaNL5WrDK+/E2bQV3wzAtJPEgF3eRGt4IrqzyHwACkX6kgdaskPs5xB9/ExRjr2UJLfBpGNvlVs4Fy3DhFIiBLN78jnNI9tsznoOgFgPCptL2XYpqU+SXPzYzUdpVKDjVuyVoooroznQooooAKKKKAK7x/kLC4sl3QpKd5IzlY9O8NVb4g1QuK+yXExEthpElHh+RkPr+Y/xI9K1+iop0wnuiaF84bM+dca0+HITERMvgJFy3/VJBRvhapbhXPMsVgk8kf6EnfT0AkuB6I4rb8RhUkUq6q6ndWAYH1B0NU3jPskwktzFnw7H7Buh9YmuLeS5arPSuPODwW1q4z5WRGnDfae+08Kv+lCbH+ykP4OasUPH8DjR2TNE5P81MuVv7OQAn1F6zDinssx2HuYbTKLn6o5W+MEmn7pJqAbiEqExSpcjeN1KsPWKX8bim97dX9pZ/L+he5ps5weH89zWeKeyzDSfkWeA/Z/KR/wBm9yP2WWqdxP2bYqG5EYmX7ULHN8YnN/gpao/hPOckRAinkj8I2OdT5COX/sIq6cL9pz7TxK/i0JsfjDIfwc+lNctPZ9pcL/D+h3DqK9vqRnL4VgxQMQ1rNG6lWA2N0YBqhzGQy30ZG8j3hdTcHQjetC9ovM0GNMcUYLLGDI+dGQh2BSNO8ARpna400XWqJwoRri4Hku0YnQkMWkGXtFv3TfNca21veoe7jGfCnksxnKUOJo6LSMtx2rr1yBiL+H1QtvTQxupb6rKQwUl7KQbruBdvzl+dajzRz5DND2MEZUAgqzWABFxpEh1FidCVrN8fij37ESMwuRoCGAUA924Ud1dGPTemySjPhhzX7joOUo8U1gkOVMakcjySN9agKIiqTdWCEuALsTdSvQD46TvD+YWjmWXs17hZh2jdSpUHIlzoGY6lelQHL3AMXiJGbDRMVYAE27mhJBMhIS4BIsC3pV94X7Hi1mxc5PXJHt6ZmAHyQetNWjlK3vF5e3z3Gy1FcIuMupVOYucZMURmcsVJCBFUKua1wBrc6Ddr6aWpLhXL7v2iyrLG1w2QmSNWjZdGyXGhZX+RraOD8q4bC/kYVVvtHvP++1z99NOaOWWnKzQlVnQZe9fJIhN+zci5GuoYA2N9CCRVjUaOyVbcX9RS/wCqOVFLCMe47w0RFeqsCrDzAJUeQI7RfitRWGiJjFzqhZc36psD53Frj/6NXfmnlbHGJm+jXsQTkkDkAEG4VRmb4C/lVLXGRovZ5wGBOYN3GzEkklWsRr0qhXXbCtd4uZs9nyUrG01jHiN4laNu6qHchSAQfGxPvehsVv1Bp9h4BIQzyKDbu5YyUW+pQ2sVIP5lrA33vTafFJ2bHOlxYr3lvmuLW19QfImnfAMHJi2dMPhlxDFhaQghUGUC7S6WFwdL3NtAatu26yHCt8Yz1x7/AOj9VVCl95B4efnzYb4sBc2oJVb3UsPGwOgI228CPGrlyPwcYrGB4oSMGsckcrszlZc6MhjBYktut7aALrrarFyv7IoIVVsVadxY5ALQqf1d5Dfq2nkKvsUQUBVAUAWAAAAHgANqno0fDJTk9vnMytXroz5R5vDTeMZyZvxn2Rm5bCyjUfk5r+JNhKAb/tq3rVch4Hj8PL+RxMZGpeIF8wBHcDISNRfewFvdrbqK1VY1DgWxjOKcuJlX5Q5pkn+pxEUkeIUFu9G6qy30NyoAYAgHQAkEjwFooopjx0FQUUUUgoUUUUAFFFFABRRRQAUUUUAFM+JcHhxC5J4klXwdQ1vMX2PmKeUUAZ9xn2OwOD9HkeG/5j/XR/uucw/e+FUviPIGPwuoQyIOsJ7Zf7Fu+v7A+NbrRUE6IS6FiGpsj1PmSXGuBIcudy9zlOqnKEjQxucy2IHUm5NcYHhss7qsMbOVZTlVTIwtsGCd1PVmG1fR3EuXsNiCDPBDKRsXjRiPQkXp1hcIkahI0VEGyqoVR6KNBUUdKl1J3rXjYyHhnsfxM2s8iwr9k2kb4ohCD4lqvPBvZngsPYmPtmXZpbMB6RgBF+C386tdFWIVRhsitO+c92eKoAsNAK9ooqQhCiiigAppjOEwzflYopP10V/+oGndFAbEZHyxhF93C4cekMY/BakUjCiwAAGwGgHwrqigVtvcKKKKBAooooAKKKKACiiigAooooA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sp>
        <p:nvSpPr>
          <p:cNvPr id="7" name="AutoShape 11" descr="data:image/jpeg;base64,/9j/4AAQSkZJRgABAQAAAQABAAD/2wCEAAkGBhQSERUUExQUFRQVFBgYFxcYFxUXGhcXHhgXGBcVGBUYHyYfGB8jGRgVHy8gJCcpLC0sFR4xNTAqNSYrLCkBCQoKDgwOGg8PGi0lHyQsKSwsLyksLC0rLCwsLiwsLCwqKSwsLywuLywsLCwsKTQpLCwpLiwsLCosLCkpLCwvLP/AABEIANAA8wMBIgACEQEDEQH/xAAcAAABBQEBAQAAAAAAAAAAAAAAAwQFBgcCAQj/xABMEAACAQIEAwUEBQcJBgYDAAABAgMAEQQSITEFBkETIlFhcQcygZEUI1KhsTNCYnKCkrMkQ1Nzk6LB0fAVFjRjssIXdIPS0+FEVMP/xAAaAQABBQEAAAAAAAAAAAAAAAAAAQIDBAUG/8QAMREAAgIBAgMHAQkBAQEAAAAAAAECAxEEMRIhQQUTUWFxgfAiMjORobHB0eHxFFJC/9oADAMBAAIRAxEAPwDcaKKKACiiigAooooAKKKoeL9o0iSyJ2CEJLIgPaOCcjslyMhGuW/xoAvlJ4nELGjOxAVQSSTYADUm5qjf+Jr/AP6y/wBsf/iqG5t5umxcHZJEsYLXYmUm4sbC3Z+Jv6gULA3iRPcq+0iObu4hhG8kn1fdYLlb3EZ9g17jUi9hV4r56bhLgOAt7jKgMgsE1IzdwZmDWIIt18a1GD2jqFGbDy3AFyGiOvXdhRywgT8S6UVUV9pEPWGcf2J//pXX/iNB/RT/ACi/+SjIuUWyiqn/AOJEH9HP+4n/AL67T2i4Y7rOPWO//STQGS00VWl9oOE6mUf+jL/gppZeesIf5xh6xTD/ALKAyT9FQX+/GD/pv7kv/trz/fnBf06/uuP+2gUnqKhV5zwZ/wDyYvi1vxpZeacIdsTB/ap/nQBKUUxXjuHO08P9on+ddDjEH9NF/aJ/nQAlxDj0UMsMTk552KoAL/E+AuQPU1I1iHOXNL4jiB7G2aMiOAobkssh1JBG7A7W0t61a/ZpzHO882FxDFiiZxmYOyMHySRZ/wA4ZrEH18rKovmNzzNEoovRSDgooooAKKKKACiiigAooooAKKKKAA1jnEovr5//ADE/8aStjNZLxNf5RN/Xy/xHpGNlsMUhpZYKWjjpzHBSDBoMNevfo1SaYevWhtS4Aifo1enC1KrBQ8NGAIc4avDh6lGgrz6PRgCM+jV59GqV+i179EowBE/R6OxqUOErk4WjAEUYz51w0dSj4ak2gowBFvDSTYceA+QqV7Ck2gpAIeTCj7I+QpM4Nfsr8hUs8FItDSCkS2DX7I+QpDEYcBGIFu6drjoddKl3hplj1sj/AKjfgaQC58krlxUWUsA3aAjO5BAQkd0kjfyrTazXlH/ioPWX+Ga0qqPZrbo5+LNXtJJX8vAKKKK0jOCiiigAooooAKKKKAA1k/ENcRN/XzfxXrVzWU4wfyib+vm/ivQNlsdwRU/jjpDDrTq9qBh3amZcPKFKqyXyHMLi7t2OYC+pViQL6XWXqq0piJGykLo3Q3tbxsbGxtexsbG2hryElCrjKWQrlGSPKApuIwShYKBcA3LDfU0CpneFe8anxRT8bC/30SyAC5IA8SQB8zSEbEKBpfW/qSSbeWtcQsyEkFMxJOcxIz2Oy55MwAG1lUbUALRzqTYMpPgGBPyFKM4AJ6AEnrsLnby6U0xK9oLSM7jzOX/oC29RXkSKNlbOZe819GhEKqAxJuzdooI0uLt0JuALrjBc3yrbcu5Fj5lFdV3G5G+tqcg6srDKyMVYXBsbA7qSDoR+GhBFQxBupDC4SMZWjmOVhDHGxymErmBQ2YNtsRenkRA91OzXKoyjQFxfPJkzMI8xPuBjtcm5NArHprk0j2tJy4oKCWIAHUmw+ZoGirCuSopr9PQ9d7WGVrt4BRa7fC9KuWUgOsiE3sHR0zW3y5gL+lAp6yUmYxXeauGegBCWOm7JTmeUKCzEKqgkkmwAGpJPQWqicW9oRzFcOi5R+e4OvmE0sP1tfIUgFolWo3iP5N/1G/A1W4ebcTuTG46goF+9bEffUpDxpcRC5UZWCkMpOo0NjfqD4+VNFw0aLyoP5Vh/WX+Ga0is25TP8pw3rL/CatJqh2Z9x7s1O0vv/YKKKK0jOCiiigAooooAKKKKAPDWV4tvr5v6+b+M4rVTWUYn8tN/5if+NJQNkOYXpQyU2RqUvQMO89eZ6QXEeIt3sv2u90UgahiBcCxzD3SbEDqOS99CLMQb20tvsfh5EEHUEUBg6Y0V7Sbq5vkVmygFsqliAxIXQEbkNr0C7G4FAqOya9vSfD4ml7TvogjRnZmv3VW4ICH3mDKQdgt1vcmxRhcsBmVthmFylzYXBe10G/uKx8Cu9AYOpsQLd0/nqpIsct2AO+l/C+lyKmG4BIVDwuJ0I27qSD8Ef+6fWoyaPPmz2OYAEAZVCgWVEUe6qgAAXv1vek48TJDY9owXMMzgXYLrdivusdrtYb3INqQCRHCJ2NhGU278vcRbmwv1YkmwCjU9RVn4PylFARI57WUfnsBZf6tNk9dW8Sar8fMeHjAk+tlce60rxlQdrrlsgPS4F+lN5uacbLHI0cDFVBJKslwtr6Kxve19LX20vpRkcsCfMXMfZYnEMDdo8PmTXVRdjKVvpeyoP2/Os0w3tLxLBhMRJExvlt3omBuro25y+B3BI0vVolwyhWfEqc8kfaxyZ1EQjIKmUyq2YKC2qWu5fXQ3XMMXhVjlfsm7SENZXG1jqoYdDbTaxKm1IhTZwwIBBuCAQRqCDqCD4Woqr8i8ZzQNE51htYk/zR93903X0K1bYsJIwzLG2UC+Y2RbeN3IuPOiUlHdiKEnsime0nGFMMiDaSSzeijNl+LZT+zWa560/mfAz42AqmCxQytmjcoiq24PdZgwDKdDbw0rNsVgnicpIjI43VgVI+B/GhST5JjuFpc0dYaQipHhUtprD8+N1P7pb8VFR8ZCip3gPCG70zgr3GCAixNxq9ugtoPG9KIzXeT/APiMP5GT+G1aVWb8m/8AEQ/+p/0GtIrN7L+492afaf3/ALBRRRWmZoUUUUAFFcSyhVLMQFAJJJsABqSSdhamnB+Nw4qPtYJBIlyLi41G4IIBHQ6jYg9aBcPGR9RRRQIFZRiPy039fP8AxpK1esmxek8w/wCfP/GegbLYVSlKSjNKUEYnEjrc5lzFcrd0/WKfeR2JLBTr3UKgXuAWF6U4eeyYMY4ntoElAcBQe7lcDuNltchSCegrqg0Dsjb6H3QO7HYDSIFQPJSxY/M0p9GQls6ym5GUIYStsttUlBFwxaxHRqVFcTXtocuq62vYZhm06929AmRGEKw2BCt3bgXC2DLewAJy5T3RlOlr70vRPhHhlMbZDkVM2Us1myIoW5A/NW9raAprrYdUCsAtGWulrq1AgjhezikzvB2qm18mUOrC4zC5AYEbi9xlBF7muuMcdacdkI5YMLbWNFzSzjrGzIckKnqCwuDqwFwVCKMtGBclF5/EnYxlzrJKquF9xFRWMUKD7Ckk33ZgWO+lOhjLzCMfzgaP94d2/owVvLLfpWr8W4WmKzQSXyiLPcbq+YBHHpZtOuYiorkfkQxYtZpZFcR37MKCLsQQHa+1gTYC+tjfSqstRCLcc8y5Xp5uKljkS3A+V48FGMgzzGwzgAu732jvcIgNxm3NiQVAu1nh4x2SDNnkIFmcZbFhq1mYjOR5X21saZcVjXCuJWErRM2Syh2EMeQnRI1LWaRVUtrlV7DKKdYDD9qVlkBCixRCpSwHu3RgCoFgQCAdrgWtWfLjzkvR4GseBMYhxlOmtZD7Xo1yQn8/tGA8cuW7D0zZPnWlcb4tHFGzyOqIu7E6DwHmT0A1PSsG5u5kONnz2KxoCsane17lm/SY2NugAHS9TUxc7U1siGyShW092TXKJw8q/kY1njtc2JuNg65icuuhA2PkRUzjvdb9U/hWecD4h2OIje9lzWb9Q6N8hr8BUhxbm+SQkR9xNuhYjzJ0X0HzrTaM1o2Xko/ymLy7T/orSq+WOXedcZhpRKkpcrfuyd9TcWOm408CK+heR+co+I4btVGV1OWWO98j2voeqkag/wCINVdJQ6K+BvqXdXer7ONLBYqKKKtlQRxmMSKN5JCFRFLMT0UC5PyrEOZPbNi5s4wyJDCQVBYFpCCLZib2U9bAaeJq+e2bGtHwtwunaSRo36pa5HxygfGsEc3S1IwRal55xEvDWwxZ2R8oc3LSKo95VJuSrEAEG9rm2hsG3C+LSYDsbszD6RHK0ZeyLlK6E7FrADMQQOg6mv8ABZSrlfP/ACqfmkADSPsutZdk5QljwOw02nquo7zGMrn6mtR+1RJsRDBhYHmaYKSWPZhARdrixJyi5JsBpoTV6rGPY/FJaacrkeQ9x2RWvH4K2a/vA30F+7qbaaR/tx4iO2MTA7Zfq3+CMxD/AAIPkauwt/8ARzV1KUsV7ee7J81kfEtMTOP+fKfnI5q/8y83RYPCnEm7rcKqroWcmwU3922t77WOnSslw3MYxckr5SjGRmKE3tmJIs2lx526GpylMnInpwrVHwy1yeNQhspmiDeBkS/40pGSgauhTcSeGtIz8WijIWSWNGOwZlU67aE6UCpN7EhlpDFsALNYAqbki+hKpb3lAuXGpIA1pVZK4Or/AJ1tNrgFQpNswOt3Ze7/AMkHwpQRxh5C1rHMLksxykkm5JLLI+ZixBO25PgKcBa9WIAHKACbnW5u1rAk7nYfAVwFNte0vbxgcX9MkWn7VAHYFc9t3rWPTW2lzmst/EhWNvKuYggidjORKrN9U6AlhYMpXI7FBY2zFioynQa1zBiCVOYsI2N5VGp1sLjT3oQsbC356yi1AuBVpdbWNtBm0sCQxVT1uQj9OnS4upSRe2dFkDoAGzgZVklGIwq9oq3PdAPZrqdEJuc1yrQDGRbLiUJ2ljaO/wCkCHUfHvCnmBkyPY0hjsKJEy3I2IYbqw2YehrjDYzMQk1kmG19Fl/SjY6E+K7jwrH1tLU+NGzobouHdstsM17Uz4rilUasFHmbffTSGZl0INV7nnnFcNC0am88ilVUbi4sWYdLA1BGTn9K3JXBQfEIc28pDHLcSOsqC8YLkxHTYqdFv9tfHW4rJ3hIzIylXUkMDuCDYgjyINaJydxP6Ng0XEM5LO/ZxhSzqikKwsNlvY3NgLkeVVLm/GRvjpJI82VwjHMrIc+QB7qwB3F77a1d0spRk628pbMraqrMVYljxK68Vq47OrPwzltp4XkbulltDe41uDnPkbZR6k+FQbqVYo4KsNwd/wDXnWjkzTzDC1ap7BJLYrFLfQwobeYcgG37R+dZfHckKilmY2CqCST4ADU1vvsi5FfBQNNOuXET2uvWOMaqh/SJux+A6UgpoNFFFKBHcw8CjxmHkw8vuyLa43U7qw8wQD8KwHi/sv4jhpCiwNOl+7JFqCPNb5kPkdPM71vXMPM+HwMYkxMgQE2UalmPgqDU/wCFV3h/tj4bK4TtWjJ0BkRlW/m2oHqbCgDB+KcInwUijEJ2cjrnCXDMFuVBYKTlvbQb6dKfcEjfHP2RYRoozN9phe3cG1721O1wbGuvalis/FcSc2YZlCkajKI0sB5WqE4bjHhdZIzZ1OnUHxBHUEaEVBZQpfV1NCjX2VxVf/z18TeODKIkCoAAqgKvSwFgPwpgeIdpGZZXVXiVi4KgAKBeRbdQLe6ddBr4wvLnPEMtgzCJ+qObAn9Fzo33Hyq3PwpJCJAQGuCdAwaxBsy7Ha3j0rN4ZLlIvOcH9SKlxvhk+Mw8saPCYm7OaHLnHu6BSTdbG7ZWU7aELlAEJy1y1NGsssuWMgIuUkN3c3fkJS+guNNTbN5X07CcMjhjIREjWxsiAhVFy1lBJsMzMbfpGq/xG3Zz+cTj4sCoHzIqZ3ShyWxXjp4WpuW5nPNmPczNhw1kjsHyk2drAm5IBsL2sQNQb9LV58CCyIu7Gw8NidvQHSp/m9AuPle90nPbI3iG94fB84+A8agscxUhlPeUhlI6EaitF5xyMutRUlxbdfQmOX8IJY2UvKYge6hchb21bKug16Ugp7OSYZiYljYsCSQSRlVddySfupbA5JBnjdoi3vKAGW/UqNLXvf4014pEqR5QTa+Zid2boT6VlcTlJqTOzjRGFScIpdc+P7+uSXw/O8oji7PLliRY5EcZixAAD5xYgMARpsVsb5lvoEGJJC3GVmUNluDoRe4YaMP0hp6bVhschBuP9a3/AMvlWz8pyDE8PhAKtJGhAuRoy3GRvC65R5d01o22OtJnJQojZOSyN+M84LhnWPI8jFcxClVyrcgG7bkkHTy3qYwOPWVFkQ3VhcdD4EEdCCCCPEVDYnkQ4giTENqsdlaI5e2XMSrFTcxspzKydGv0tdXhGDGHTsQSbFnBbchmJ6eBNj8D1p0bouXD1Ipaeahx45E6HrxQBYAAAbAaAegG1NBPXvb1MVhyygkEgEjY+H+v8K6vTTt66WWgUcBq9kQMLMAwPQgEH4HSm+euu1pAK7x3HwwMMO0k0ayIWzxu4MHeyqbZu+hIbuEXAU2NtKiuGcoyREsVM5ZwyyoDIJFAOSz9O9Ym9ttbWqyYzgcU06yyDNlQLkOqkhmZWYdbZm7uxuCb2tVO4NjcTFCDFIygjvLoRmGjaEEA3B2rN1MODbkmdB2bLvH9POUV19ensecVzYfFOjm7BI763GoMjAHqAzt8qJcZG62kCsPMA1H8QwTyM0jsxkbUsd7j/wCtLVCzvIoKsDsRcf5VWUFPZm2pyphw2Rzv+fMf/wC35QT2UjKg91Sc+nT3729BXK8fkchZ1jlXYZo1zLfS4YfPbpT7/dbJgIMUI5ZjKXuqOFWMKxQAgIzMSVJNiLXHmaW5U5UZ50fEpIkQDPkAtI+UXVQDqoL5FudbsLb3rXiklg422XFNt+PQ0/2a8MhjnBSKNWyt3gqg7fa3rT6zcYJcIQLSNi3UlYMO0lox5kXZyOrt3fQVfeE4ntIUYtmbKAxtbvjR7r07wOlQ6aqVUOGTySam6N1nFFY8h3RRRVkrny5z3zA+OxssxJyBika/ZjUkC3rqx82quxw3NW7nvlx8DjZEdT2cjvJC3RkZi1r+K3sR5A7EVXWcUAMpY7GnGHNal7K+QExGGxEuLj+pmQJGT3TYHM0yt+bZgtj1yncbw+J9kUv0ns8PPHLDc3lsRkH2W0ys36pO2w2qOy2FazJ4HKLexXeXuFLisQsbD6tVLyW6qLDLfpdio9Ca1JcamHypdE07qXSNVUaXNyAq9PE20B1r3/c/D4HDt2IJlCEtKSbsVGaxG2Uke75+QrrBcdiZn+jhppCFv2aFwNLLmkOVVGh3YdbVjy1Ub5PG0TV08VXDzYrNzDCwsJ4SfKRT8rb17w/g74vLkBENwzSEEZ7agKDrYHW53IHQawyccxU8jwsBE95FVU0JaM3kidyxILR5mUqyju6mxp5xTijLBklcrDDHcwRRYjM4Ua9pmQWG181lG+tXK6Up/XvhNLyezK9uszFxr9GSHHOWcFjGGFQqzBwzMrqDDfRih8W6rYgkC46iq86eyHD4DAzYjt55GTIEU5FGZpFTWy3awYmwttVW4JxWWSYW70WYlkKqVjU3KhTbQjS1TPNOIeTBSRhnyjK+S7Ze61zYbbZj8Kklqe7sUJLfwf6kUNPxw44v8v0M7wyMDdSRSzxMx7xJowclqdMwq04LOcEavs4eDiePAj5o7VM8n8xnCYgG9o3IWQdLdH9V/C4qMxK3pbgfCHxEuVUZwql3t0Qb/EmwA3JIApZJSi1LYZCTjJOO5uR4rGDq4BIIK3vdjlNwo1vZdSPAVXuJY1C0RR03l1J7tu4LEre2tt/A1N4PlxXwyzYb60Kt3gkVGzAAG8UgCsrW1Gutxqu9N/8AZKFxOQ7J2ecvmYO8AIWRZGFs7w5ldWa5ZGINzqKMtNJc4vmi7HWReYyj9L38SPjMjC6qrj/lyK342obEFfeR19Ub8QCKtWI9nULsRFOMy7q6pIRpp7mRvvprJyJi4/ycisP0ZXX+44ZfvpneauG8U/T/AH9gdGkn9mbXr8/cry40EXuLePT0vtSseKB2IPoQfwqewc3EsIMvZsyXJs0QkAJNzYwPcXNza3U6UliOcI2JXE4OAtr9kNf+rmVT/eqwtVDH15Xqn+pA9DN/Yafo0RRnrpp6aSvG1solgAVQcymYM+uZu6SEXUWCkbbDak+zJ0SbDufAuY2/dIb8aRaynOOIY9FelnhHTYmqvjcSsOJKfmyjtPJXJYMPRsub1J8anJsJOupicjxXK/4G/wB1Vrj3Cy7B8xjcALaRWVbAk6EgEak+PSnWShdDEWn7k2jnPTXKc00uvIeyRqRoRVc466qNN68xH0hALhCCcoYOCL2JANhpex+VI/7KY96Q7a+Q86bpezLrpZxy8TZ1nbenrrwnlvYs/s24zII3hWYx3fMVKpIhBAGbJIpsQRYkW3W962Hg3KkWQtITLI9j2psHUjVezKgdnY6jLbWsBODaIq6Eqw2I/wBa1Y+F+1abDCxBsOgII9crbfOtfUaGdT+lZRyENVG1tt8zUZG+hwYlm705fWSwBkUj6ojw0uLDTMHIABqT5QjeOBYmilUqLs75AGdjmYKAxawJIuQNAKjOVzLxKGDFYjuRkl0hy6tYkI7t1U2zAAdRr43GqWCygooopRRpxPhEOJQxzxpKh/NcAi/iPA+YrM+PcF4dg8RkiwKF1CsXl7Z4lDXItGCc+x3yjTfStXqhe0zBZWhxGut4nI+Lxn5iQftiq+olKNbcNyaiMZTSkNeLe0VI8IxkWJksFBhYA5vzVETadNsxsAfCs0j9pWKXEmcGPLIpHYC5VVv3btbVx46nxA0UK808PM8amPvMrXI0DMLW3628PM2qDwXLszkDs2jHV3Frei7sf9XFU6nVbDvL8N7c/AntrnCXDBPBqnDeYmxcUbiPtElJXukIwddWgKOSufKCR3wHW9rHu1XuS8QmEmUzOIwuGkWbNoc4liyJl3Lg9qAoF/e0rjAYGCNFQwLdf5xGKSE/aLjK176+8d7DTSnuKw6SkH6Q+YEm04D3JCqTmYIxNkQaMb5R11qKmzSxU60nFTxl77Pcbdp7nwyzlx6HeNxsbSpilY5sTNKywjLmEQw/ZGUncMwA8gWOhK0y5hcY11bEAkJfJGCciX8tyfM/IU3m5ZnV2dcrXYsoiYLluADZJAL3/WO5sBekJcbNFpKpH9YpT+/7p+FMvcJWJ1PPCkk/TJZ0lPDD60st5wJY/FJhobpbeyoLC7H020BJPlVPxfGp3NzK48ArFQPQCpbmrE5xEcpABa+xBJy2sR5A1CtFer+kqjwcT5tkOrslx8C5JDeOM2vSseIpQppYak6ADqToB86uOD5ewhhZpVllmLWVYSEAC90s72yXZ8xsASAF01NXpZxlJvyW/wA8cmc5xi+bwU15xVt9n3GI4kxAysZDlYWBOZVDDLm2XvnqR72lWT2fcrxLnxBisScsWY5+71cEgXudLgDarLxLlFWPa4cKHzKzpoBJlvbXodTpt6dci7X1966JJ8t35l2qMopWx9hDgXDzh8PHMLrO06C4v9YpuXDLsRYFxppbS21WvjqLDhDDEAJJ7wxDezOCC36qJmc+SVF47mv6PGhkw6BgCFcyKqKNMxZ3UMhFluuW56XtSXK3EWxsqYh2V7qcmU9xFzaooOtyVXMTrcAaAAVpV2RmsweUVZJxeGWvCcIjEaqVzW1u2rXOpbNvcnUnzpQ8PI9ySRf2sw+Thqd3tULxnmiKBSxYADQk7A9B5nwAuTUggy4/i5oFuMQ222SH5k5dqk+B4NzB/KCZGfUq4BsOgItYeNraXt0rOcTxzt5RJK8iKhDJCgUzMQbq8gJyxDqMxFt9Ts04hz5eTM7hwv8AMBpJEP8AWy5lVvQAL4hqgndCDw2S11TnzijTp+T8G+vYIp8Y7xn5xkVG4r2cwsO7JKvk2SQf31J++pjlji30nCQzFQnaJfKDcDUiwNhppSPMPMYw2VVXPK4JVb2UAWBZ21sLkDQXNMujQocdiWPEmqsvUuCDefUqs/szlXWKSM+naQH5oWH3VG4rlziEYPdlYfomKYfJrOfgKtGH5hxTC/1HoEf8S/8AhRJznJH+VhAHic6j4tZlHxNZHfaCzZtez/hmgrtVF4eH64/oyTmCFnkELxqrCzu3ZPE62v2a97qW72n9H51A8R4iY7g2KkHwBGm4P+B+dW3nbtpsRNiIEzFuzLRXJb3AnaRsB3lsi6W31G9U7HcDl7Fpp7xsNVit3slxmd/sjUaWufLS/UaDX6LT6VQqnmTfvl+Xhj26mHrNLqdRqXKyGEl+S8/ngSsg+qF9wo/AU35P5cGP4hFh2v2dy8v9WmrDyzHKv7Vd4zFDJvpbfpbxvV99hPLzgzY1hZJFEUR+2A15GHlmCqD1ymtztC1RhhGRoq25ZZrkcYUBVAAAAAGgAGgAHQV1RRXOGyFFFFABUNzhwr6Rgpox7xTMn66nOn95QPjUzRSNZWBU8PKPnNJzYGxsRcbNofWxpePGedvupxzXw4YbGTRbKHLpfbI/fUC/gSy/s1Gg+QI8v8tvurn7K+FtM6CElKKaJJMZ6UquJ8PuP+FRKqo+0p+6lAD0INQuCHkpDiwu11/VJX7h3T8Qaf4fi7DZwR4MLf3l0/u1AJiiNCP9elKjEKdwPwNNcBrimSs+Cw0oPa4Ya7tH18z2dmPxWomXkTDSf8PiGRvstZ/u7rClUuPdc+hF/vFqdHOw76q4/Zb7mtb4U+Ntlf2ZfPcinTGW5W5+UZMGwllKOin3lZdPSNrMTbwvVokhzqiKbGZ44lYdM7BSw9FLEelV7iK2lNw1rCwbMbKRYqC19LhttNaleBzF4I+8VeIgBha6vG1gwuCOg3BuGNdT2VqbLYSr5ZxldPxOb7W0sauC3pnDNB4qEhTMGVI41As1gqqBZRcC4NrAb+hrzhHFlljDobqfmD1UjoRVKxuHz/WYiWSXIC3fIsoAuSqKAo08BfzqWwHIvEcMgkhMbdoM7w3ylS3eKWbutlva+YbbVgavsCymrjcszb2W2C5pO0I6ibgliKW78Tj2p4kNgWXUksltCbWYXbTaw6+dVv2YcZfDtJcMYyFI2HfvY5c1gbpa/wCqtKcZnxaSXxCyRNsM65V9FJGU/A1B4vHyk6soGmoABPxJP3U3SOzT1uvq3nn/AAactLGxqWeXl/JpHH+fgF0Judle8aj9Y7t6IG9RvVAx/MRkbMS8jC+Um8aJ4iONe8vqWzHqTTP/AGNOYzMYpjGLXkyPrchR3m0NywG/WucLhkyK7IXZhmVL2VUuQt9Rcm1+vpVqy2e8vy5D9Poq5Plz9eYlJiXcWNwvhbKv7o3+NzXUHDnY7D43H3Cn+HiiJ/JhSLXGqkeB7psRodR4eNO1miTUam3S7G23yv1vaq6lOb4a0a0NNXWs2PJp/I/N2HWGDCkNEyqsaltVdgNg42JNyAwG9hekeeo2GJVujwgL6ozFx8nU/PwrNIsU0jaD6vUN4W9Ru17EZTYW3NaNy/xIcQhOExDETxjPDNpdraZiNiwvZhswa/U2saiuVtb082uLGV/DMyVMaJ/9FeeHr/K8hhguLZdKlU4sCNagOKcPeBrTr2Z6OLmJ/NZNl/VaxHnvTGSQ3VVZSXNgQQwAAJZiAdbAbdSQK5SennXLDWH5l7gqtXEmOuN4TDZgRoWJtGmYsSd2jVO8pPW3dPWx1rzDcvSAdoEWIghgjnMzkXH1j65dCbAXsTc+FS3DcNAg0LZj7z5jnf8AWca28hYeVOpMFG3uvIvmJH/BiQfiKb3mFjPz0/0hc3HkZpLynEsudMIQ17gSSKYVPiEW5YDfKTata9mnELwNh2N3hNwbAFkcls1h+nnHwFQ8+CyjVg3gbAH420+QHpUdwXiPYY2J790t2b/quQuvo+Rv2a1tDr5u5Kbytur/AFI7dPCyiSrWGuf4Gt0UUV1ZzoUUUUAFFFFAGX+2DAo0kBUlJir5nGt4ktZWQ6HvyAg7+941mmDglklESqjMSwVlZYr2zE3DkKPdb86rp7RuNK2OlBuBEqRA2NtLu+o21cDX7Iqk4HCyHJJ2ZcC7fmakqRcBj3rFmPyrLuknY29vnU2KItVLxFBjbMULDMpIKta9xoQCND8L0ss4vYqR5ipng3LEvEGyGSKNdskjAP8Asw++fW6ironsWgEdhPMJPHulPTsmBsPRr+dNjp3NZSwOnqYQeGzOlkvs3zr0g+HxGtWHivsrxcP5MLOvjGcjfGJzb5MarUuGlibIysj/AGXBRvgrWv8ACq86ZQ3RNC2E/ssUWQDe48+nx8KWWWRdQb/C/wCGv3U1GMN7MP8AOnELIdjby/1tUDXkSCHE5i+RmWx1U7i/Ub+jfOueAYnLI6HrZh8RY/ep+dOMbEWjazAhe9+dfu6nceF6gJsQySKygkkFbAE3/OGg9GrT7LtVdyfTYze0qe908orfcusk5LLqVVGDE6XdwQVABB7oIBJtqQANAbs35hjMpDPIz6XZpJWO+neLaa+FqhO3xMumXsx4ubfJRc/cKRPLzp3mkj3v3syhrbXbW3pruda6K3tLTRlzab/E5unsvUyjs0vXBq/LXtCQB8Pis75cpWQgPmjcGyuN2IKsL2JIy3ubk2fgsfD2fNh0wwkOvdREf1ykBh8qyvk2XDO7RSrnxEpJDWDxhEXRVfyF2NwNWPlTjE8JYzCOC2ZpMoF7KTYkHwB7tc1f2mlqnCMfpzy+eux0Om0TdK43iSXM0P2kTWwRH25Yh8nDn7kNYlAuQAZlUqLDNazJcleo1W5G+1qtPHmx0YSLEiQKvaSKGOdSyxOoswJv72wPwpnwOaKPMSkbG6i7KjM19muQSw0ubWABFvCq+svb58L22L2kf/PHo8kFisQwKSNlsp72UEXQ2Dalje2jfs1yEl7isilUJysSpGUnUb3IIG1t8u1jdzxLEq4aYIiWIOVEVBkuL3CgZjkbNc3sVNtCRTTtJI7omVlAuqMDoOqq4NwAdLG9gRTtPfKuLxjny5/PP0NKHBqEnhrHRP8AnxwSRnNrCwHlU1ydikixkTSNlCMWdukYKMozHpct8BcmwF6reZ2TOskS7HKoIkYbHLn1DA7qBfQ9bXRw+JaK+QmwJJ3zKxGvvAnvWF7gnS43NNqhJyTj49eSz5skvuVtUo1+/j7I+l96rvOHBTJADCgLRvnyqACy5WVlXzs1wOpUCst5Y52kgmRleVohZZEZyUy22XOxCsOlmvoOhNtP4Zz9BKWBDR5Y2kLEoy5VF21Ribga2t0rXt7uS7qb5vp1OVUJ0yU10M8DG2ZTcXtp49QRuD5HUV0vEmFT2L41w/GNncSYZ3NlmQrmffSRFzdPtqbeIr0cjSuM2HxWGmQ9WjIP70TWPyFc5Z2VZvDEkblfaNL5WrDK+/E2bQV3wzAtJPEgF3eRGt4IrqzyHwACkX6kgdaskPs5xB9/ExRjr2UJLfBpGNvlVs4Fy3DhFIiBLN78jnNI9tsznoOgFgPCptL2XYpqU+SXPzYzUdpVKDjVuyVoooroznQooooAKKKKAK7x/kLC4sl3QpKd5IzlY9O8NVb4g1QuK+yXExEthpElHh+RkPr+Y/xI9K1+iop0wnuiaF84bM+dca0+HITERMvgJFy3/VJBRvhapbhXPMsVgk8kf6EnfT0AkuB6I4rb8RhUkUq6q6ndWAYH1B0NU3jPskwktzFnw7H7Buh9YmuLeS5arPSuPODwW1q4z5WRGnDfae+08Kv+lCbH+ykP4OasUPH8DjR2TNE5P81MuVv7OQAn1F6zDinssx2HuYbTKLn6o5W+MEmn7pJqAbiEqExSpcjeN1KsPWKX8bim97dX9pZ/L+he5ps5weH89zWeKeyzDSfkWeA/Z/KR/wBm9yP2WWqdxP2bYqG5EYmX7ULHN8YnN/gpao/hPOckRAinkj8I2OdT5COX/sIq6cL9pz7TxK/i0JsfjDIfwc+lNctPZ9pcL/D+h3DqK9vqRnL4VgxQMQ1rNG6lWA2N0YBqhzGQy30ZG8j3hdTcHQjetC9ovM0GNMcUYLLGDI+dGQh2BSNO8ARpna400XWqJwoRri4Hku0YnQkMWkGXtFv3TfNca21veoe7jGfCnksxnKUOJo6LSMtx2rr1yBiL+H1QtvTQxupb6rKQwUl7KQbruBdvzl+dajzRz5DND2MEZUAgqzWABFxpEh1FidCVrN8fij37ESMwuRoCGAUA924Ud1dGPTemySjPhhzX7joOUo8U1gkOVMakcjySN9agKIiqTdWCEuALsTdSvQD46TvD+YWjmWXs17hZh2jdSpUHIlzoGY6lelQHL3AMXiJGbDRMVYAE27mhJBMhIS4BIsC3pV94X7Hi1mxc5PXJHt6ZmAHyQetNWjlK3vF5e3z3Gy1FcIuMupVOYucZMURmcsVJCBFUKua1wBrc6Ddr6aWpLhXL7v2iyrLG1w2QmSNWjZdGyXGhZX+RraOD8q4bC/kYVVvtHvP++1z99NOaOWWnKzQlVnQZe9fJIhN+zci5GuoYA2N9CCRVjUaOyVbcX9RS/wCqOVFLCMe47w0RFeqsCrDzAJUeQI7RfitRWGiJjFzqhZc36psD53Frj/6NXfmnlbHGJm+jXsQTkkDkAEG4VRmb4C/lVLXGRovZ5wGBOYN3GzEkklWsRr0qhXXbCtd4uZs9nyUrG01jHiN4laNu6qHchSAQfGxPvehsVv1Bp9h4BIQzyKDbu5YyUW+pQ2sVIP5lrA33vTafFJ2bHOlxYr3lvmuLW19QfImnfAMHJi2dMPhlxDFhaQghUGUC7S6WFwdL3NtAatu26yHCt8Yz1x7/AOj9VVCl95B4efnzYb4sBc2oJVb3UsPGwOgI228CPGrlyPwcYrGB4oSMGsckcrszlZc6MhjBYktut7aALrrarFyv7IoIVVsVadxY5ALQqf1d5Dfq2nkKvsUQUBVAUAWAAAAHgANqno0fDJTk9vnMytXroz5R5vDTeMZyZvxn2Rm5bCyjUfk5r+JNhKAb/tq3rVch4Hj8PL+RxMZGpeIF8wBHcDISNRfewFvdrbqK1VY1DgWxjOKcuJlX5Q5pkn+pxEUkeIUFu9G6qy30NyoAYAgHQAkEjwFooopjx0FQUUUUgoUUUUAFFFFABRRRQAUUUUAFM+JcHhxC5J4klXwdQ1vMX2PmKeUUAZ9xn2OwOD9HkeG/5j/XR/uucw/e+FUviPIGPwuoQyIOsJ7Zf7Fu+v7A+NbrRUE6IS6FiGpsj1PmSXGuBIcudy9zlOqnKEjQxucy2IHUm5NcYHhss7qsMbOVZTlVTIwtsGCd1PVmG1fR3EuXsNiCDPBDKRsXjRiPQkXp1hcIkahI0VEGyqoVR6KNBUUdKl1J3rXjYyHhnsfxM2s8iwr9k2kb4ohCD4lqvPBvZngsPYmPtmXZpbMB6RgBF+C386tdFWIVRhsitO+c92eKoAsNAK9ooqQhCiiigAppjOEwzflYopP10V/+oGndFAbEZHyxhF93C4cekMY/BakUjCiwAAGwGgHwrqigVtvcKKKKBAooooAKKKKACiiigAooooA/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pic>
        <p:nvPicPr>
          <p:cNvPr id="144397" name="Picture 13" descr="C:\Users\KMP\Desktop\peliuka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59496"/>
            <a:ext cx="4265436" cy="365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864703" y="358221"/>
            <a:ext cx="3820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Vienarūšiai tariniai</a:t>
            </a:r>
            <a:endParaRPr lang="lt-L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088" y="2636912"/>
            <a:ext cx="22322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</a:t>
            </a:r>
            <a:r>
              <a:rPr lang="lt-LT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 ir Micius klauso, </a:t>
            </a:r>
            <a:br>
              <a:rPr lang="lt-LT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skaito, rašo.</a:t>
            </a:r>
            <a:endParaRPr lang="lt-LT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Connector 19"/>
          <p:cNvCxnSpPr/>
          <p:nvPr/>
        </p:nvCxnSpPr>
        <p:spPr>
          <a:xfrm>
            <a:off x="5436096" y="3356992"/>
            <a:ext cx="8794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0"/>
          <p:cNvCxnSpPr/>
          <p:nvPr/>
        </p:nvCxnSpPr>
        <p:spPr>
          <a:xfrm>
            <a:off x="5436096" y="3409950"/>
            <a:ext cx="8794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3"/>
          <p:cNvCxnSpPr/>
          <p:nvPr/>
        </p:nvCxnSpPr>
        <p:spPr>
          <a:xfrm>
            <a:off x="5436096" y="3725858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4"/>
          <p:cNvCxnSpPr/>
          <p:nvPr/>
        </p:nvCxnSpPr>
        <p:spPr>
          <a:xfrm>
            <a:off x="5436096" y="3789040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7"/>
          <p:cNvCxnSpPr/>
          <p:nvPr/>
        </p:nvCxnSpPr>
        <p:spPr>
          <a:xfrm>
            <a:off x="6341488" y="3723948"/>
            <a:ext cx="6787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9"/>
          <p:cNvCxnSpPr/>
          <p:nvPr/>
        </p:nvCxnSpPr>
        <p:spPr>
          <a:xfrm>
            <a:off x="6350843" y="3798565"/>
            <a:ext cx="66942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28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332656"/>
            <a:ext cx="8833104" cy="759181"/>
          </a:xfrm>
        </p:spPr>
        <p:txBody>
          <a:bodyPr>
            <a:normAutofit fontScale="85000" lnSpcReduction="20000"/>
          </a:bodyPr>
          <a:lstStyle/>
          <a:p>
            <a:r>
              <a:rPr lang="lt-L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Peliukai žino, kad veikėjai s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lt-L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kinyje ką nors veikia. Kurie žodžiai parodo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lt-L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ką veikia Micė ir Micius?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/>
              <a:t>Tik žodis: </a:t>
            </a:r>
            <a:r>
              <a:rPr lang="lt-LT" i="1" dirty="0" smtClean="0"/>
              <a:t>klauso</a:t>
            </a:r>
            <a:endParaRPr lang="lt-LT" i="1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/>
              <a:t>Tik žodis: </a:t>
            </a:r>
            <a:r>
              <a:rPr lang="lt-LT" i="1" dirty="0" smtClean="0"/>
              <a:t>skaito</a:t>
            </a:r>
            <a:endParaRPr lang="lt-LT" i="1" dirty="0"/>
          </a:p>
          <a:p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/>
              <a:t>Tik žodis: </a:t>
            </a:r>
            <a:r>
              <a:rPr lang="lt-LT" i="1" dirty="0" smtClean="0"/>
              <a:t>rašo</a:t>
            </a:r>
            <a:endParaRPr lang="lt-LT" i="1" dirty="0"/>
          </a:p>
          <a:p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lt-LT" dirty="0" smtClean="0"/>
              <a:t>Žodžiai: </a:t>
            </a:r>
            <a:r>
              <a:rPr lang="lt-LT" i="1" dirty="0" smtClean="0"/>
              <a:t>klauso, skaito, rašo</a:t>
            </a:r>
            <a:endParaRPr lang="en-US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536" y="1700808"/>
            <a:ext cx="4260850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749152" y="2276872"/>
            <a:ext cx="197361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200" dirty="0">
                <a:solidFill>
                  <a:schemeClr val="bg1"/>
                </a:solidFill>
              </a:rPr>
              <a:t>Micė ir Micius </a:t>
            </a:r>
            <a:endParaRPr lang="lt-LT" sz="2200" dirty="0" smtClean="0">
              <a:solidFill>
                <a:schemeClr val="bg1"/>
              </a:solidFill>
            </a:endParaRPr>
          </a:p>
          <a:p>
            <a:r>
              <a:rPr lang="lt-LT" sz="2200" dirty="0" smtClean="0">
                <a:solidFill>
                  <a:schemeClr val="bg1"/>
                </a:solidFill>
              </a:rPr>
              <a:t>klauso</a:t>
            </a:r>
            <a:r>
              <a:rPr lang="lt-LT" sz="2200" dirty="0">
                <a:solidFill>
                  <a:schemeClr val="bg1"/>
                </a:solidFill>
              </a:rPr>
              <a:t>, </a:t>
            </a:r>
            <a:br>
              <a:rPr lang="lt-LT" sz="2200" dirty="0">
                <a:solidFill>
                  <a:schemeClr val="bg1"/>
                </a:solidFill>
              </a:rPr>
            </a:br>
            <a:r>
              <a:rPr lang="lt-LT" sz="2200" dirty="0">
                <a:solidFill>
                  <a:schemeClr val="bg1"/>
                </a:solidFill>
              </a:rPr>
              <a:t>skaito, rašo.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797506" y="3016242"/>
            <a:ext cx="86458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794276" y="2924944"/>
            <a:ext cx="8678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868145" y="3262391"/>
            <a:ext cx="7200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871374" y="3358321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Straight Connector 1026"/>
          <p:cNvCxnSpPr/>
          <p:nvPr/>
        </p:nvCxnSpPr>
        <p:spPr>
          <a:xfrm>
            <a:off x="6735961" y="3262391"/>
            <a:ext cx="57234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Straight Connector 1028"/>
          <p:cNvCxnSpPr/>
          <p:nvPr/>
        </p:nvCxnSpPr>
        <p:spPr>
          <a:xfrm>
            <a:off x="6735960" y="3355220"/>
            <a:ext cx="5723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715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260648"/>
            <a:ext cx="8833104" cy="759181"/>
          </a:xfrm>
        </p:spPr>
        <p:txBody>
          <a:bodyPr/>
          <a:lstStyle/>
          <a:p>
            <a:r>
              <a:rPr lang="lt-L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Vienarūšiai tariniai tai ...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371600" y="1673352"/>
            <a:ext cx="2912368" cy="1215923"/>
          </a:xfrm>
        </p:spPr>
        <p:txBody>
          <a:bodyPr>
            <a:normAutofit fontScale="92500" lnSpcReduction="20000"/>
          </a:bodyPr>
          <a:lstStyle/>
          <a:p>
            <a:endParaRPr lang="lt-LT" sz="2200" dirty="0" smtClean="0"/>
          </a:p>
          <a:p>
            <a:r>
              <a:rPr lang="lt-LT" sz="2400" dirty="0" smtClean="0"/>
              <a:t>Du</a:t>
            </a:r>
            <a:r>
              <a:rPr lang="lt-LT" sz="2400" dirty="0"/>
              <a:t>, trys ar daugiau žodžių viename sakinyje.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1371600" y="3005861"/>
            <a:ext cx="2984376" cy="1215923"/>
          </a:xfrm>
        </p:spPr>
        <p:txBody>
          <a:bodyPr>
            <a:normAutofit fontScale="92500" lnSpcReduction="20000"/>
          </a:bodyPr>
          <a:lstStyle/>
          <a:p>
            <a:endParaRPr lang="lt-LT" sz="2200" dirty="0" smtClean="0"/>
          </a:p>
          <a:p>
            <a:r>
              <a:rPr lang="lt-LT" sz="2400" dirty="0" smtClean="0"/>
              <a:t>Du, trys ar daugiau tarinių viename sakinyje.</a:t>
            </a:r>
            <a:endParaRPr lang="lt-LT" sz="2400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4338371"/>
            <a:ext cx="2984376" cy="1215923"/>
          </a:xfrm>
        </p:spPr>
        <p:txBody>
          <a:bodyPr>
            <a:normAutofit fontScale="70000" lnSpcReduction="20000"/>
          </a:bodyPr>
          <a:lstStyle/>
          <a:p>
            <a:endParaRPr lang="lt-LT" dirty="0" smtClean="0"/>
          </a:p>
          <a:p>
            <a:r>
              <a:rPr lang="lt-LT" dirty="0" smtClean="0"/>
              <a:t>Du</a:t>
            </a:r>
            <a:r>
              <a:rPr lang="lt-LT" dirty="0"/>
              <a:t>, trys ar daugiau </a:t>
            </a:r>
            <a:r>
              <a:rPr lang="lt-LT" dirty="0" smtClean="0"/>
              <a:t>veiksnių </a:t>
            </a:r>
            <a:r>
              <a:rPr lang="lt-LT" dirty="0"/>
              <a:t>viename sakinyje.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3328987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21088"/>
            <a:ext cx="3157537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08838" y="2231974"/>
            <a:ext cx="28803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Mokinys</a:t>
            </a:r>
            <a:r>
              <a:rPr lang="en-US" dirty="0"/>
              <a:t>             </a:t>
            </a:r>
            <a:r>
              <a:rPr lang="lt-LT" dirty="0" smtClean="0"/>
              <a:t>   </a:t>
            </a:r>
            <a:r>
              <a:rPr lang="en-US" sz="2800" dirty="0" smtClean="0">
                <a:solidFill>
                  <a:srgbClr val="00B050"/>
                </a:solidFill>
                <a:latin typeface="+mj-lt"/>
                <a:cs typeface="Calibri" pitchFamily="34" charset="0"/>
              </a:rPr>
              <a:t>, </a:t>
            </a:r>
            <a:r>
              <a:rPr lang="en-US" dirty="0" smtClean="0"/>
              <a:t>               </a:t>
            </a:r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                 </a:t>
            </a:r>
            <a:r>
              <a:rPr lang="en-US" sz="2800" dirty="0" smtClean="0">
                <a:solidFill>
                  <a:srgbClr val="00B050"/>
                </a:solidFill>
              </a:rPr>
              <a:t>ir </a:t>
            </a:r>
            <a:r>
              <a:rPr lang="lt-LT" sz="2800" dirty="0" smtClean="0">
                <a:solidFill>
                  <a:srgbClr val="00B050"/>
                </a:solidFill>
              </a:rPr>
              <a:t>          .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515" y="2005375"/>
            <a:ext cx="759662" cy="764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35895"/>
            <a:ext cx="825854" cy="658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455" y="3002414"/>
            <a:ext cx="578721" cy="104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260648"/>
            <a:ext cx="8833104" cy="759181"/>
          </a:xfrm>
        </p:spPr>
        <p:txBody>
          <a:bodyPr>
            <a:noAutofit/>
          </a:bodyPr>
          <a:lstStyle/>
          <a:p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Pažymėk sakinį su vienarūšiais tariniais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440022" y="1196752"/>
            <a:ext cx="4784576" cy="1215923"/>
          </a:xfrm>
        </p:spPr>
        <p:txBody>
          <a:bodyPr>
            <a:normAutofit fontScale="62500" lnSpcReduction="20000"/>
          </a:bodyPr>
          <a:lstStyle/>
          <a:p>
            <a:endParaRPr lang="lt-LT" sz="2800" dirty="0" smtClean="0"/>
          </a:p>
          <a:p>
            <a:endParaRPr lang="lt-LT" sz="2600" dirty="0" smtClean="0"/>
          </a:p>
          <a:p>
            <a:r>
              <a:rPr lang="lt-LT" sz="3800" dirty="0" smtClean="0"/>
              <a:t>Aš </a:t>
            </a:r>
            <a:r>
              <a:rPr lang="lt-LT" sz="3800" dirty="0"/>
              <a:t>tik akimirką žvilgtelėjau į tą pusę.</a:t>
            </a: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1371600" y="2402357"/>
            <a:ext cx="4784576" cy="1215923"/>
          </a:xfrm>
        </p:spPr>
        <p:txBody>
          <a:bodyPr>
            <a:normAutofit fontScale="92500" lnSpcReduction="10000"/>
          </a:bodyPr>
          <a:lstStyle/>
          <a:p>
            <a:endParaRPr lang="lt-LT" dirty="0" smtClean="0"/>
          </a:p>
          <a:p>
            <a:r>
              <a:rPr lang="lt-LT" sz="2600" dirty="0" smtClean="0"/>
              <a:t>„</a:t>
            </a:r>
            <a:r>
              <a:rPr lang="en-US" sz="2600" dirty="0" smtClean="0"/>
              <a:t>Čipolinas</a:t>
            </a:r>
            <a:r>
              <a:rPr lang="lt-LT" sz="2600" dirty="0" smtClean="0"/>
              <a:t>“</a:t>
            </a:r>
            <a:r>
              <a:rPr lang="en-US" sz="2600" dirty="0" smtClean="0"/>
              <a:t> </a:t>
            </a:r>
            <a:r>
              <a:rPr lang="en-US" sz="2600" dirty="0"/>
              <a:t>ir </a:t>
            </a:r>
            <a:r>
              <a:rPr lang="lt-LT" sz="2600" dirty="0" smtClean="0"/>
              <a:t>„B</a:t>
            </a:r>
            <a:r>
              <a:rPr lang="en-US" sz="2600" dirty="0" smtClean="0"/>
              <a:t>uratinas</a:t>
            </a:r>
            <a:r>
              <a:rPr lang="lt-LT" sz="2600" dirty="0" smtClean="0"/>
              <a:t>“</a:t>
            </a:r>
            <a:r>
              <a:rPr lang="en-US" sz="2600" dirty="0" smtClean="0"/>
              <a:t> </a:t>
            </a:r>
            <a:r>
              <a:rPr lang="en-US" sz="2600" dirty="0"/>
              <a:t>yra mano </a:t>
            </a:r>
            <a:r>
              <a:rPr lang="en-US" sz="2600" dirty="0" smtClean="0"/>
              <a:t>myl</a:t>
            </a:r>
            <a:r>
              <a:rPr lang="lt-LT" sz="2600" dirty="0"/>
              <a:t>i</a:t>
            </a:r>
            <a:r>
              <a:rPr lang="en-US" sz="2600" dirty="0" smtClean="0"/>
              <a:t>miausios </a:t>
            </a:r>
            <a:r>
              <a:rPr lang="en-US" sz="2600" dirty="0"/>
              <a:t>pasakos.</a:t>
            </a:r>
          </a:p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1371600" y="3734867"/>
            <a:ext cx="4856584" cy="1215923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sz="2400" dirty="0" smtClean="0"/>
              <a:t>Atsisėdu </a:t>
            </a:r>
            <a:r>
              <a:rPr lang="lt-LT" sz="2400" dirty="0"/>
              <a:t>ir stebiu baravyką.</a:t>
            </a:r>
          </a:p>
          <a:p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1371600" y="5067376"/>
            <a:ext cx="4856584" cy="1215923"/>
          </a:xfrm>
        </p:spPr>
        <p:txBody>
          <a:bodyPr>
            <a:normAutofit fontScale="92500" lnSpcReduction="10000"/>
          </a:bodyPr>
          <a:lstStyle/>
          <a:p>
            <a:endParaRPr lang="lt-LT" dirty="0" smtClean="0"/>
          </a:p>
          <a:p>
            <a:r>
              <a:rPr lang="en-US" sz="2600" dirty="0" smtClean="0"/>
              <a:t>Miške </a:t>
            </a:r>
            <a:r>
              <a:rPr lang="en-US" sz="2600" dirty="0"/>
              <a:t>augo gražus, rudagalvis ir storakojis baravykas.</a:t>
            </a:r>
          </a:p>
          <a:p>
            <a:endParaRPr lang="en-US" sz="2800" dirty="0"/>
          </a:p>
        </p:txBody>
      </p:sp>
      <p:pic>
        <p:nvPicPr>
          <p:cNvPr id="17" name="Picture 16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17905"/>
            <a:ext cx="2609850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591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>
          <a:xfrm>
            <a:off x="155448" y="332656"/>
            <a:ext cx="8833104" cy="759181"/>
          </a:xfrm>
        </p:spPr>
        <p:txBody>
          <a:bodyPr>
            <a:normAutofit fontScale="25000" lnSpcReduction="20000"/>
          </a:bodyPr>
          <a:lstStyle/>
          <a:p>
            <a:endParaRPr lang="lt-LT" sz="4400" dirty="0" smtClean="0">
              <a:solidFill>
                <a:schemeClr val="bg1"/>
              </a:solidFill>
            </a:endParaRPr>
          </a:p>
          <a:p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Pažymėk </a:t>
            </a:r>
            <a:r>
              <a:rPr lang="lt-LT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sakinį su vienarūšiais</a:t>
            </a:r>
          </a:p>
          <a:p>
            <a:r>
              <a:rPr lang="lt-LT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tariniais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1331640" y="1365771"/>
            <a:ext cx="4928592" cy="1215923"/>
          </a:xfrm>
        </p:spPr>
        <p:txBody>
          <a:bodyPr>
            <a:normAutofit fontScale="47500" lnSpcReduction="20000"/>
          </a:bodyPr>
          <a:lstStyle/>
          <a:p>
            <a:endParaRPr lang="lt-LT" dirty="0" smtClean="0"/>
          </a:p>
          <a:p>
            <a:r>
              <a:rPr lang="lt-LT" sz="5100" dirty="0" smtClean="0"/>
              <a:t>Po </a:t>
            </a:r>
            <a:r>
              <a:rPr lang="lt-LT" sz="5100" dirty="0"/>
              <a:t>gražaus, šilto ir ankstyvo pavasario prasidėjo priešpjūtinis metas.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1331640" y="2581694"/>
            <a:ext cx="4928592" cy="1215923"/>
          </a:xfrm>
        </p:spPr>
        <p:txBody>
          <a:bodyPr>
            <a:normAutofit fontScale="92500" lnSpcReduction="10000"/>
          </a:bodyPr>
          <a:lstStyle/>
          <a:p>
            <a:endParaRPr lang="lt-LT" dirty="0" smtClean="0"/>
          </a:p>
          <a:p>
            <a:r>
              <a:rPr lang="en-US" sz="2600" dirty="0" smtClean="0"/>
              <a:t>Mykoliukas </a:t>
            </a:r>
            <a:r>
              <a:rPr lang="en-US" sz="2600" dirty="0"/>
              <a:t>kaip įgeltas, krauna, mina, braukia, triūsia, pluša.</a:t>
            </a: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3829150"/>
            <a:ext cx="5000600" cy="1215923"/>
          </a:xfrm>
        </p:spPr>
        <p:txBody>
          <a:bodyPr>
            <a:normAutofit fontScale="70000" lnSpcReduction="20000"/>
          </a:bodyPr>
          <a:lstStyle/>
          <a:p>
            <a:endParaRPr lang="lt-LT" dirty="0" smtClean="0"/>
          </a:p>
          <a:p>
            <a:r>
              <a:rPr lang="lt-LT" sz="3400" dirty="0" smtClean="0"/>
              <a:t>Atrodė</a:t>
            </a:r>
            <a:r>
              <a:rPr lang="lt-LT" sz="3400" dirty="0"/>
              <a:t>, kad už tokį pinigą galėjome įsigyti armoniką, dviratį  ar lėktuvą.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1371600" y="5067376"/>
            <a:ext cx="5072608" cy="1215923"/>
          </a:xfrm>
        </p:spPr>
        <p:txBody>
          <a:bodyPr>
            <a:normAutofit fontScale="92500" lnSpcReduction="10000"/>
          </a:bodyPr>
          <a:lstStyle/>
          <a:p>
            <a:endParaRPr lang="lt-LT" dirty="0" smtClean="0"/>
          </a:p>
          <a:p>
            <a:r>
              <a:rPr lang="en-US" sz="2600" dirty="0" smtClean="0"/>
              <a:t>Kalbame </a:t>
            </a:r>
            <a:r>
              <a:rPr lang="en-US" sz="2600" dirty="0"/>
              <a:t>apie žemę ir jūras, apie ežerus ir upes.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37112"/>
            <a:ext cx="2609850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695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260648"/>
            <a:ext cx="8833104" cy="759181"/>
          </a:xfrm>
        </p:spPr>
        <p:txBody>
          <a:bodyPr>
            <a:normAutofit fontScale="25000" lnSpcReduction="20000"/>
          </a:bodyPr>
          <a:lstStyle/>
          <a:p>
            <a:endParaRPr lang="lt-LT" dirty="0" smtClean="0"/>
          </a:p>
          <a:p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Pažymėk </a:t>
            </a:r>
            <a:r>
              <a:rPr lang="lt-LT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sakinį, kuriame </a:t>
            </a:r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yra</a:t>
            </a:r>
            <a:b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trys </a:t>
            </a:r>
            <a:r>
              <a:rPr lang="lt-LT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vienarūšiai </a:t>
            </a:r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tariniai</a:t>
            </a:r>
            <a:endParaRPr lang="lt-LT" sz="1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371600" y="1069848"/>
            <a:ext cx="4712568" cy="1215923"/>
          </a:xfrm>
        </p:spPr>
        <p:txBody>
          <a:bodyPr>
            <a:normAutofit fontScale="62500" lnSpcReduction="20000"/>
          </a:bodyPr>
          <a:lstStyle/>
          <a:p>
            <a:endParaRPr lang="lt-LT" dirty="0" smtClean="0"/>
          </a:p>
          <a:p>
            <a:endParaRPr lang="lt-LT" sz="2600" dirty="0" smtClean="0"/>
          </a:p>
          <a:p>
            <a:r>
              <a:rPr lang="lt-LT" sz="3800" dirty="0" smtClean="0"/>
              <a:t>Rudasis Nykštukas </a:t>
            </a:r>
            <a:r>
              <a:rPr lang="lt-LT" sz="3800" dirty="0"/>
              <a:t>keptuvėje spirgėjo ir šūkčiojo.</a:t>
            </a:r>
          </a:p>
          <a:p>
            <a:endParaRPr lang="en-US" sz="34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1371600" y="2402357"/>
            <a:ext cx="4640560" cy="1215923"/>
          </a:xfrm>
        </p:spPr>
        <p:txBody>
          <a:bodyPr>
            <a:normAutofit lnSpcReduction="10000"/>
          </a:bodyPr>
          <a:lstStyle/>
          <a:p>
            <a:endParaRPr lang="lt-LT" sz="2400" dirty="0" smtClean="0"/>
          </a:p>
          <a:p>
            <a:r>
              <a:rPr lang="lt-LT" sz="2400" dirty="0" smtClean="0"/>
              <a:t>Kiškis </a:t>
            </a:r>
            <a:r>
              <a:rPr lang="lt-LT" sz="2400" dirty="0"/>
              <a:t>pasikasė nosį, nusičiaudėjo ir užmigo.</a:t>
            </a:r>
          </a:p>
          <a:p>
            <a:endParaRPr lang="en-US" sz="2400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1371600" y="5067376"/>
            <a:ext cx="4640560" cy="1215923"/>
          </a:xfrm>
        </p:spPr>
        <p:txBody>
          <a:bodyPr>
            <a:normAutofit lnSpcReduction="10000"/>
          </a:bodyPr>
          <a:lstStyle/>
          <a:p>
            <a:endParaRPr lang="lt-LT" sz="2400" dirty="0" smtClean="0"/>
          </a:p>
          <a:p>
            <a:r>
              <a:rPr lang="lt-LT" sz="2400" dirty="0" smtClean="0"/>
              <a:t>Mūsų </a:t>
            </a:r>
            <a:r>
              <a:rPr lang="lt-LT" sz="2400" dirty="0"/>
              <a:t>klasė didelė, o aš sėdžiu pačiame gale.</a:t>
            </a:r>
          </a:p>
          <a:p>
            <a:endParaRPr lang="en-US" sz="2400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3"/>
          </p:nvPr>
        </p:nvSpPr>
        <p:spPr>
          <a:xfrm>
            <a:off x="1403648" y="3717032"/>
            <a:ext cx="4608512" cy="1215923"/>
          </a:xfrm>
        </p:spPr>
        <p:txBody>
          <a:bodyPr>
            <a:normAutofit fontScale="92500" lnSpcReduction="20000"/>
          </a:bodyPr>
          <a:lstStyle/>
          <a:p>
            <a:endParaRPr lang="lt-LT" dirty="0" smtClean="0"/>
          </a:p>
          <a:p>
            <a:r>
              <a:rPr lang="lt-LT" sz="2600" dirty="0" smtClean="0"/>
              <a:t>Berniukas </a:t>
            </a:r>
            <a:r>
              <a:rPr lang="lt-LT" sz="2600" dirty="0"/>
              <a:t>bėga iššluotais takais, šokinėja per balas</a:t>
            </a:r>
            <a:r>
              <a:rPr lang="lt-LT" dirty="0"/>
              <a:t>.</a:t>
            </a:r>
          </a:p>
          <a:p>
            <a:endParaRPr lang="en-US" dirty="0"/>
          </a:p>
        </p:txBody>
      </p:sp>
      <p:pic>
        <p:nvPicPr>
          <p:cNvPr id="18" name="Content Placeholder 1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81128"/>
            <a:ext cx="2609850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35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81470" y="260648"/>
            <a:ext cx="8833104" cy="759181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Įsidėmėk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371600" y="1673352"/>
            <a:ext cx="3416424" cy="1215923"/>
          </a:xfrm>
        </p:spPr>
        <p:txBody>
          <a:bodyPr/>
          <a:lstStyle/>
          <a:p>
            <a:endParaRPr lang="lt-LT" sz="2400" dirty="0" smtClean="0"/>
          </a:p>
          <a:p>
            <a:r>
              <a:rPr lang="en-US" sz="2400" dirty="0" smtClean="0"/>
              <a:t>Vingiuota </a:t>
            </a:r>
            <a:r>
              <a:rPr lang="en-US" sz="2400" dirty="0"/>
              <a:t>linija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1371600" y="3005861"/>
            <a:ext cx="3488432" cy="1215923"/>
          </a:xfrm>
        </p:spPr>
        <p:txBody>
          <a:bodyPr>
            <a:normAutofit lnSpcReduction="10000"/>
          </a:bodyPr>
          <a:lstStyle/>
          <a:p>
            <a:endParaRPr lang="lt-LT" sz="2400" dirty="0" smtClean="0"/>
          </a:p>
          <a:p>
            <a:endParaRPr lang="lt-LT" sz="2400" dirty="0" smtClean="0"/>
          </a:p>
          <a:p>
            <a:r>
              <a:rPr lang="en-US" sz="2400" dirty="0" smtClean="0"/>
              <a:t>Dviguba linija</a:t>
            </a:r>
            <a:endParaRPr lang="lt-LT" sz="2400" dirty="0" smtClean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4338371"/>
            <a:ext cx="3560440" cy="1215923"/>
          </a:xfrm>
        </p:spPr>
        <p:txBody>
          <a:bodyPr>
            <a:normAutofit/>
          </a:bodyPr>
          <a:lstStyle/>
          <a:p>
            <a:endParaRPr lang="lt-LT" sz="2400" dirty="0" smtClean="0"/>
          </a:p>
          <a:p>
            <a:r>
              <a:rPr lang="lt-LT" sz="2400" dirty="0" smtClean="0"/>
              <a:t>Vientisa linija</a:t>
            </a:r>
          </a:p>
          <a:p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2005013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93" y="3789040"/>
            <a:ext cx="1658937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403648" y="3933056"/>
            <a:ext cx="16589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75656" y="5301208"/>
            <a:ext cx="17281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56792"/>
            <a:ext cx="4464496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499992" y="2049635"/>
            <a:ext cx="4464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Nurodydami </a:t>
            </a:r>
            <a:r>
              <a:rPr lang="lt-LT" sz="2800" dirty="0" smtClean="0">
                <a:solidFill>
                  <a:srgbClr val="00B050"/>
                </a:solidFill>
              </a:rPr>
              <a:t>tarinius</a:t>
            </a:r>
            <a:r>
              <a:rPr lang="en-US" sz="2800" dirty="0" smtClean="0">
                <a:solidFill>
                  <a:srgbClr val="00B050"/>
                </a:solidFill>
              </a:rPr>
              <a:t>,</a:t>
            </a:r>
            <a:endParaRPr lang="lt-LT" sz="2800" dirty="0" smtClean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>
                <a:solidFill>
                  <a:srgbClr val="00B050"/>
                </a:solidFill>
              </a:rPr>
              <a:t>juos sakinyje </a:t>
            </a:r>
            <a:endParaRPr lang="lt-LT" sz="2800" dirty="0" smtClean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rgbClr val="00B050"/>
                </a:solidFill>
              </a:rPr>
              <a:t>pabraukiame </a:t>
            </a:r>
            <a:r>
              <a:rPr lang="en-US" sz="2800" dirty="0">
                <a:solidFill>
                  <a:srgbClr val="00B050"/>
                </a:solidFill>
              </a:rPr>
              <a:t>...... linija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47894"/>
            <a:ext cx="3157537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068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1224182"/>
          </a:xfrm>
        </p:spPr>
        <p:txBody>
          <a:bodyPr>
            <a:noAutofit/>
          </a:bodyPr>
          <a:lstStyle/>
          <a:p>
            <a:endParaRPr lang="lt-LT" sz="2800" dirty="0" smtClean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Kurie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vienarūšiai </a:t>
            </a:r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tariniai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tinka lentoje užrašytam sakiniui?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371600" y="1673352"/>
            <a:ext cx="3920480" cy="121592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Išdykauja, liūdi ir žaidžia.........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1371600" y="3005861"/>
            <a:ext cx="3632448" cy="121592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Išskrenda, ilgisi ir sugrįžta.......</a:t>
            </a:r>
            <a:endParaRPr lang="en-US" sz="24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4338371"/>
            <a:ext cx="3776464" cy="121592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Augina, nokina ir kvėpuoja.......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190" y="1879504"/>
            <a:ext cx="3919537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5436096" y="2564904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436096" y="2691408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516216" y="2564904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91896"/>
            <a:ext cx="725487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64" y="3214592"/>
            <a:ext cx="725487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63" y="3313554"/>
            <a:ext cx="725487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170914" y="2272516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52320" y="243937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>
                <a:solidFill>
                  <a:srgbClr val="00B050"/>
                </a:solidFill>
              </a:rPr>
              <a:t>ir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20072" y="3051944"/>
            <a:ext cx="34512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00B050"/>
                </a:solidFill>
              </a:rPr>
              <a:t>           viso pasaulio </a:t>
            </a:r>
          </a:p>
          <a:p>
            <a:r>
              <a:rPr lang="lt-LT" sz="2800" dirty="0" smtClean="0">
                <a:solidFill>
                  <a:srgbClr val="00B050"/>
                </a:solidFill>
              </a:rPr>
              <a:t>vaikai.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21088"/>
            <a:ext cx="3157537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cxnSp>
        <p:nvCxnSpPr>
          <p:cNvPr id="21" name="Straight Connector 17"/>
          <p:cNvCxnSpPr/>
          <p:nvPr/>
        </p:nvCxnSpPr>
        <p:spPr>
          <a:xfrm>
            <a:off x="5370371" y="3328493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7"/>
          <p:cNvCxnSpPr/>
          <p:nvPr/>
        </p:nvCxnSpPr>
        <p:spPr>
          <a:xfrm>
            <a:off x="5364963" y="3212975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838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1152174"/>
          </a:xfrm>
        </p:spPr>
        <p:txBody>
          <a:bodyPr>
            <a:normAutofit fontScale="25000" lnSpcReduction="20000"/>
          </a:bodyPr>
          <a:lstStyle/>
          <a:p>
            <a:endParaRPr lang="lt-LT" dirty="0" smtClean="0"/>
          </a:p>
          <a:p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 </a:t>
            </a:r>
            <a:r>
              <a:rPr lang="lt-LT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pačia spalva apibrėžk piešinėlį </a:t>
            </a:r>
          </a:p>
          <a:p>
            <a:r>
              <a:rPr lang="lt-LT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 jam tinkančius tarinius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92896"/>
            <a:ext cx="1189037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94457"/>
            <a:ext cx="2017713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986608"/>
            <a:ext cx="189071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157192"/>
            <a:ext cx="745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lojo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300192" y="1844824"/>
            <a:ext cx="785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ėdė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257125" y="5095314"/>
            <a:ext cx="1225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lekavo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1772816"/>
            <a:ext cx="764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ošė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236296" y="5738867"/>
            <a:ext cx="1245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nokino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188918" y="5694679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lingavo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020272" y="4797152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galvojo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119483" y="1772816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rašė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347864" y="4653136"/>
            <a:ext cx="1324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/>
              <a:t>mokėsi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883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Pabrauk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sakiniuose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vienar</a:t>
            </a:r>
            <a:r>
              <a:rPr lang="lt-L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ūšius</a:t>
            </a:r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tarinius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1484784"/>
            <a:ext cx="717215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/>
              <a:t>Atsisėdu ir stebiu kaip močiutė kepa pyragus</a:t>
            </a:r>
            <a:r>
              <a:rPr lang="lt-LT" sz="2400" dirty="0" smtClean="0"/>
              <a:t>.</a:t>
            </a:r>
          </a:p>
          <a:p>
            <a:endParaRPr lang="lt-LT" sz="2400" dirty="0"/>
          </a:p>
          <a:p>
            <a:r>
              <a:rPr lang="lt-LT" sz="2400" dirty="0"/>
              <a:t>Nykštukai slepiasi, išsisukinėja ir bėga nuo žmonių.</a:t>
            </a:r>
          </a:p>
          <a:p>
            <a:endParaRPr lang="lt-LT" sz="2400" dirty="0" smtClean="0"/>
          </a:p>
          <a:p>
            <a:r>
              <a:rPr lang="lt-LT" sz="2400" dirty="0"/>
              <a:t>Rudenį bręsta ir prinoksta visi vaisiai ir daržovės.</a:t>
            </a:r>
          </a:p>
          <a:p>
            <a:endParaRPr lang="lt-LT" sz="2400" dirty="0" smtClean="0"/>
          </a:p>
          <a:p>
            <a:r>
              <a:rPr lang="lt-LT" sz="2400" dirty="0"/>
              <a:t>Aš ateisiu, prisėsiu ir  nuspalvinsiu </a:t>
            </a:r>
            <a:r>
              <a:rPr lang="lt-LT" sz="2400" dirty="0" smtClean="0"/>
              <a:t>vaivorykštę</a:t>
            </a:r>
            <a:r>
              <a:rPr lang="lt-LT" sz="2400" dirty="0"/>
              <a:t>.</a:t>
            </a:r>
          </a:p>
          <a:p>
            <a:endParaRPr lang="lt-LT" sz="2400" dirty="0" smtClean="0"/>
          </a:p>
          <a:p>
            <a:r>
              <a:rPr lang="lt-LT" sz="2400" dirty="0"/>
              <a:t>Jei pamatyčiau skęstantį  žmogų, šokčiau jį gelbėti.</a:t>
            </a:r>
          </a:p>
          <a:p>
            <a:endParaRPr lang="lt-LT" sz="2400" dirty="0" smtClean="0"/>
          </a:p>
          <a:p>
            <a:r>
              <a:rPr lang="lt-LT" sz="2400" dirty="0"/>
              <a:t>Aš jau moku skaityti, rašyti ir skaičiuoti.</a:t>
            </a:r>
          </a:p>
          <a:p>
            <a:endParaRPr lang="lt-LT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301208"/>
            <a:ext cx="189071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473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>
          <a:xfrm>
            <a:off x="189797" y="260648"/>
            <a:ext cx="8833104" cy="759181"/>
          </a:xfrm>
        </p:spPr>
        <p:txBody>
          <a:bodyPr>
            <a:normAutofit/>
          </a:bodyPr>
          <a:lstStyle/>
          <a:p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Prisimink, kaip skiriami vienarūšiai tariniai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1371600" y="1069848"/>
            <a:ext cx="4280520" cy="1215923"/>
          </a:xfrm>
        </p:spPr>
        <p:txBody>
          <a:bodyPr/>
          <a:lstStyle/>
          <a:p>
            <a:endParaRPr lang="lt-LT" dirty="0" smtClean="0"/>
          </a:p>
          <a:p>
            <a:r>
              <a:rPr lang="en-US" sz="2400" dirty="0" smtClean="0"/>
              <a:t>Tinkama </a:t>
            </a:r>
            <a:r>
              <a:rPr lang="en-US" sz="2400" dirty="0"/>
              <a:t>intonacija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1371600" y="2402357"/>
            <a:ext cx="4280520" cy="121592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Kableliais </a:t>
            </a:r>
            <a:endParaRPr lang="en-US" sz="240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3734867"/>
            <a:ext cx="4280520" cy="121592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Žodeliu „ir“</a:t>
            </a:r>
            <a:endParaRPr lang="en-US" sz="24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1371600" y="5067376"/>
            <a:ext cx="4352528" cy="121592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Visi atsakymai teisingi</a:t>
            </a:r>
            <a:endParaRPr lang="en-US" sz="2400" dirty="0"/>
          </a:p>
        </p:txBody>
      </p:sp>
      <p:pic>
        <p:nvPicPr>
          <p:cNvPr id="13" name="Picture 12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113" y="1728519"/>
            <a:ext cx="4248472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70388"/>
            <a:ext cx="3157537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36831" y="1988840"/>
            <a:ext cx="35283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 smtClean="0">
                <a:solidFill>
                  <a:srgbClr val="00B050"/>
                </a:solidFill>
              </a:rPr>
              <a:t>Įsidėmėkite</a:t>
            </a:r>
            <a:r>
              <a:rPr lang="en-US" sz="2400" dirty="0" smtClean="0">
                <a:solidFill>
                  <a:srgbClr val="00B050"/>
                </a:solidFill>
              </a:rPr>
              <a:t> !</a:t>
            </a:r>
            <a:endParaRPr lang="lt-LT" sz="2400" dirty="0" smtClean="0">
              <a:solidFill>
                <a:srgbClr val="00B050"/>
              </a:solidFill>
            </a:endParaRPr>
          </a:p>
          <a:p>
            <a:pPr algn="ctr"/>
            <a:endParaRPr lang="lt-LT" sz="2400" dirty="0" smtClean="0">
              <a:solidFill>
                <a:srgbClr val="00B050"/>
              </a:solidFill>
            </a:endParaRPr>
          </a:p>
          <a:p>
            <a:r>
              <a:rPr lang="lt-LT" sz="2400" dirty="0" smtClean="0">
                <a:solidFill>
                  <a:srgbClr val="00B050"/>
                </a:solidFill>
              </a:rPr>
              <a:t>Peliukai mokykloje klauso</a:t>
            </a:r>
            <a:r>
              <a:rPr lang="lt-LT" sz="4000" b="1" dirty="0" smtClean="0">
                <a:solidFill>
                  <a:srgbClr val="FF0000"/>
                </a:solidFill>
              </a:rPr>
              <a:t>,</a:t>
            </a:r>
            <a:r>
              <a:rPr lang="lt-LT" sz="2400" dirty="0" smtClean="0">
                <a:solidFill>
                  <a:srgbClr val="00B050"/>
                </a:solidFill>
              </a:rPr>
              <a:t> skaito</a:t>
            </a:r>
            <a:r>
              <a:rPr lang="lt-LT" sz="2400" dirty="0">
                <a:solidFill>
                  <a:srgbClr val="00B050"/>
                </a:solidFill>
              </a:rPr>
              <a:t> </a:t>
            </a:r>
            <a:r>
              <a:rPr lang="lt-LT" sz="2400" b="1" dirty="0" smtClean="0">
                <a:solidFill>
                  <a:srgbClr val="FF0000"/>
                </a:solidFill>
              </a:rPr>
              <a:t>ir</a:t>
            </a:r>
            <a:r>
              <a:rPr lang="lt-LT" sz="2400" dirty="0" smtClean="0">
                <a:solidFill>
                  <a:srgbClr val="00B050"/>
                </a:solidFill>
              </a:rPr>
              <a:t> rašo. </a:t>
            </a:r>
          </a:p>
          <a:p>
            <a:pPr algn="just"/>
            <a:endParaRPr lang="lt-LT" sz="2400" dirty="0" smtClean="0">
              <a:solidFill>
                <a:srgbClr val="00B050"/>
              </a:solidFill>
            </a:endParaRPr>
          </a:p>
          <a:p>
            <a:pPr algn="ctr"/>
            <a:endParaRPr lang="en-US" sz="24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069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1224182"/>
          </a:xfrm>
        </p:spPr>
        <p:txBody>
          <a:bodyPr>
            <a:normAutofit/>
          </a:bodyPr>
          <a:lstStyle/>
          <a:p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Kuri schema tinka sakiniui :</a:t>
            </a:r>
          </a:p>
          <a:p>
            <a:r>
              <a:rPr lang="lt-LT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Peliukai mokykloje klauso, skaito ir rašo.</a:t>
            </a:r>
            <a:endParaRPr lang="en-US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371600" y="1673352"/>
            <a:ext cx="4352528" cy="1215923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1371600" y="3005861"/>
            <a:ext cx="4424536" cy="1215923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2875" y="4400549"/>
            <a:ext cx="4424536" cy="1215923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a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403648" y="2010812"/>
            <a:ext cx="0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03648" y="2298844"/>
            <a:ext cx="10801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22848" y="2010812"/>
            <a:ext cx="576064" cy="620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010812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198912" y="1987529"/>
            <a:ext cx="327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75" y="2018415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040291" y="1949039"/>
            <a:ext cx="327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39961" y="1966873"/>
            <a:ext cx="327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58344"/>
            <a:ext cx="365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385" y="3225005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474" y="3232698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196" y="3197531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662" y="4725144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23" y="4725143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25144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875" y="4740041"/>
            <a:ext cx="365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05" y="4554486"/>
            <a:ext cx="7493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151273" y="482428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solidFill>
                  <a:schemeClr val="accent1">
                    <a:lumMod val="75000"/>
                  </a:schemeClr>
                </a:solidFill>
              </a:rPr>
              <a:t>ir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213" y="3197531"/>
            <a:ext cx="7493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290" y="4725143"/>
            <a:ext cx="7493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564" y="3225005"/>
            <a:ext cx="62230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291" y="3225004"/>
            <a:ext cx="62230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4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923256"/>
            <a:ext cx="3600400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960" y="4437112"/>
            <a:ext cx="3157537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878960" y="2320816"/>
            <a:ext cx="2719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>
                <a:solidFill>
                  <a:srgbClr val="00B050"/>
                </a:solidFill>
              </a:rPr>
              <a:t>Kitos sakinio dalys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878960" y="2852936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78960" y="3093629"/>
            <a:ext cx="9252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28184" y="3520587"/>
            <a:ext cx="1162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>
                <a:solidFill>
                  <a:srgbClr val="00B050"/>
                </a:solidFill>
              </a:rPr>
              <a:t>Tariniai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3098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514724"/>
            <a:ext cx="603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8" name="Straight Connector 12"/>
          <p:cNvCxnSpPr/>
          <p:nvPr/>
        </p:nvCxnSpPr>
        <p:spPr>
          <a:xfrm>
            <a:off x="1391131" y="3548062"/>
            <a:ext cx="10801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2"/>
          <p:cNvCxnSpPr/>
          <p:nvPr/>
        </p:nvCxnSpPr>
        <p:spPr>
          <a:xfrm>
            <a:off x="1391131" y="5029759"/>
            <a:ext cx="10801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670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1080166"/>
          </a:xfrm>
        </p:spPr>
        <p:txBody>
          <a:bodyPr>
            <a:normAutofit fontScale="25000" lnSpcReduction="20000"/>
          </a:bodyPr>
          <a:lstStyle/>
          <a:p>
            <a:endParaRPr lang="lt-LT" dirty="0" smtClean="0"/>
          </a:p>
          <a:p>
            <a:endParaRPr lang="lt-LT" sz="8600" dirty="0" smtClean="0"/>
          </a:p>
          <a:p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Trys </a:t>
            </a:r>
            <a:r>
              <a:rPr lang="lt-LT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pabrauktieji sakinio žodžiai atsako į klausimą </a:t>
            </a:r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ką veikia?, </a:t>
            </a:r>
            <a:r>
              <a:rPr lang="lt-LT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todėl jie yra...</a:t>
            </a:r>
          </a:p>
          <a:p>
            <a:endParaRPr lang="en-US" sz="86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1371600" y="1673352"/>
            <a:ext cx="4712568" cy="1215923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en-US" sz="2400" dirty="0" smtClean="0"/>
              <a:t>Vienanariai </a:t>
            </a:r>
            <a:r>
              <a:rPr lang="lt-LT" sz="2400" dirty="0" smtClean="0"/>
              <a:t>tariniai</a:t>
            </a:r>
            <a:endParaRPr lang="en-US" sz="2400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1371600" y="3005861"/>
            <a:ext cx="4712568" cy="121592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Vienarūšiai tariniai</a:t>
            </a:r>
            <a:endParaRPr lang="en-US" sz="240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4338371"/>
            <a:ext cx="4712568" cy="121592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Vienaveiksmiai tariniai</a:t>
            </a:r>
            <a:endParaRPr lang="en-US" sz="2400" dirty="0"/>
          </a:p>
        </p:txBody>
      </p:sp>
      <p:pic>
        <p:nvPicPr>
          <p:cNvPr id="12" name="Picture 1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24534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5" y="4448175"/>
            <a:ext cx="3157537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860032" y="2132856"/>
            <a:ext cx="338437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lt-LT" sz="2600" dirty="0">
                <a:solidFill>
                  <a:srgbClr val="00B050"/>
                </a:solidFill>
              </a:rPr>
              <a:t>Kaštonai bręsta</a:t>
            </a:r>
            <a:r>
              <a:rPr lang="lt-LT" sz="2600" dirty="0" smtClean="0">
                <a:solidFill>
                  <a:srgbClr val="00B050"/>
                </a:solidFill>
              </a:rPr>
              <a:t>, noksta ir </a:t>
            </a:r>
            <a:r>
              <a:rPr lang="lt-LT" sz="2600" dirty="0">
                <a:solidFill>
                  <a:srgbClr val="00B050"/>
                </a:solidFill>
              </a:rPr>
              <a:t>krinta </a:t>
            </a:r>
            <a:r>
              <a:rPr lang="lt-LT" sz="2600" dirty="0" smtClean="0">
                <a:solidFill>
                  <a:srgbClr val="00B050"/>
                </a:solidFill>
              </a:rPr>
              <a:t>iš</a:t>
            </a:r>
          </a:p>
          <a:p>
            <a:pPr>
              <a:lnSpc>
                <a:spcPct val="150000"/>
              </a:lnSpc>
            </a:pPr>
            <a:r>
              <a:rPr lang="lt-LT" sz="2600" dirty="0" smtClean="0">
                <a:solidFill>
                  <a:srgbClr val="00B050"/>
                </a:solidFill>
              </a:rPr>
              <a:t>dygių </a:t>
            </a:r>
            <a:r>
              <a:rPr lang="lt-LT" sz="2600" dirty="0">
                <a:solidFill>
                  <a:srgbClr val="00B050"/>
                </a:solidFill>
              </a:rPr>
              <a:t>kevalų.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6372200" y="2780928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72200" y="2708920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004048" y="3284984"/>
            <a:ext cx="864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004048" y="3356992"/>
            <a:ext cx="864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264188" y="3284984"/>
            <a:ext cx="864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264188" y="3356992"/>
            <a:ext cx="864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587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0" y="116632"/>
            <a:ext cx="8833104" cy="1440206"/>
          </a:xfrm>
        </p:spPr>
        <p:txBody>
          <a:bodyPr>
            <a:normAutofit fontScale="25000" lnSpcReduction="20000"/>
          </a:bodyPr>
          <a:lstStyle/>
          <a:p>
            <a:endParaRPr lang="lt-LT" dirty="0" smtClean="0"/>
          </a:p>
          <a:p>
            <a:r>
              <a:rPr lang="en-US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Peliukai </a:t>
            </a:r>
            <a:r>
              <a:rPr lang="en-US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pamoką išmoko. O tu?</a:t>
            </a:r>
          </a:p>
          <a:p>
            <a:r>
              <a:rPr lang="en-US" sz="1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Įsivertink, ar  atpažįsti sakiniuose vienarūšius </a:t>
            </a:r>
            <a:r>
              <a:rPr lang="lt-LT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tarinius</a:t>
            </a:r>
            <a:r>
              <a:rPr lang="en-US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1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1371600" y="1673352"/>
            <a:ext cx="4352528" cy="1215923"/>
          </a:xfrm>
        </p:spPr>
        <p:txBody>
          <a:bodyPr/>
          <a:lstStyle/>
          <a:p>
            <a:endParaRPr lang="lt-LT" dirty="0" smtClean="0"/>
          </a:p>
          <a:p>
            <a:r>
              <a:rPr lang="en-US" sz="2400" dirty="0" smtClean="0"/>
              <a:t>Taip</a:t>
            </a:r>
            <a:r>
              <a:rPr lang="en-US" sz="2400" dirty="0"/>
              <a:t>! Visada!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1371600" y="3005861"/>
            <a:ext cx="4424536" cy="1215923"/>
          </a:xfrm>
        </p:spPr>
        <p:txBody>
          <a:bodyPr>
            <a:normAutofit fontScale="85000" lnSpcReduction="20000"/>
          </a:bodyPr>
          <a:lstStyle/>
          <a:p>
            <a:endParaRPr lang="lt-LT" dirty="0" smtClean="0"/>
          </a:p>
          <a:p>
            <a:r>
              <a:rPr lang="en-US" sz="2800" dirty="0" smtClean="0"/>
              <a:t>Dažniausiai</a:t>
            </a:r>
            <a:r>
              <a:rPr lang="en-US" sz="2800" dirty="0"/>
              <a:t>! </a:t>
            </a:r>
          </a:p>
          <a:p>
            <a:r>
              <a:rPr lang="en-US" sz="2800" dirty="0"/>
              <a:t>Tik kartais suklystu.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4338371"/>
            <a:ext cx="4424536" cy="1215923"/>
          </a:xfrm>
        </p:spPr>
        <p:txBody>
          <a:bodyPr/>
          <a:lstStyle/>
          <a:p>
            <a:endParaRPr lang="lt-LT" dirty="0" smtClean="0"/>
          </a:p>
          <a:p>
            <a:r>
              <a:rPr lang="en-US" sz="2400" dirty="0" smtClean="0"/>
              <a:t>Man </a:t>
            </a:r>
            <a:r>
              <a:rPr lang="en-US" sz="2400" dirty="0"/>
              <a:t>dar sunku.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76872"/>
            <a:ext cx="365760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819844" y="2564904"/>
            <a:ext cx="1925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Šaunuoliai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527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152127"/>
          </a:xfrm>
        </p:spPr>
        <p:txBody>
          <a:bodyPr/>
          <a:lstStyle/>
          <a:p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Šaltiniai :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7992888" cy="4082008"/>
          </a:xfrm>
        </p:spPr>
        <p:txBody>
          <a:bodyPr/>
          <a:lstStyle/>
          <a:p>
            <a:pPr algn="l"/>
            <a:r>
              <a:rPr lang="lt-LT" sz="2000" dirty="0">
                <a:latin typeface="Calibri" pitchFamily="34" charset="0"/>
                <a:cs typeface="Calibri" pitchFamily="34" charset="0"/>
              </a:rPr>
              <a:t>,,Pupa“ lietuvių k. vadovėlis 3 kl. I dalis. ,,Alma littera“, Vilnius, 2007. </a:t>
            </a:r>
          </a:p>
          <a:p>
            <a:pPr algn="l"/>
            <a:r>
              <a:rPr lang="lt-LT" sz="2000" dirty="0">
                <a:latin typeface="Calibri" pitchFamily="34" charset="0"/>
                <a:cs typeface="Calibri" pitchFamily="34" charset="0"/>
              </a:rPr>
              <a:t>„Pupa“ lietuvių kalbos pratybos ir dalomoji medžiaga 3 kl. I dalis.</a:t>
            </a:r>
          </a:p>
          <a:p>
            <a:pPr algn="l"/>
            <a:r>
              <a:rPr lang="lt-LT" sz="2000" dirty="0" smtClean="0">
                <a:latin typeface="Calibri" pitchFamily="34" charset="0"/>
                <a:cs typeface="Calibri" pitchFamily="34" charset="0"/>
                <a:hlinkClick r:id="rId2"/>
              </a:rPr>
              <a:t>http://pda.privet.ru/post/98361706</a:t>
            </a:r>
            <a:r>
              <a:rPr lang="lt-LT" sz="2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lt-LT" sz="2000" dirty="0" smtClean="0">
                <a:latin typeface="Calibri" pitchFamily="34" charset="0"/>
                <a:cs typeface="Calibri" pitchFamily="34" charset="0"/>
              </a:rPr>
            </a:br>
            <a:r>
              <a:rPr lang="lt-LT" sz="2000" dirty="0" smtClean="0">
                <a:latin typeface="Calibri" pitchFamily="34" charset="0"/>
                <a:cs typeface="Calibri" pitchFamily="34" charset="0"/>
                <a:hlinkClick r:id="rId3"/>
              </a:rPr>
              <a:t>http</a:t>
            </a:r>
            <a:r>
              <a:rPr lang="lt-LT" sz="2000" dirty="0">
                <a:latin typeface="Calibri" pitchFamily="34" charset="0"/>
                <a:cs typeface="Calibri" pitchFamily="34" charset="0"/>
                <a:hlinkClick r:id="rId3"/>
              </a:rPr>
              <a:t>://lt.wikiquote.org/wiki</a:t>
            </a:r>
            <a:r>
              <a:rPr lang="lt-LT" sz="2000" dirty="0" smtClean="0">
                <a:latin typeface="Calibri" pitchFamily="34" charset="0"/>
                <a:cs typeface="Calibri" pitchFamily="34" charset="0"/>
                <a:hlinkClick r:id="rId3"/>
              </a:rPr>
              <a:t>/</a:t>
            </a:r>
            <a:endParaRPr lang="lt-LT" sz="2000" dirty="0" smtClean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lt-LT" sz="2000" dirty="0" smtClean="0">
                <a:latin typeface="Calibri" pitchFamily="34" charset="0"/>
                <a:cs typeface="Calibri" pitchFamily="34" charset="0"/>
                <a:hlinkClick r:id="rId4"/>
              </a:rPr>
              <a:t>http</a:t>
            </a:r>
            <a:r>
              <a:rPr lang="lt-LT" sz="2000" dirty="0">
                <a:latin typeface="Calibri" pitchFamily="34" charset="0"/>
                <a:cs typeface="Calibri" pitchFamily="34" charset="0"/>
                <a:hlinkClick r:id="rId4"/>
              </a:rPr>
              <a:t>://mintys.lt/pamokymai</a:t>
            </a:r>
            <a:r>
              <a:rPr lang="lt-LT" sz="2000" dirty="0" smtClean="0">
                <a:latin typeface="Calibri" pitchFamily="34" charset="0"/>
                <a:cs typeface="Calibri" pitchFamily="34" charset="0"/>
                <a:hlinkClick r:id="rId4"/>
              </a:rPr>
              <a:t>/</a:t>
            </a:r>
            <a:endParaRPr lang="lt-LT" sz="2000" dirty="0" smtClean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lt-LT" sz="2000" dirty="0" smtClean="0">
                <a:latin typeface="Calibri" pitchFamily="34" charset="0"/>
                <a:cs typeface="Calibri" pitchFamily="34" charset="0"/>
                <a:hlinkClick r:id="rId5"/>
              </a:rPr>
              <a:t>http</a:t>
            </a:r>
            <a:r>
              <a:rPr lang="lt-LT" sz="2000" dirty="0">
                <a:latin typeface="Calibri" pitchFamily="34" charset="0"/>
                <a:cs typeface="Calibri" pitchFamily="34" charset="0"/>
                <a:hlinkClick r:id="rId5"/>
              </a:rPr>
              <a:t>://</a:t>
            </a:r>
            <a:r>
              <a:rPr lang="lt-LT" sz="2000" dirty="0" smtClean="0">
                <a:latin typeface="Calibri" pitchFamily="34" charset="0"/>
                <a:cs typeface="Calibri" pitchFamily="34" charset="0"/>
                <a:hlinkClick r:id="rId5"/>
              </a:rPr>
              <a:t>ualgiman.dtiltas.lt/vienaruses_sakinio_dalys_st.html</a:t>
            </a:r>
            <a:endParaRPr lang="lt-LT" sz="2000" dirty="0" smtClean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lt-LT" sz="2000" dirty="0" smtClean="0">
                <a:latin typeface="Calibri" pitchFamily="34" charset="0"/>
                <a:cs typeface="Calibri" pitchFamily="34" charset="0"/>
                <a:hlinkClick r:id="rId6"/>
              </a:rPr>
              <a:t>http</a:t>
            </a:r>
            <a:r>
              <a:rPr lang="lt-LT" sz="2000" dirty="0">
                <a:latin typeface="Calibri" pitchFamily="34" charset="0"/>
                <a:cs typeface="Calibri" pitchFamily="34" charset="0"/>
                <a:hlinkClick r:id="rId6"/>
              </a:rPr>
              <a:t>://</a:t>
            </a:r>
            <a:r>
              <a:rPr lang="lt-LT" sz="2000" dirty="0" smtClean="0">
                <a:latin typeface="Calibri" pitchFamily="34" charset="0"/>
                <a:cs typeface="Calibri" pitchFamily="34" charset="0"/>
                <a:hlinkClick r:id="rId6"/>
              </a:rPr>
              <a:t>disney-clipart.com/mickey-mouse/mickey-mouse/Mickey-School-blackboard.jpg</a:t>
            </a:r>
            <a:endParaRPr lang="lt-LT" sz="2000" dirty="0" smtClean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lt-LT" sz="2000" dirty="0" smtClean="0">
                <a:latin typeface="Calibri" pitchFamily="34" charset="0"/>
                <a:cs typeface="Calibri" pitchFamily="34" charset="0"/>
                <a:hlinkClick r:id="rId7"/>
              </a:rPr>
              <a:t>http</a:t>
            </a:r>
            <a:r>
              <a:rPr lang="lt-LT" sz="2000" dirty="0">
                <a:latin typeface="Calibri" pitchFamily="34" charset="0"/>
                <a:cs typeface="Calibri" pitchFamily="34" charset="0"/>
                <a:hlinkClick r:id="rId7"/>
              </a:rPr>
              <a:t>://</a:t>
            </a:r>
            <a:r>
              <a:rPr lang="lt-LT" sz="2000" dirty="0" smtClean="0">
                <a:latin typeface="Calibri" pitchFamily="34" charset="0"/>
                <a:cs typeface="Calibri" pitchFamily="34" charset="0"/>
                <a:hlinkClick r:id="rId7"/>
              </a:rPr>
              <a:t>0.tqn.com/d/webclipart/1/0/l/h/1/pleaf2s.gif</a:t>
            </a:r>
            <a:endParaRPr lang="lt-LT" sz="2000" dirty="0" smtClean="0">
              <a:latin typeface="Calibri" pitchFamily="34" charset="0"/>
              <a:cs typeface="Calibri" pitchFamily="34" charset="0"/>
            </a:endParaRPr>
          </a:p>
          <a:p>
            <a:pPr algn="l"/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3486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item1.xml><?xml version="1.0" encoding="utf-8"?>
<Layout>
  <Type>Drawing</Type>
  <ChoicesCount>0</ChoicesCount>
  <Orientation>Left</Orientation>
</Layout>
</file>

<file path=customXml/item2.xml><?xml version="1.0" encoding="utf-8"?>
<Layout>
  <Type>MultipleChoice</Type>
  <ChoicesCount>4</ChoicesCount>
  <Orientation>Left</Orientation>
</Layout>
</file>

<file path=customXml/item3.xml><?xml version="1.0" encoding="utf-8"?>
<Layout>
  <Type>MultipleChoice</Type>
  <ChoicesCount>3</ChoicesCount>
  <Orientation>Left</Orientation>
</Layout>
</file>

<file path=customXml/item4.xml><?xml version="1.0" encoding="utf-8"?>
<Layout>
  <Type>MultipleChoice</Type>
  <ChoicesCount>3</ChoicesCount>
  <Orientation>Left</Orientation>
</Layout>
</file>

<file path=customXml/item5.xml><?xml version="1.0" encoding="utf-8"?>
<Layout>
  <Type>MultipleChoice</Type>
  <ChoicesCount>4</ChoicesCount>
  <Orientation>Left</Orientation>
</Layout>
</file>

<file path=customXml/item6.xml><?xml version="1.0" encoding="utf-8"?>
<Layout>
  <Type>MultipleChoice</Type>
  <ChoicesCount>3</ChoicesCount>
  <Orientation>Left</Orientation>
</Layout>
</file>

<file path=customXml/item7.xml><?xml version="1.0" encoding="utf-8"?>
<Layout>
  <Type>MultipleChoice</Type>
  <ChoicesCount>3</ChoicesCount>
  <Orientation>Left</Orientation>
</Layout>
</file>

<file path=customXml/item8.xml><?xml version="1.0" encoding="utf-8"?>
<Layout>
  <Type>Drawing</Type>
  <ChoicesCount>0</ChoicesCount>
  <Orientation>Left</Orientation>
</Layout>
</file>

<file path=customXml/item9.xml><?xml version="1.0" encoding="utf-8"?>
<Layout>
  <Type>MultipleChoice</Type>
  <ChoicesCount>3</ChoicesCount>
  <Orientation>Left</Orientation>
</Layout>
</file>

<file path=customXml/item10.xml><?xml version="1.0" encoding="utf-8"?>
<Layout>
  <Type>MultipleChoice</Type>
  <ChoicesCount>3</ChoicesCount>
  <Orientation>Left</Orientation>
</Layout>
</file>

<file path=customXml/item11.xml><?xml version="1.0" encoding="utf-8"?>
<Layout>
  <Type>MultipleChoice</Type>
  <ChoicesCount>3</ChoicesCount>
  <Orientation>Left</Orientation>
</Layout>
</file>

<file path=customXml/item12.xml><?xml version="1.0" encoding="utf-8"?>
<Layout>
  <Type>MultipleChoice</Type>
  <ChoicesCount>3</ChoicesCount>
  <Orientation>Left</Orientation>
</Layout>
</file>

<file path=customXml/item13.xml><?xml version="1.0" encoding="utf-8"?>
<Layout>
  <Type>MultipleChoice</Type>
  <ChoicesCount>4</ChoicesCount>
  <Orientation>Left</Orientation>
</Layout>
</file>

<file path=customXml/item14.xml><?xml version="1.0" encoding="utf-8"?>
<Layout>
  <Type>MultipleChoice</Type>
  <ChoicesCount>4</ChoicesCount>
  <Orientation>Left</Orientation>
</Layout>
</file>

<file path=customXml/item15.xml><?xml version="1.0" encoding="utf-8"?>
<Layout>
  <Type>Drawing</Type>
  <ChoicesCount>0</ChoicesCount>
  <Orientation>Left</Orientation>
</Layout>
</file>

<file path=customXml/item16.xml><?xml version="1.0" encoding="utf-8"?>
<Layout>
  <Type>MultipleChoice</Type>
  <ChoicesCount>3</ChoicesCount>
  <Orientation>Left</Orientation>
</Layout>
</file>

<file path=customXml/item17.xml><?xml version="1.0" encoding="utf-8"?>
<Layout>
  <Type>MultipleChoice</Type>
  <ChoicesCount>4</ChoicesCount>
  <Orientation>Left</Orientation>
</Layout>
</file>

<file path=customXml/item18.xml><?xml version="1.0" encoding="utf-8"?>
<Layout>
  <Type>MultipleChoice</Type>
  <ChoicesCount>3</ChoicesCount>
  <Orientation>Left</Orientation>
</Layout>
</file>

<file path=customXml/item19.xml><?xml version="1.0" encoding="utf-8"?>
<Layout>
  <Type>MultipleChoice</Type>
  <ChoicesCount>4</ChoicesCount>
  <Orientation>Left</Orientation>
</Layout>
</file>

<file path=customXml/item20.xml><?xml version="1.0" encoding="utf-8"?>
<Layout>
  <Type>MultipleChoice</Type>
  <ChoicesCount>3</ChoicesCount>
  <Orientation>Left</Orientation>
</Layout>
</file>

<file path=customXml/item21.xml><?xml version="1.0" encoding="utf-8"?>
<Layout>
  <Type>MultipleChoice</Type>
  <ChoicesCount>3</ChoicesCount>
  <Orientation>Left</Orientation>
</Layout>
</file>

<file path=customXml/item22.xml><?xml version="1.0" encoding="utf-8"?>
<Layout>
  <Type>Drawing</Type>
  <ChoicesCount>0</ChoicesCount>
  <Orientation>Left</Orientation>
</Layout>
</file>

<file path=customXml/item23.xml><?xml version="1.0" encoding="utf-8"?>
<Layout>
  <Type>Drawing</Type>
  <ChoicesCount>0</ChoicesCount>
  <Orientation>Left</Orientation>
</Layout>
</file>

<file path=customXml/item24.xml><?xml version="1.0" encoding="utf-8"?>
<Layout>
  <Type>MultipleChoice</Type>
  <ChoicesCount>4</ChoicesCount>
  <Orientation>Left</Orientation>
</Layout>
</file>

<file path=customXml/itemProps1.xml><?xml version="1.0" encoding="utf-8"?>
<ds:datastoreItem xmlns:ds="http://schemas.openxmlformats.org/officeDocument/2006/customXml" ds:itemID="{745F8CF9-3AA6-4E19-9541-52AF0121F844}">
  <ds:schemaRefs/>
</ds:datastoreItem>
</file>

<file path=customXml/itemProps2.xml><?xml version="1.0" encoding="utf-8"?>
<ds:datastoreItem xmlns:ds="http://schemas.openxmlformats.org/officeDocument/2006/customXml" ds:itemID="{19614E6D-A3A4-49B1-BCB7-8D2E97D9DA7E}">
  <ds:schemaRefs/>
</ds:datastoreItem>
</file>

<file path=customXml/itemProps3.xml><?xml version="1.0" encoding="utf-8"?>
<ds:datastoreItem xmlns:ds="http://schemas.openxmlformats.org/officeDocument/2006/customXml" ds:itemID="{B4A24210-E8C6-4356-9E83-0086A12F2AF8}">
  <ds:schemaRefs/>
</ds:datastoreItem>
</file>

<file path=customXml/itemProps4.xml><?xml version="1.0" encoding="utf-8"?>
<ds:datastoreItem xmlns:ds="http://schemas.openxmlformats.org/officeDocument/2006/customXml" ds:itemID="{8533693A-B1D4-4C03-8ABB-5C078D78FE53}">
  <ds:schemaRefs/>
</ds:datastoreItem>
</file>

<file path=customXml/itemProps5.xml><?xml version="1.0" encoding="utf-8"?>
<ds:datastoreItem xmlns:ds="http://schemas.openxmlformats.org/officeDocument/2006/customXml" ds:itemID="{07137391-FCE5-4536-A9D3-82BEB93CABDD}">
  <ds:schemaRefs/>
</ds:datastoreItem>
</file>

<file path=customXml/itemProps6.xml><?xml version="1.0" encoding="utf-8"?>
<ds:datastoreItem xmlns:ds="http://schemas.openxmlformats.org/officeDocument/2006/customXml" ds:itemID="{5C9F8BA3-AD2D-4EE6-878F-67F8EAA071DF}">
  <ds:schemaRefs/>
</ds:datastoreItem>
</file>

<file path=customXml/itemProps7.xml><?xml version="1.0" encoding="utf-8"?>
<ds:datastoreItem xmlns:ds="http://schemas.openxmlformats.org/officeDocument/2006/customXml" ds:itemID="{67AF8DD4-5C1B-4739-9645-DD4800D8A827}">
  <ds:schemaRefs/>
</ds:datastoreItem>
</file>

<file path=customXml/itemProps8.xml><?xml version="1.0" encoding="utf-8"?>
<ds:datastoreItem xmlns:ds="http://schemas.openxmlformats.org/officeDocument/2006/customXml" ds:itemID="{1CDFAB8A-EBDC-40A7-B974-CE3FF6D27523}">
  <ds:schemaRefs/>
</ds:datastoreItem>
</file>

<file path=customXml/itemProps9.xml><?xml version="1.0" encoding="utf-8"?>
<ds:datastoreItem xmlns:ds="http://schemas.openxmlformats.org/officeDocument/2006/customXml" ds:itemID="{478CFD7C-C933-428F-A141-F329C34632D5}">
  <ds:schemaRefs/>
</ds:datastoreItem>
</file>

<file path=customXml/itemProps10.xml><?xml version="1.0" encoding="utf-8"?>
<ds:datastoreItem xmlns:ds="http://schemas.openxmlformats.org/officeDocument/2006/customXml" ds:itemID="{28CD7E82-BF35-41F8-926B-A4AF5BCA309A}">
  <ds:schemaRefs/>
</ds:datastoreItem>
</file>

<file path=customXml/itemProps11.xml><?xml version="1.0" encoding="utf-8"?>
<ds:datastoreItem xmlns:ds="http://schemas.openxmlformats.org/officeDocument/2006/customXml" ds:itemID="{2FD77636-3688-42E5-A60D-57C57ACEE7A0}">
  <ds:schemaRefs/>
</ds:datastoreItem>
</file>

<file path=customXml/itemProps12.xml><?xml version="1.0" encoding="utf-8"?>
<ds:datastoreItem xmlns:ds="http://schemas.openxmlformats.org/officeDocument/2006/customXml" ds:itemID="{40F65C85-3737-433F-B2B9-C1DDDD4CB988}">
  <ds:schemaRefs/>
</ds:datastoreItem>
</file>

<file path=customXml/itemProps13.xml><?xml version="1.0" encoding="utf-8"?>
<ds:datastoreItem xmlns:ds="http://schemas.openxmlformats.org/officeDocument/2006/customXml" ds:itemID="{999B77E8-7075-4E93-B962-56820BCE125B}">
  <ds:schemaRefs/>
</ds:datastoreItem>
</file>

<file path=customXml/itemProps14.xml><?xml version="1.0" encoding="utf-8"?>
<ds:datastoreItem xmlns:ds="http://schemas.openxmlformats.org/officeDocument/2006/customXml" ds:itemID="{4C485B34-E8CF-4467-AB0E-33EB98542195}">
  <ds:schemaRefs/>
</ds:datastoreItem>
</file>

<file path=customXml/itemProps15.xml><?xml version="1.0" encoding="utf-8"?>
<ds:datastoreItem xmlns:ds="http://schemas.openxmlformats.org/officeDocument/2006/customXml" ds:itemID="{6BB5D401-CB93-4C68-B94F-04A353744404}">
  <ds:schemaRefs/>
</ds:datastoreItem>
</file>

<file path=customXml/itemProps16.xml><?xml version="1.0" encoding="utf-8"?>
<ds:datastoreItem xmlns:ds="http://schemas.openxmlformats.org/officeDocument/2006/customXml" ds:itemID="{0BDACC28-CA02-433B-97ED-ADA5E80C6A72}">
  <ds:schemaRefs/>
</ds:datastoreItem>
</file>

<file path=customXml/itemProps17.xml><?xml version="1.0" encoding="utf-8"?>
<ds:datastoreItem xmlns:ds="http://schemas.openxmlformats.org/officeDocument/2006/customXml" ds:itemID="{6FF3427F-5E22-493D-80D5-3E2BC0A9A476}">
  <ds:schemaRefs/>
</ds:datastoreItem>
</file>

<file path=customXml/itemProps18.xml><?xml version="1.0" encoding="utf-8"?>
<ds:datastoreItem xmlns:ds="http://schemas.openxmlformats.org/officeDocument/2006/customXml" ds:itemID="{86BB3CD3-73B9-4E0E-9EBE-BC4F6ECEBD37}">
  <ds:schemaRefs/>
</ds:datastoreItem>
</file>

<file path=customXml/itemProps19.xml><?xml version="1.0" encoding="utf-8"?>
<ds:datastoreItem xmlns:ds="http://schemas.openxmlformats.org/officeDocument/2006/customXml" ds:itemID="{A0FC3EA4-5959-4172-BAFE-5BCD72C3B594}">
  <ds:schemaRefs/>
</ds:datastoreItem>
</file>

<file path=customXml/itemProps20.xml><?xml version="1.0" encoding="utf-8"?>
<ds:datastoreItem xmlns:ds="http://schemas.openxmlformats.org/officeDocument/2006/customXml" ds:itemID="{9E857AE1-D1E0-40C6-9130-B9C43B94C61C}">
  <ds:schemaRefs/>
</ds:datastoreItem>
</file>

<file path=customXml/itemProps21.xml><?xml version="1.0" encoding="utf-8"?>
<ds:datastoreItem xmlns:ds="http://schemas.openxmlformats.org/officeDocument/2006/customXml" ds:itemID="{7231802A-EFF5-491C-B2DB-C1F57199637B}">
  <ds:schemaRefs/>
</ds:datastoreItem>
</file>

<file path=customXml/itemProps22.xml><?xml version="1.0" encoding="utf-8"?>
<ds:datastoreItem xmlns:ds="http://schemas.openxmlformats.org/officeDocument/2006/customXml" ds:itemID="{624ABB76-63E8-4DAF-A76E-3EA5FA1CD727}">
  <ds:schemaRefs/>
</ds:datastoreItem>
</file>

<file path=customXml/itemProps23.xml><?xml version="1.0" encoding="utf-8"?>
<ds:datastoreItem xmlns:ds="http://schemas.openxmlformats.org/officeDocument/2006/customXml" ds:itemID="{14747EE6-1BDD-4407-803A-18ADB327CEAE}">
  <ds:schemaRefs/>
</ds:datastoreItem>
</file>

<file path=customXml/itemProps24.xml><?xml version="1.0" encoding="utf-8"?>
<ds:datastoreItem xmlns:ds="http://schemas.openxmlformats.org/officeDocument/2006/customXml" ds:itemID="{017484E0-29FB-4565-9F60-0242EF3A180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9640</TotalTime>
  <Words>784</Words>
  <Application>Microsoft Office PowerPoint</Application>
  <PresentationFormat>Demonstracija ekrane (4:3)</PresentationFormat>
  <Paragraphs>197</Paragraphs>
  <Slides>18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Skaidrių pavadinimai</vt:lpstr>
      </vt:variant>
      <vt:variant>
        <vt:i4>18</vt:i4>
      </vt:variant>
    </vt:vector>
  </HeadingPairs>
  <TitlesOfParts>
    <vt:vector size="20" baseType="lpstr">
      <vt:lpstr>Diseño predeterminado</vt:lpstr>
      <vt:lpstr>Office tema</vt:lpstr>
      <vt:lpstr>PowerPoint pristatymas</vt:lpstr>
      <vt:lpstr>Sveiki! Ar pamenate mus?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Šaltiniai :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Lietuvių kalba 3 kl.</dc:title>
  <dc:creator/>
  <cp:lastModifiedBy>Valdone</cp:lastModifiedBy>
  <cp:revision>919</cp:revision>
  <dcterms:created xsi:type="dcterms:W3CDTF">2010-05-23T14:28:12Z</dcterms:created>
  <dcterms:modified xsi:type="dcterms:W3CDTF">2013-04-20T09:54:50Z</dcterms:modified>
</cp:coreProperties>
</file>