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CF19874-3EE0-4D0B-B0D7-1BAA9765661F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FA62918-DD14-4345-A15B-DFD1327FF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229600" cy="1828800"/>
          </a:xfrm>
        </p:spPr>
        <p:txBody>
          <a:bodyPr/>
          <a:lstStyle/>
          <a:p>
            <a:r>
              <a:rPr lang="en-US" b="0" dirty="0" err="1" smtClean="0"/>
              <a:t>Stanislovas</a:t>
            </a:r>
            <a:r>
              <a:rPr lang="en-US" b="0" dirty="0" smtClean="0"/>
              <a:t> </a:t>
            </a:r>
            <a:r>
              <a:rPr lang="en-US" b="0" dirty="0" err="1" smtClean="0"/>
              <a:t>Zanavykas</a:t>
            </a:r>
            <a:r>
              <a:rPr lang="en-US" b="0" dirty="0" smtClean="0"/>
              <a:t>, </a:t>
            </a:r>
            <a:r>
              <a:rPr lang="en-US" b="0" dirty="0" err="1" smtClean="0"/>
              <a:t>Maironis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paveikslelis-327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500306"/>
            <a:ext cx="5786478" cy="4031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Gimimo data:</a:t>
            </a:r>
            <a:br>
              <a:rPr lang="it-IT" dirty="0" smtClean="0"/>
            </a:br>
            <a:r>
              <a:rPr lang="it-IT" dirty="0" smtClean="0"/>
              <a:t>Spalis 21 (lapkričio 2) 1862</a:t>
            </a:r>
            <a:endParaRPr lang="ru-RU" dirty="0"/>
          </a:p>
        </p:txBody>
      </p:sp>
      <p:pic>
        <p:nvPicPr>
          <p:cNvPr id="6" name="Содержимое 5" descr="220px-Jonas_Maciulis-Maironi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040074" cy="4739752"/>
          </a:xfrm>
        </p:spPr>
      </p:pic>
      <p:sp>
        <p:nvSpPr>
          <p:cNvPr id="7" name="Прямоугольник 6"/>
          <p:cNvSpPr/>
          <p:nvPr/>
        </p:nvSpPr>
        <p:spPr>
          <a:xfrm>
            <a:off x="4000496" y="2214554"/>
            <a:ext cx="4786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 smtClean="0"/>
              <a:t>Jis </a:t>
            </a:r>
            <a:r>
              <a:rPr lang="sv-SE" sz="2800" dirty="0" smtClean="0"/>
              <a:t> </a:t>
            </a:r>
            <a:r>
              <a:rPr lang="sv-SE" sz="2800" dirty="0" smtClean="0"/>
              <a:t>poetas, dramaturgas, literatūros kritikas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00496" y="378619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800" dirty="0" smtClean="0"/>
              <a:t>Žanras:</a:t>
            </a:r>
          </a:p>
          <a:p>
            <a:r>
              <a:rPr lang="lt-LT" sz="2800" dirty="0" smtClean="0"/>
              <a:t>eilėraštis, poema, drama,</a:t>
            </a:r>
            <a:endParaRPr lang="ru-RU" sz="2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95004"/>
          </a:xfrm>
        </p:spPr>
        <p:txBody>
          <a:bodyPr>
            <a:normAutofit/>
          </a:bodyPr>
          <a:lstStyle/>
          <a:p>
            <a:r>
              <a:rPr lang="lt-LT" dirty="0" smtClean="0"/>
              <a:t>Gimęs </a:t>
            </a:r>
            <a:r>
              <a:rPr lang="lt-LT" dirty="0" smtClean="0"/>
              <a:t> </a:t>
            </a:r>
            <a:r>
              <a:rPr lang="lt-LT" dirty="0" smtClean="0"/>
              <a:t>valstiečių šeimoje. Pradinis ugdymas ir </a:t>
            </a:r>
            <a:r>
              <a:rPr lang="lt-LT" dirty="0" smtClean="0"/>
              <a:t> </a:t>
            </a:r>
            <a:r>
              <a:rPr lang="lt-LT" dirty="0" smtClean="0"/>
              <a:t>lenkų kalba buvo namuose. Jis mokėsi </a:t>
            </a:r>
            <a:r>
              <a:rPr lang="en-US" dirty="0" smtClean="0"/>
              <a:t> </a:t>
            </a:r>
            <a:r>
              <a:rPr lang="en-US" dirty="0" err="1" smtClean="0"/>
              <a:t>K</a:t>
            </a:r>
            <a:r>
              <a:rPr lang="en-US" dirty="0" err="1" smtClean="0"/>
              <a:t>auno</a:t>
            </a:r>
            <a:r>
              <a:rPr lang="en-US" dirty="0" smtClean="0"/>
              <a:t> </a:t>
            </a:r>
            <a:r>
              <a:rPr lang="en-US" dirty="0" err="1" smtClean="0"/>
              <a:t>gimnazijoje</a:t>
            </a:r>
            <a:r>
              <a:rPr lang="en-US" dirty="0" smtClean="0"/>
              <a:t> </a:t>
            </a:r>
            <a:r>
              <a:rPr lang="lt-LT" dirty="0" smtClean="0"/>
              <a:t>1873-1883 </a:t>
            </a:r>
            <a:r>
              <a:rPr lang="lt-LT" dirty="0" err="1" smtClean="0"/>
              <a:t>met</a:t>
            </a:r>
            <a:r>
              <a:rPr lang="en-US" dirty="0" err="1" smtClean="0"/>
              <a:t>ais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lt-LT" dirty="0" smtClean="0"/>
              <a:t> </a:t>
            </a:r>
            <a:r>
              <a:rPr lang="lt-LT" dirty="0" smtClean="0"/>
              <a:t>1883-1884 </a:t>
            </a:r>
            <a:r>
              <a:rPr lang="en-US" dirty="0" smtClean="0"/>
              <a:t> </a:t>
            </a:r>
            <a:r>
              <a:rPr lang="lt-LT" dirty="0" smtClean="0"/>
              <a:t>mokėsi </a:t>
            </a:r>
            <a:r>
              <a:rPr lang="lt-LT" dirty="0" smtClean="0"/>
              <a:t>Istorijos ir filologijos </a:t>
            </a:r>
            <a:r>
              <a:rPr lang="lt-LT" dirty="0" err="1" smtClean="0"/>
              <a:t>fakultet</a:t>
            </a:r>
            <a:r>
              <a:rPr lang="en-US" dirty="0" smtClean="0"/>
              <a:t>e</a:t>
            </a:r>
            <a:r>
              <a:rPr lang="lt-LT" dirty="0" smtClean="0"/>
              <a:t> </a:t>
            </a:r>
            <a:r>
              <a:rPr lang="lt-LT" dirty="0" smtClean="0"/>
              <a:t>Sankt </a:t>
            </a:r>
            <a:r>
              <a:rPr lang="lt-LT" dirty="0" err="1" smtClean="0"/>
              <a:t>Vladimir</a:t>
            </a:r>
            <a:r>
              <a:rPr lang="en-US" dirty="0" smtClean="0"/>
              <a:t>o</a:t>
            </a:r>
            <a:r>
              <a:rPr lang="lt-LT" dirty="0" smtClean="0"/>
              <a:t> </a:t>
            </a:r>
            <a:r>
              <a:rPr lang="lt-LT" dirty="0" smtClean="0"/>
              <a:t>Kijevo universitete.</a:t>
            </a:r>
          </a:p>
          <a:p>
            <a:r>
              <a:rPr lang="lt-LT" dirty="0" smtClean="0"/>
              <a:t>1884</a:t>
            </a:r>
            <a:r>
              <a:rPr lang="en-US" dirty="0" smtClean="0"/>
              <a:t> </a:t>
            </a:r>
            <a:r>
              <a:rPr lang="en-US" dirty="0" smtClean="0"/>
              <a:t>m.</a:t>
            </a:r>
            <a:r>
              <a:rPr lang="lt-LT" dirty="0" smtClean="0"/>
              <a:t> </a:t>
            </a:r>
            <a:r>
              <a:rPr lang="lt-LT" dirty="0" smtClean="0"/>
              <a:t>tėvų pageidavimu įstojo į </a:t>
            </a:r>
            <a:r>
              <a:rPr lang="en-US" dirty="0" err="1" smtClean="0"/>
              <a:t>Kauno</a:t>
            </a:r>
            <a:r>
              <a:rPr lang="en-US" dirty="0" smtClean="0"/>
              <a:t> </a:t>
            </a:r>
            <a:r>
              <a:rPr lang="lt-LT" dirty="0" smtClean="0"/>
              <a:t>seminarij</a:t>
            </a:r>
            <a:r>
              <a:rPr lang="lt-LT" dirty="0" smtClean="0"/>
              <a:t>ą.</a:t>
            </a:r>
            <a:r>
              <a:rPr lang="lt-LT" dirty="0" smtClean="0"/>
              <a:t> </a:t>
            </a:r>
            <a:r>
              <a:rPr lang="lt-LT" dirty="0" smtClean="0"/>
              <a:t>Baigęs 1888 metais, jis tęsė studijas Sankt Peterburgo </a:t>
            </a:r>
            <a:r>
              <a:rPr lang="lt-LT" dirty="0" smtClean="0"/>
              <a:t>dvasinėje akademijoje , kurią  </a:t>
            </a:r>
            <a:r>
              <a:rPr lang="lt-LT" dirty="0" smtClean="0"/>
              <a:t>baigė 1892 metais.</a:t>
            </a:r>
          </a:p>
          <a:p>
            <a:r>
              <a:rPr lang="lt-LT" dirty="0" smtClean="0"/>
              <a:t> </a:t>
            </a:r>
            <a:r>
              <a:rPr lang="lt-LT" dirty="0" smtClean="0"/>
              <a:t>1892-1894 ir 1909-1932 dėstė Kauno kunigų </a:t>
            </a:r>
            <a:r>
              <a:rPr lang="lt-LT" dirty="0" smtClean="0"/>
              <a:t>seminarijoje.1909-1932 - </a:t>
            </a:r>
            <a:r>
              <a:rPr lang="lt-LT" dirty="0" smtClean="0"/>
              <a:t>jos rektorius.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>
            <a:normAutofit/>
          </a:bodyPr>
          <a:lstStyle/>
          <a:p>
            <a:r>
              <a:rPr lang="lt-LT" dirty="0" smtClean="0"/>
              <a:t>Pradėjo rašyti poeziją </a:t>
            </a:r>
            <a:r>
              <a:rPr lang="lt-LT" dirty="0" smtClean="0"/>
              <a:t> </a:t>
            </a:r>
            <a:r>
              <a:rPr lang="lt-LT" dirty="0" smtClean="0"/>
              <a:t>šeštoje klasėje lenkų kalba. </a:t>
            </a:r>
            <a:r>
              <a:rPr lang="lt-LT" dirty="0" smtClean="0"/>
              <a:t> </a:t>
            </a:r>
            <a:r>
              <a:rPr lang="lt-LT" dirty="0" smtClean="0"/>
              <a:t>Į</a:t>
            </a:r>
            <a:r>
              <a:rPr lang="lt-LT" dirty="0" smtClean="0"/>
              <a:t>taką darė </a:t>
            </a:r>
            <a:r>
              <a:rPr lang="lt-LT" dirty="0" smtClean="0"/>
              <a:t>lenkų ir rusų </a:t>
            </a:r>
            <a:r>
              <a:rPr lang="lt-LT" dirty="0" smtClean="0"/>
              <a:t>poetų kūryba  </a:t>
            </a:r>
            <a:r>
              <a:rPr lang="lt-LT" dirty="0" smtClean="0"/>
              <a:t>- Adomo Mickevičiaus , J. I. </a:t>
            </a:r>
            <a:r>
              <a:rPr lang="lt-LT" dirty="0" smtClean="0"/>
              <a:t>Kraševskio, </a:t>
            </a:r>
            <a:r>
              <a:rPr lang="lt-LT" dirty="0" smtClean="0"/>
              <a:t>J. </a:t>
            </a:r>
            <a:r>
              <a:rPr lang="lt-LT" dirty="0" err="1" smtClean="0"/>
              <a:t>Slovackio</a:t>
            </a:r>
            <a:r>
              <a:rPr lang="lt-LT" dirty="0" smtClean="0"/>
              <a:t>, </a:t>
            </a:r>
            <a:r>
              <a:rPr lang="lt-LT" dirty="0" smtClean="0"/>
              <a:t>Puškino , Lermontovo , taip </a:t>
            </a:r>
            <a:r>
              <a:rPr lang="lt-LT" dirty="0" smtClean="0"/>
              <a:t>pat Kauno </a:t>
            </a:r>
            <a:r>
              <a:rPr lang="lt-LT" dirty="0" smtClean="0"/>
              <a:t>kunigų </a:t>
            </a:r>
            <a:r>
              <a:rPr lang="lt-LT" dirty="0" smtClean="0"/>
              <a:t>seminarijos  dėstytojo  </a:t>
            </a:r>
            <a:r>
              <a:rPr lang="lt-LT" dirty="0" smtClean="0"/>
              <a:t>A. Baranausko </a:t>
            </a:r>
            <a:r>
              <a:rPr lang="lt-LT" dirty="0" smtClean="0"/>
              <a:t>.</a:t>
            </a:r>
            <a:endParaRPr lang="lt-LT" dirty="0" smtClean="0"/>
          </a:p>
          <a:p>
            <a:r>
              <a:rPr lang="lt-LT" dirty="0" smtClean="0"/>
              <a:t>1885 m.  slapyvardžiu </a:t>
            </a:r>
            <a:r>
              <a:rPr lang="lt-LT" dirty="0" err="1" smtClean="0"/>
              <a:t>Žvalionis</a:t>
            </a:r>
            <a:r>
              <a:rPr lang="lt-LT" dirty="0" smtClean="0"/>
              <a:t> paskelbė </a:t>
            </a:r>
            <a:r>
              <a:rPr lang="lt-LT" dirty="0" smtClean="0"/>
              <a:t>savo pirmąją poemą "Lietuvos </a:t>
            </a:r>
            <a:r>
              <a:rPr lang="lt-LT" dirty="0" smtClean="0"/>
              <a:t>vargas </a:t>
            </a:r>
            <a:r>
              <a:rPr lang="lt-LT" dirty="0" smtClean="0"/>
              <a:t>" </a:t>
            </a:r>
            <a:r>
              <a:rPr lang="lt-LT" dirty="0" smtClean="0"/>
              <a:t> laikraštyje " </a:t>
            </a:r>
            <a:r>
              <a:rPr lang="lt-LT" dirty="0" smtClean="0"/>
              <a:t>Aušra " . 1891 </a:t>
            </a:r>
            <a:r>
              <a:rPr lang="lt-LT" dirty="0" smtClean="0"/>
              <a:t>m. išėjo pirmoji </a:t>
            </a:r>
            <a:r>
              <a:rPr lang="lt-LT" dirty="0" smtClean="0"/>
              <a:t>knyga "Lietuvos </a:t>
            </a:r>
            <a:r>
              <a:rPr lang="lt-LT" dirty="0" smtClean="0"/>
              <a:t> </a:t>
            </a:r>
            <a:r>
              <a:rPr lang="lt-LT" dirty="0" smtClean="0"/>
              <a:t>lietuvių </a:t>
            </a:r>
            <a:r>
              <a:rPr lang="lt-LT" dirty="0" smtClean="0"/>
              <a:t> </a:t>
            </a:r>
            <a:r>
              <a:rPr lang="lt-LT" dirty="0" smtClean="0"/>
              <a:t>pasakojimai apie praeities istoriją" </a:t>
            </a:r>
            <a:r>
              <a:rPr lang="lt-LT" dirty="0" smtClean="0"/>
              <a:t> slapyvardžiu Stanislovas </a:t>
            </a:r>
            <a:r>
              <a:rPr lang="lt-LT" dirty="0" smtClean="0"/>
              <a:t>Zanavykas . </a:t>
            </a:r>
            <a:r>
              <a:rPr lang="lt-LT" dirty="0" smtClean="0"/>
              <a:t>Maironio slapyvardį </a:t>
            </a:r>
            <a:r>
              <a:rPr lang="lt-LT" dirty="0" smtClean="0"/>
              <a:t>pradėjo naudoti </a:t>
            </a:r>
            <a:r>
              <a:rPr lang="lt-LT" dirty="0" smtClean="0"/>
              <a:t> </a:t>
            </a:r>
            <a:r>
              <a:rPr lang="lt-LT" dirty="0" smtClean="0"/>
              <a:t>per savo studijas Sankt Peterburgo </a:t>
            </a:r>
            <a:r>
              <a:rPr lang="lt-LT" dirty="0" smtClean="0"/>
              <a:t>dvasinėje  akademijoje.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7972452" cy="4594872"/>
          </a:xfrm>
        </p:spPr>
        <p:txBody>
          <a:bodyPr>
            <a:noAutofit/>
          </a:bodyPr>
          <a:lstStyle/>
          <a:p>
            <a:pPr>
              <a:buNone/>
            </a:pPr>
            <a:endParaRPr lang="lt-LT" sz="1600" b="1" dirty="0" smtClean="0"/>
          </a:p>
          <a:p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800" dirty="0" smtClean="0"/>
              <a:t>Maironis 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Iš „Mūsų vargai“ 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-  -  -  -  -  -  -  -  -  -  - </a:t>
            </a:r>
            <a:br>
              <a:rPr lang="lt-LT" sz="1800" dirty="0" smtClean="0"/>
            </a:br>
            <a:r>
              <a:rPr lang="lt-LT" sz="1800" dirty="0" smtClean="0"/>
              <a:t>Jaudrimas senis, ne visai Lietuvis daug išsižadės: </a:t>
            </a:r>
            <a:r>
              <a:rPr lang="en-US" sz="1800" dirty="0" smtClean="0"/>
              <a:t>     </a:t>
            </a: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Tautos, kalbos, net pavardės, </a:t>
            </a:r>
            <a:br>
              <a:rPr lang="lt-LT" sz="1800" dirty="0" smtClean="0"/>
            </a:br>
            <a:r>
              <a:rPr lang="lt-LT" sz="1800" dirty="0" smtClean="0"/>
              <a:t>Bet mėgsta šiupinį jis tirštą; </a:t>
            </a:r>
            <a:br>
              <a:rPr lang="lt-LT" sz="1800" dirty="0" smtClean="0"/>
            </a:br>
            <a:r>
              <a:rPr lang="lt-LT" sz="1800" dirty="0" smtClean="0"/>
              <a:t>Nors būtų išgama tikru,– </a:t>
            </a:r>
            <a:br>
              <a:rPr lang="lt-LT" sz="1800" dirty="0" smtClean="0"/>
            </a:br>
            <a:r>
              <a:rPr lang="lt-LT" sz="1800" dirty="0" smtClean="0"/>
              <a:t>Užgautas šiupinio garų </a:t>
            </a:r>
            <a:br>
              <a:rPr lang="lt-LT" sz="1800" dirty="0" smtClean="0"/>
            </a:br>
            <a:r>
              <a:rPr lang="lt-LT" sz="1800" dirty="0" smtClean="0"/>
              <a:t>Jisai kitus garus užmiršta. 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Todėl ir mūsų Jaudrimams, </a:t>
            </a:r>
            <a:br>
              <a:rPr lang="lt-LT" sz="1800" dirty="0" smtClean="0"/>
            </a:br>
            <a:r>
              <a:rPr lang="lt-LT" sz="1800" dirty="0" smtClean="0"/>
              <a:t>Endekų negudriems tarnams, </a:t>
            </a:r>
            <a:br>
              <a:rPr lang="lt-LT" sz="1800" dirty="0" smtClean="0"/>
            </a:br>
            <a:r>
              <a:rPr lang="lt-LT" sz="1800" dirty="0" smtClean="0"/>
              <a:t>Vos drūtą šiupinį užuodę, </a:t>
            </a:r>
            <a:br>
              <a:rPr lang="lt-LT" sz="1800" dirty="0" smtClean="0"/>
            </a:br>
            <a:r>
              <a:rPr lang="lt-LT" sz="1800" dirty="0" smtClean="0"/>
              <a:t>Išnyko apmaudas baisus, </a:t>
            </a:r>
            <a:br>
              <a:rPr lang="lt-LT" sz="1800" dirty="0" smtClean="0"/>
            </a:br>
            <a:r>
              <a:rPr lang="lt-LT" sz="1800" dirty="0" smtClean="0"/>
              <a:t>Užmiršo prietarus visus </a:t>
            </a:r>
            <a:br>
              <a:rPr lang="lt-LT" sz="1800" dirty="0" smtClean="0"/>
            </a:br>
            <a:r>
              <a:rPr lang="lt-LT" sz="1800" dirty="0" smtClean="0"/>
              <a:t>Skaniai iššutintame puode. </a:t>
            </a:r>
            <a:br>
              <a:rPr lang="lt-LT" sz="18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r>
              <a:rPr lang="lt-LT" sz="1600" dirty="0" smtClean="0"/>
              <a:t/>
            </a:r>
            <a:br>
              <a:rPr lang="lt-LT" sz="1600" dirty="0" smtClean="0"/>
            </a:br>
            <a:endParaRPr lang="lt-LT" sz="1600" dirty="0" smtClean="0"/>
          </a:p>
          <a:p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00728" y="-159306"/>
            <a:ext cx="314327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Ir buvo šaunūs karžygiai </a:t>
            </a:r>
            <a:br>
              <a:rPr lang="lt-LT" dirty="0" smtClean="0"/>
            </a:br>
            <a:r>
              <a:rPr lang="lt-LT" dirty="0" smtClean="0"/>
              <a:t>Aplinkui šiupinio smagiai </a:t>
            </a:r>
            <a:br>
              <a:rPr lang="lt-LT" dirty="0" smtClean="0"/>
            </a:br>
            <a:r>
              <a:rPr lang="lt-LT" dirty="0" smtClean="0"/>
              <a:t>Grynais lietuviais besusėdę; </a:t>
            </a:r>
            <a:br>
              <a:rPr lang="lt-LT" dirty="0" smtClean="0"/>
            </a:br>
            <a:r>
              <a:rPr lang="lt-LT" dirty="0" smtClean="0"/>
              <a:t>Bet veltui: šiupinio gardaus </a:t>
            </a:r>
            <a:br>
              <a:rPr lang="lt-LT" dirty="0" smtClean="0"/>
            </a:br>
            <a:r>
              <a:rPr lang="lt-LT" dirty="0" smtClean="0"/>
              <a:t>Tiktai pauostyti begaus; </a:t>
            </a:r>
            <a:br>
              <a:rPr lang="lt-LT" dirty="0" smtClean="0"/>
            </a:br>
            <a:r>
              <a:rPr lang="lt-LT" dirty="0" smtClean="0"/>
              <a:t>Matyt Apvaizda taip surėdė. 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-  -  -  -  -  -  -  -  -  -  -  -  - </a:t>
            </a:r>
            <a:br>
              <a:rPr lang="lt-LT" dirty="0" smtClean="0"/>
            </a:br>
            <a:r>
              <a:rPr lang="lt-LT" dirty="0" smtClean="0"/>
              <a:t>Užmiršę skriaudą, dar skersai </a:t>
            </a:r>
            <a:br>
              <a:rPr lang="lt-LT" dirty="0" smtClean="0"/>
            </a:br>
            <a:r>
              <a:rPr lang="lt-LT" dirty="0" smtClean="0"/>
              <a:t>Šnairavo ir jau besižiojo; </a:t>
            </a:r>
            <a:br>
              <a:rPr lang="lt-LT" dirty="0" smtClean="0"/>
            </a:br>
            <a:r>
              <a:rPr lang="lt-LT" dirty="0" smtClean="0"/>
              <a:t>Bet susičiaupė sakinys, </a:t>
            </a:r>
            <a:br>
              <a:rPr lang="lt-LT" dirty="0" smtClean="0"/>
            </a:br>
            <a:r>
              <a:rPr lang="lt-LT" dirty="0" smtClean="0"/>
              <a:t>Nes iš virtuvės šiupinys </a:t>
            </a:r>
            <a:br>
              <a:rPr lang="lt-LT" dirty="0" smtClean="0"/>
            </a:br>
            <a:r>
              <a:rPr lang="lt-LT" dirty="0" smtClean="0"/>
              <a:t>Gardžiai pakvipo nuo trikojo. 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Keliauk badaudamas svetur,– </a:t>
            </a:r>
            <a:br>
              <a:rPr lang="lt-LT" dirty="0" smtClean="0"/>
            </a:br>
            <a:r>
              <a:rPr lang="lt-LT" dirty="0" smtClean="0"/>
              <a:t>Nerasi šiupinio kitur, </a:t>
            </a:r>
            <a:br>
              <a:rPr lang="lt-LT" dirty="0" smtClean="0"/>
            </a:br>
            <a:r>
              <a:rPr lang="lt-LT" dirty="0" smtClean="0"/>
              <a:t>Kursai taip lepintų lietuvį, </a:t>
            </a:r>
            <a:br>
              <a:rPr lang="lt-LT" dirty="0" smtClean="0"/>
            </a:br>
            <a:r>
              <a:rPr lang="lt-LT" dirty="0" smtClean="0"/>
              <a:t>Kaip Lietuvoj, kad jis antai </a:t>
            </a:r>
            <a:br>
              <a:rPr lang="lt-LT" dirty="0" smtClean="0"/>
            </a:br>
            <a:r>
              <a:rPr lang="lt-LT" dirty="0" smtClean="0"/>
              <a:t>Garuoja, šutintas drūtai; </a:t>
            </a:r>
            <a:br>
              <a:rPr lang="lt-LT" dirty="0" smtClean="0"/>
            </a:br>
            <a:r>
              <a:rPr lang="lt-LT" dirty="0" smtClean="0"/>
              <a:t>Prarysi sveikas net liežuvį. 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Darbai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lt-LT" dirty="0" smtClean="0"/>
              <a:t>Rinkinys  </a:t>
            </a:r>
            <a:r>
              <a:rPr lang="lt-LT" dirty="0" smtClean="0"/>
              <a:t>" </a:t>
            </a:r>
            <a:r>
              <a:rPr lang="lt-LT" dirty="0" smtClean="0"/>
              <a:t>P</a:t>
            </a:r>
            <a:r>
              <a:rPr lang="lt-LT" dirty="0" smtClean="0"/>
              <a:t>avasario  balsai" </a:t>
            </a:r>
            <a:r>
              <a:rPr lang="lt-LT" dirty="0" smtClean="0"/>
              <a:t>( 1895 )</a:t>
            </a:r>
          </a:p>
          <a:p>
            <a:r>
              <a:rPr lang="lt-LT" dirty="0" smtClean="0"/>
              <a:t>Eilėraščiai :</a:t>
            </a:r>
          </a:p>
          <a:p>
            <a:r>
              <a:rPr lang="lt-LT" dirty="0" smtClean="0"/>
              <a:t>"Lietuva " (1888 m , nepaskelbtas )</a:t>
            </a:r>
          </a:p>
          <a:p>
            <a:r>
              <a:rPr lang="lt-LT" dirty="0" smtClean="0"/>
              <a:t>" T</a:t>
            </a:r>
            <a:r>
              <a:rPr lang="lt-LT" dirty="0" smtClean="0"/>
              <a:t>arp skausmų į garbę</a:t>
            </a:r>
            <a:r>
              <a:rPr lang="lt-LT" dirty="0" smtClean="0"/>
              <a:t>" </a:t>
            </a:r>
            <a:r>
              <a:rPr lang="lt-LT" dirty="0" smtClean="0"/>
              <a:t>( 1895 )</a:t>
            </a:r>
          </a:p>
          <a:p>
            <a:r>
              <a:rPr lang="lt-LT" dirty="0" smtClean="0"/>
              <a:t>"Nuo Birutės kalno "</a:t>
            </a:r>
          </a:p>
          <a:p>
            <a:r>
              <a:rPr lang="lt-LT" dirty="0" smtClean="0"/>
              <a:t>"</a:t>
            </a:r>
            <a:r>
              <a:rPr lang="lt-LT" dirty="0" smtClean="0"/>
              <a:t>Jaunoji  </a:t>
            </a:r>
            <a:r>
              <a:rPr lang="lt-LT" dirty="0" smtClean="0"/>
              <a:t>Lietuva "</a:t>
            </a:r>
          </a:p>
          <a:p>
            <a:r>
              <a:rPr lang="lt-LT" dirty="0" smtClean="0"/>
              <a:t>" </a:t>
            </a:r>
            <a:r>
              <a:rPr lang="lt-LT" dirty="0" smtClean="0"/>
              <a:t>Magdė </a:t>
            </a:r>
            <a:r>
              <a:rPr lang="lt-LT" dirty="0" smtClean="0"/>
              <a:t>iš Raseinių " (1909 )</a:t>
            </a:r>
          </a:p>
          <a:p>
            <a:r>
              <a:rPr lang="lt-LT" dirty="0" smtClean="0"/>
              <a:t>" Mūsų vargai " ( 1920)</a:t>
            </a:r>
          </a:p>
          <a:p>
            <a:r>
              <a:rPr lang="lt-LT" dirty="0" smtClean="0"/>
              <a:t>Libretas :</a:t>
            </a:r>
          </a:p>
          <a:p>
            <a:r>
              <a:rPr lang="lt-LT" dirty="0" smtClean="0"/>
              <a:t>"</a:t>
            </a:r>
            <a:r>
              <a:rPr lang="lt-LT" dirty="0" smtClean="0"/>
              <a:t>Kame išganymas" </a:t>
            </a:r>
            <a:r>
              <a:rPr lang="lt-LT" dirty="0" smtClean="0"/>
              <a:t>( 1895 )</a:t>
            </a:r>
          </a:p>
          <a:p>
            <a:r>
              <a:rPr lang="lt-LT" dirty="0" smtClean="0"/>
              <a:t>" N</a:t>
            </a:r>
            <a:r>
              <a:rPr lang="lt-LT" dirty="0" smtClean="0"/>
              <a:t>elaimingos Dangutės v</a:t>
            </a:r>
            <a:r>
              <a:rPr lang="lt-LT" dirty="0" smtClean="0"/>
              <a:t>estuvės " </a:t>
            </a:r>
            <a:r>
              <a:rPr lang="lt-LT" dirty="0" smtClean="0"/>
              <a:t>(1930 )</a:t>
            </a:r>
          </a:p>
          <a:p>
            <a:r>
              <a:rPr lang="lt-LT" dirty="0" smtClean="0"/>
              <a:t>Istorinė drama trilogija </a:t>
            </a:r>
            <a:r>
              <a:rPr lang="lt-LT" dirty="0" smtClean="0"/>
              <a:t>“Kęstučio mirtis " </a:t>
            </a:r>
            <a:r>
              <a:rPr lang="lt-LT" dirty="0" smtClean="0"/>
              <a:t>( 1921) , " Vytautas </a:t>
            </a:r>
            <a:r>
              <a:rPr lang="lt-LT" dirty="0" smtClean="0"/>
              <a:t>pas kryžiuočius </a:t>
            </a:r>
            <a:r>
              <a:rPr lang="lt-LT" dirty="0" smtClean="0"/>
              <a:t>" ( 1925) , " Vytautas Didysis - karalius" (1930 )</a:t>
            </a:r>
          </a:p>
          <a:p>
            <a:r>
              <a:rPr lang="lt-LT" dirty="0" smtClean="0"/>
              <a:t>Istorijos ir literatūros </a:t>
            </a:r>
            <a:r>
              <a:rPr lang="lt-LT" dirty="0" smtClean="0"/>
              <a:t>kritiškos darbai</a:t>
            </a:r>
            <a:r>
              <a:rPr lang="lt-LT" dirty="0" smtClean="0"/>
              <a:t>:</a:t>
            </a:r>
          </a:p>
          <a:p>
            <a:r>
              <a:rPr lang="lt-LT" dirty="0" smtClean="0"/>
              <a:t>" </a:t>
            </a:r>
            <a:r>
              <a:rPr lang="lt-LT" dirty="0" smtClean="0"/>
              <a:t>Trumpa lietuvių rašliavos apžvalga</a:t>
            </a:r>
            <a:r>
              <a:rPr lang="lt-LT" dirty="0" smtClean="0"/>
              <a:t>" </a:t>
            </a:r>
            <a:r>
              <a:rPr lang="lt-LT" dirty="0" smtClean="0"/>
              <a:t>(1906 )</a:t>
            </a:r>
          </a:p>
          <a:p>
            <a:r>
              <a:rPr lang="lt-LT" dirty="0" smtClean="0"/>
              <a:t>"Trumpa istorija Pasaulio literatūros " ( 1926)</a:t>
            </a:r>
          </a:p>
          <a:p>
            <a:r>
              <a:rPr lang="lt-LT" dirty="0" smtClean="0"/>
              <a:t>“</a:t>
            </a:r>
            <a:r>
              <a:rPr lang="lt-LT" dirty="0" smtClean="0"/>
              <a:t>Apsakymai apie Lietuvos praeigą</a:t>
            </a:r>
            <a:r>
              <a:rPr lang="lt-LT" dirty="0" smtClean="0"/>
              <a:t>" </a:t>
            </a:r>
            <a:r>
              <a:rPr lang="lt-LT" dirty="0" smtClean="0"/>
              <a:t>(1891 )</a:t>
            </a:r>
          </a:p>
          <a:p>
            <a:r>
              <a:rPr lang="lt-LT" dirty="0" smtClean="0"/>
              <a:t>Publicistiniai straipsniai </a:t>
            </a:r>
            <a:r>
              <a:rPr lang="lt-LT" dirty="0" smtClean="0"/>
              <a:t>, teologiniai darbai</a:t>
            </a:r>
          </a:p>
          <a:p>
            <a:r>
              <a:rPr lang="lt-LT" dirty="0" smtClean="0"/>
              <a:t>Vertimai </a:t>
            </a:r>
            <a:r>
              <a:rPr lang="lt-LT" dirty="0" smtClean="0"/>
              <a:t>:Adomo </a:t>
            </a:r>
            <a:r>
              <a:rPr lang="lt-LT" dirty="0" smtClean="0"/>
              <a:t>Mickevičiaus , A. </a:t>
            </a:r>
            <a:r>
              <a:rPr lang="lt-LT" dirty="0" err="1" smtClean="0"/>
              <a:t>de</a:t>
            </a:r>
            <a:r>
              <a:rPr lang="lt-LT" dirty="0" smtClean="0"/>
              <a:t> </a:t>
            </a:r>
            <a:r>
              <a:rPr lang="lt-LT" dirty="0" err="1" smtClean="0"/>
              <a:t>Miusė</a:t>
            </a:r>
            <a:r>
              <a:rPr lang="lt-LT" dirty="0" smtClean="0"/>
              <a:t>, </a:t>
            </a:r>
            <a:r>
              <a:rPr lang="lt-LT" dirty="0" err="1" smtClean="0"/>
              <a:t>Siuli</a:t>
            </a:r>
            <a:r>
              <a:rPr lang="lt-LT" dirty="0" smtClean="0"/>
              <a:t> </a:t>
            </a:r>
            <a:r>
              <a:rPr lang="lt-LT" dirty="0" err="1" smtClean="0"/>
              <a:t>Prudono</a:t>
            </a:r>
            <a:r>
              <a:rPr lang="lt-LT" dirty="0" smtClean="0"/>
              <a:t>, Rig</a:t>
            </a:r>
            <a:r>
              <a:rPr lang="lt-LT" dirty="0" smtClean="0"/>
              <a:t>vedos </a:t>
            </a:r>
            <a:r>
              <a:rPr lang="lt-LT" dirty="0" smtClean="0"/>
              <a:t>giesmės.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Maironio l</a:t>
            </a:r>
            <a:r>
              <a:rPr lang="en-US" dirty="0" err="1" smtClean="0"/>
              <a:t>iteratūros</a:t>
            </a:r>
            <a:r>
              <a:rPr lang="en-US" dirty="0" smtClean="0"/>
              <a:t> </a:t>
            </a:r>
            <a:r>
              <a:rPr lang="en-US" dirty="0" err="1" smtClean="0"/>
              <a:t>muziejus</a:t>
            </a:r>
            <a:r>
              <a:rPr lang="en-US" dirty="0" smtClean="0"/>
              <a:t> </a:t>
            </a:r>
            <a:r>
              <a:rPr lang="en-US" dirty="0" err="1" smtClean="0"/>
              <a:t>Kaun</a:t>
            </a:r>
            <a:r>
              <a:rPr lang="lt-LT" dirty="0" smtClean="0"/>
              <a:t>e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220px-MaironioMuziej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428736"/>
            <a:ext cx="6572296" cy="492922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 Maironio autografas eilėraštyje </a:t>
            </a:r>
            <a:endParaRPr lang="ru-RU" dirty="0"/>
          </a:p>
        </p:txBody>
      </p:sp>
      <p:pic>
        <p:nvPicPr>
          <p:cNvPr id="4" name="Содержимое 3" descr="220px-Skausmo_skundas_by_Maironi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1528076"/>
            <a:ext cx="4143404" cy="5329924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Mirties data:</a:t>
            </a:r>
            <a:br>
              <a:rPr lang="fi-FI" dirty="0" smtClean="0"/>
            </a:br>
            <a:r>
              <a:rPr lang="fi-FI" dirty="0" smtClean="0"/>
              <a:t>Birželis 28, 1932 (69 metai</a:t>
            </a:r>
            <a:r>
              <a:rPr lang="fi-FI" dirty="0" smtClean="0"/>
              <a:t>)</a:t>
            </a:r>
            <a:r>
              <a:rPr lang="lt-LT" dirty="0" smtClean="0"/>
              <a:t>.Kaunas.</a:t>
            </a:r>
            <a:endParaRPr lang="ru-RU" dirty="0"/>
          </a:p>
        </p:txBody>
      </p:sp>
      <p:pic>
        <p:nvPicPr>
          <p:cNvPr id="4" name="Содержимое 3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3071810"/>
            <a:ext cx="3786214" cy="3430624"/>
          </a:xfr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131</TotalTime>
  <Words>352</Words>
  <Application>Microsoft Office PowerPoint</Application>
  <PresentationFormat>Demonstracija ekrane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Апекс</vt:lpstr>
      <vt:lpstr>Stanislovas Zanavykas, Maironis</vt:lpstr>
      <vt:lpstr>Gimimo data: Spalis 21 (lapkričio 2) 1862</vt:lpstr>
      <vt:lpstr>Skaidrė 3</vt:lpstr>
      <vt:lpstr>Skaidrė 4</vt:lpstr>
      <vt:lpstr>Skaidrė 5</vt:lpstr>
      <vt:lpstr>Darbai</vt:lpstr>
      <vt:lpstr>Maironio literatūros muziejus Kaune </vt:lpstr>
      <vt:lpstr> Maironio autografas eilėraštyje </vt:lpstr>
      <vt:lpstr>Mirties data: Birželis 28, 1932 (69 metai).Kaunas.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Home</cp:lastModifiedBy>
  <cp:revision>14</cp:revision>
  <dcterms:created xsi:type="dcterms:W3CDTF">2013-11-06T15:27:12Z</dcterms:created>
  <dcterms:modified xsi:type="dcterms:W3CDTF">2013-11-18T09:39:48Z</dcterms:modified>
</cp:coreProperties>
</file>