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3" r:id="rId5"/>
    <p:sldId id="264" r:id="rId6"/>
    <p:sldId id="258" r:id="rId7"/>
    <p:sldId id="259" r:id="rId8"/>
    <p:sldId id="260" r:id="rId9"/>
    <p:sldId id="266" r:id="rId10"/>
    <p:sldId id="267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163D13-7EC6-4E56-AEE3-4FB18AD785BD}">
          <p14:sldIdLst>
            <p14:sldId id="256"/>
            <p14:sldId id="262"/>
            <p14:sldId id="257"/>
            <p14:sldId id="263"/>
            <p14:sldId id="264"/>
            <p14:sldId id="258"/>
            <p14:sldId id="259"/>
            <p14:sldId id="260"/>
            <p14:sldId id="266"/>
            <p14:sldId id="267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Senovės Graikų teatras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430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Klasikinėje Graikijoje teatras buvo ne pramoga, bet poetinis ir muzikinis religinių ir </a:t>
            </a:r>
            <a:r>
              <a:rPr lang="lt-LT" dirty="0" smtClean="0"/>
              <a:t>visuomeninių apeigų </a:t>
            </a:r>
            <a:r>
              <a:rPr lang="lt-LT" dirty="0"/>
              <a:t>šventimo būdas. </a:t>
            </a:r>
          </a:p>
        </p:txBody>
      </p:sp>
    </p:spTree>
    <p:extLst>
      <p:ext uri="{BB962C8B-B14F-4D97-AF65-F5344CB8AC3E}">
        <p14:creationId xmlns:p14="http://schemas.microsoft.com/office/powerpoint/2010/main" val="215795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Kur Senovėje vykdavo teatras?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Senovėje teatras vykdavo po atvirumi dangumi, todėl iš tolo aktoriai buvo sunkiai matomi.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489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Teatro struktūra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Kanoninė teatro išvaizda susiformuoja tik V a. pr. Kr. pabaigoje. Jį sudarė 4 dalys: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apačioje esanti scena,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avanscena</a:t>
            </a:r>
            <a:r>
              <a:rPr lang="lt-LT" dirty="0"/>
              <a:t>,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o</a:t>
            </a:r>
            <a:r>
              <a:rPr lang="lt-LT" dirty="0" smtClean="0"/>
              <a:t>rkestras,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auditoriumas</a:t>
            </a:r>
            <a:r>
              <a:rPr lang="lt-LT" dirty="0"/>
              <a:t>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884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534400" cy="540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48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http://lietuviukalbairliteratura.lt/wp-content/uploads/2009/10/antikinis-teatra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00" y="34799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spc="3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Senovės Graikų teatras</a:t>
            </a:r>
            <a:endParaRPr lang="lt-LT" sz="2800" spc="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2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Tymiausias </a:t>
            </a:r>
            <a:r>
              <a:rPr lang="lt-LT" dirty="0"/>
              <a:t>graikų teatras – </a:t>
            </a:r>
            <a:r>
              <a:rPr lang="lt-LT" dirty="0" smtClean="0"/>
              <a:t>Epidaure, statytas </a:t>
            </a:r>
            <a:r>
              <a:rPr lang="lt-LT" dirty="0"/>
              <a:t>IV a. pr. Kr. natūralioje lomoje. Jo </a:t>
            </a:r>
            <a:r>
              <a:rPr lang="lt-LT" dirty="0" smtClean="0"/>
              <a:t>apskirto orkestro </a:t>
            </a:r>
            <a:r>
              <a:rPr lang="lt-LT" dirty="0"/>
              <a:t>centre – Dionizo altorius.</a:t>
            </a:r>
          </a:p>
        </p:txBody>
      </p:sp>
    </p:spTree>
    <p:extLst>
      <p:ext uri="{BB962C8B-B14F-4D97-AF65-F5344CB8AC3E}">
        <p14:creationId xmlns:p14="http://schemas.microsoft.com/office/powerpoint/2010/main" val="32484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5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lt-LT" dirty="0" smtClean="0"/>
          </a:p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80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Informaciniai šaltiniai: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000" dirty="0" smtClean="0"/>
              <a:t>„http</a:t>
            </a:r>
            <a:r>
              <a:rPr lang="lt-LT" sz="2000" dirty="0"/>
              <a:t>://server.lieporiai.lt/menai/failai/GALI%20BUTI%20NAUDINGA/AKADEMIJA.%</a:t>
            </a:r>
            <a:r>
              <a:rPr lang="lt-LT" sz="2000" dirty="0" smtClean="0"/>
              <a:t>20ANTIKA/Graikijos%20architektura.pdf“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endParaRPr lang="lt-LT" sz="2000" dirty="0" smtClean="0"/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 smtClean="0"/>
              <a:t>„</a:t>
            </a:r>
            <a:r>
              <a:rPr lang="lt-LT" sz="2000" dirty="0"/>
              <a:t>http://</a:t>
            </a:r>
            <a:r>
              <a:rPr lang="lt-LT" sz="2000" dirty="0" smtClean="0"/>
              <a:t>lt.wikipedia.org“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endParaRPr lang="lt-LT" sz="2000" dirty="0" smtClean="0"/>
          </a:p>
          <a:p>
            <a:pPr marL="457200" indent="-457200">
              <a:buFont typeface="+mj-lt"/>
              <a:buAutoNum type="arabicPeriod"/>
            </a:pPr>
            <a:endParaRPr lang="lt-LT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2000" dirty="0" smtClean="0"/>
              <a:t>„Google vaizdai“</a:t>
            </a:r>
          </a:p>
          <a:p>
            <a:pPr marL="0" indent="0">
              <a:buNone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277722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Pateiktis kūrė Iga klasės mokinys</a:t>
            </a:r>
          </a:p>
          <a:p>
            <a:pPr marL="0" indent="0">
              <a:buNone/>
            </a:pPr>
            <a:r>
              <a:rPr lang="lt-LT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Ovidijus </a:t>
            </a:r>
            <a:r>
              <a:rPr lang="lt-LT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Adomavičius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93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36</TotalTime>
  <Words>129</Words>
  <Application>Microsoft Office PowerPoint</Application>
  <PresentationFormat>Demonstracija ekrane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Adjacency</vt:lpstr>
      <vt:lpstr>Senovės Graikų teatras</vt:lpstr>
      <vt:lpstr>PowerPoint pristatymas</vt:lpstr>
      <vt:lpstr>Kur Senovėje vykdavo teatras?</vt:lpstr>
      <vt:lpstr>Teatro struktūra</vt:lpstr>
      <vt:lpstr>PowerPoint pristatymas</vt:lpstr>
      <vt:lpstr>PowerPoint pristatymas</vt:lpstr>
      <vt:lpstr>PowerPoint pristatymas</vt:lpstr>
      <vt:lpstr>PowerPoint pristatymas</vt:lpstr>
      <vt:lpstr>PowerPoint pristatymas</vt:lpstr>
      <vt:lpstr>Informaciniai šaltiniai:</vt:lpstr>
      <vt:lpstr>PowerPoint pristatymas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Senovės Graikų teatras</dc:title>
  <dc:creator>Ovidijus Pavardenis</dc:creator>
  <cp:lastModifiedBy>HP</cp:lastModifiedBy>
  <cp:revision>6</cp:revision>
  <dcterms:created xsi:type="dcterms:W3CDTF">2006-08-16T00:00:00Z</dcterms:created>
  <dcterms:modified xsi:type="dcterms:W3CDTF">2013-11-12T05:53:24Z</dcterms:modified>
</cp:coreProperties>
</file>