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89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338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814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386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527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997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9480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510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445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687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7609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583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2F8BD-111D-44A0-91F8-5FA16E0339F3}" type="datetimeFigureOut">
              <a:rPr lang="lt-LT" smtClean="0"/>
              <a:t>2013.11.09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AE52B-DD12-4943-9DA9-39B6A578795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28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5776" y="2060848"/>
            <a:ext cx="6400800" cy="1752600"/>
          </a:xfrm>
        </p:spPr>
        <p:txBody>
          <a:bodyPr>
            <a:normAutofit/>
          </a:bodyPr>
          <a:lstStyle/>
          <a:p>
            <a:r>
              <a:rPr lang="lt-LT" sz="60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KAIMO RUDUO</a:t>
            </a:r>
            <a:endParaRPr lang="lt-LT" sz="6000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1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692696"/>
            <a:ext cx="7200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 smtClean="0"/>
              <a:t> </a:t>
            </a:r>
          </a:p>
          <a:p>
            <a:r>
              <a:rPr lang="fi-FI" sz="4800" dirty="0" smtClean="0"/>
              <a:t>Šalti laukai ir šulinių vanduo,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39799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5229200"/>
            <a:ext cx="76819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/>
              <a:t>Ir horizontuose malūnai moja.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11273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5517232"/>
            <a:ext cx="85685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4800" dirty="0" smtClean="0"/>
              <a:t>Ateina gelsvas kaip liepsna ruduo,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25712544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45224"/>
            <a:ext cx="93201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/>
              <a:t>Ir piemenys liūdnam miške dainuoja.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3732176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420888"/>
            <a:ext cx="75832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/>
              <a:t>Keli nuvargę, platūs spinduliai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8005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176" y="1556792"/>
            <a:ext cx="87903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/>
              <a:t>Ant kelio guli prie geltonos varpos.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40388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5517232"/>
            <a:ext cx="7820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/>
              <a:t>Pro tvorą raudonuoja obuoliai,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601670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36489" y="5595098"/>
            <a:ext cx="9280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4800" dirty="0" smtClean="0"/>
              <a:t>Ir kriaušė supas kaip auksinis varpas.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8246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52" y="260648"/>
            <a:ext cx="64456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>
                <a:solidFill>
                  <a:schemeClr val="bg1">
                    <a:lumMod val="95000"/>
                  </a:schemeClr>
                </a:solidFill>
              </a:rPr>
              <a:t>O vakare užmigti negaliu.</a:t>
            </a:r>
            <a:endParaRPr lang="lt-LT" sz="4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286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492895"/>
            <a:ext cx="907300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300" dirty="0" smtClean="0">
                <a:solidFill>
                  <a:schemeClr val="bg1">
                    <a:lumMod val="95000"/>
                  </a:schemeClr>
                </a:solidFill>
              </a:rPr>
              <a:t>Matau, kaip skrenda mėnesienoj žąsys,</a:t>
            </a:r>
            <a:endParaRPr lang="lt-LT" sz="43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5445224"/>
            <a:ext cx="66599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>
                <a:solidFill>
                  <a:schemeClr val="bg1">
                    <a:lumMod val="95000"/>
                  </a:schemeClr>
                </a:solidFill>
              </a:rPr>
              <a:t>Ir pilnaties geltonu takeliu</a:t>
            </a:r>
            <a:endParaRPr lang="lt-LT" sz="4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0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373216"/>
            <a:ext cx="80709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 smtClean="0">
                <a:solidFill>
                  <a:schemeClr val="bg1">
                    <a:lumMod val="95000"/>
                  </a:schemeClr>
                </a:solidFill>
              </a:rPr>
              <a:t>Iš lėto plaukia liūdesys manasis.</a:t>
            </a:r>
            <a:endParaRPr lang="lt-LT" sz="4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401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32385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6058096"/>
            <a:ext cx="6865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dirty="0" smtClean="0"/>
              <a:t>Darbo autorė : Miglė </a:t>
            </a:r>
            <a:r>
              <a:rPr lang="lt-LT" sz="3200" dirty="0" err="1" smtClean="0"/>
              <a:t>Rudnickaitė</a:t>
            </a:r>
            <a:r>
              <a:rPr lang="en-US" sz="3200" dirty="0" smtClean="0"/>
              <a:t>, 12 kl.</a:t>
            </a:r>
            <a:r>
              <a:rPr lang="lt-LT" sz="3200" dirty="0" smtClean="0"/>
              <a:t>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492807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81</Words>
  <Application>Microsoft Office PowerPoint</Application>
  <PresentationFormat>Demonstracija ekrane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Theme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Metal 0-4</dc:creator>
  <cp:lastModifiedBy>Reda</cp:lastModifiedBy>
  <cp:revision>8</cp:revision>
  <dcterms:created xsi:type="dcterms:W3CDTF">2013-10-26T19:09:02Z</dcterms:created>
  <dcterms:modified xsi:type="dcterms:W3CDTF">2013-11-09T14:15:49Z</dcterms:modified>
</cp:coreProperties>
</file>