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quickStyle8.xml" ContentType="application/vnd.openxmlformats-officedocument.drawingml.diagramStyl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2" r:id="rId6"/>
    <p:sldId id="266" r:id="rId7"/>
    <p:sldId id="260" r:id="rId8"/>
    <p:sldId id="261" r:id="rId9"/>
    <p:sldId id="263" r:id="rId10"/>
    <p:sldId id="264" r:id="rId11"/>
    <p:sldId id="265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F46D4B-A771-48F1-91EB-7516DD769C2F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B7E3CEA-0F94-4619-98CA-94217013342B}">
      <dgm:prSet phldrT="[Text]"/>
      <dgm:spPr/>
      <dgm:t>
        <a:bodyPr/>
        <a:lstStyle/>
        <a:p>
          <a:r>
            <a:rPr lang="lt-LT" dirty="0" smtClean="0"/>
            <a:t>Lyrinio ,,aš”patirtis</a:t>
          </a:r>
          <a:endParaRPr lang="en-US" dirty="0"/>
        </a:p>
      </dgm:t>
    </dgm:pt>
    <dgm:pt modelId="{F18BCDBB-E0F5-49C1-911C-8880ADB265D9}" type="parTrans" cxnId="{DC3480E4-47C7-4D5C-9676-EEC3B7912FAF}">
      <dgm:prSet/>
      <dgm:spPr/>
      <dgm:t>
        <a:bodyPr/>
        <a:lstStyle/>
        <a:p>
          <a:endParaRPr lang="en-US"/>
        </a:p>
      </dgm:t>
    </dgm:pt>
    <dgm:pt modelId="{626B27DE-CB8D-41D1-87F4-7F5F58EC4235}" type="sibTrans" cxnId="{DC3480E4-47C7-4D5C-9676-EEC3B7912FAF}">
      <dgm:prSet/>
      <dgm:spPr/>
      <dgm:t>
        <a:bodyPr/>
        <a:lstStyle/>
        <a:p>
          <a:endParaRPr lang="en-US"/>
        </a:p>
      </dgm:t>
    </dgm:pt>
    <dgm:pt modelId="{5BA102DB-5575-4EE9-9D52-D9A4CB5C7474}">
      <dgm:prSet phldrT="[Text]"/>
      <dgm:spPr/>
      <dgm:t>
        <a:bodyPr/>
        <a:lstStyle/>
        <a:p>
          <a:r>
            <a:rPr lang="lt-LT" dirty="0" smtClean="0"/>
            <a:t>visuotinė</a:t>
          </a:r>
          <a:endParaRPr lang="en-US" dirty="0"/>
        </a:p>
      </dgm:t>
    </dgm:pt>
    <dgm:pt modelId="{48A5F24E-1839-46CB-B3D1-FE484AB2C4A5}" type="sibTrans" cxnId="{7FCDA349-08F4-4750-AA2F-42D63F0F1C05}">
      <dgm:prSet/>
      <dgm:spPr/>
    </dgm:pt>
    <dgm:pt modelId="{00028585-FC5E-44B5-A835-7EBDDA07752D}" type="parTrans" cxnId="{7FCDA349-08F4-4750-AA2F-42D63F0F1C05}">
      <dgm:prSet/>
      <dgm:spPr/>
    </dgm:pt>
    <dgm:pt modelId="{4030C1F9-B560-46D5-9FFC-DD8C8361129D}">
      <dgm:prSet phldrT="[Text]"/>
      <dgm:spPr/>
      <dgm:t>
        <a:bodyPr/>
        <a:lstStyle/>
        <a:p>
          <a:r>
            <a:rPr lang="lt-LT" dirty="0" smtClean="0"/>
            <a:t>individuali</a:t>
          </a:r>
          <a:endParaRPr lang="en-US" dirty="0"/>
        </a:p>
      </dgm:t>
    </dgm:pt>
    <dgm:pt modelId="{9818CB77-89B8-4632-9E04-DA3B3C20D6A4}" type="sibTrans" cxnId="{EB1D9029-CE67-437C-BEA6-A0F2454B8969}">
      <dgm:prSet/>
      <dgm:spPr/>
      <dgm:t>
        <a:bodyPr/>
        <a:lstStyle/>
        <a:p>
          <a:endParaRPr lang="en-US"/>
        </a:p>
      </dgm:t>
    </dgm:pt>
    <dgm:pt modelId="{641987FB-C385-4661-81B5-7B6C68F59BC5}" type="parTrans" cxnId="{EB1D9029-CE67-437C-BEA6-A0F2454B8969}">
      <dgm:prSet/>
      <dgm:spPr/>
      <dgm:t>
        <a:bodyPr/>
        <a:lstStyle/>
        <a:p>
          <a:endParaRPr lang="en-US"/>
        </a:p>
      </dgm:t>
    </dgm:pt>
    <dgm:pt modelId="{DD6B6507-A984-4218-8846-89BCF6B18E6B}">
      <dgm:prSet phldrT="[Text]"/>
      <dgm:spPr/>
      <dgm:t>
        <a:bodyPr/>
        <a:lstStyle/>
        <a:p>
          <a:endParaRPr lang="en-US" dirty="0"/>
        </a:p>
      </dgm:t>
    </dgm:pt>
    <dgm:pt modelId="{74F08169-1D43-4B39-85A7-8F0C045DA19B}" type="sibTrans" cxnId="{51AD2283-DB95-468D-88A4-7741B2AE2696}">
      <dgm:prSet/>
      <dgm:spPr/>
    </dgm:pt>
    <dgm:pt modelId="{74F923DA-CC99-4651-8AE5-11040A47DD7B}" type="parTrans" cxnId="{51AD2283-DB95-468D-88A4-7741B2AE2696}">
      <dgm:prSet/>
      <dgm:spPr/>
    </dgm:pt>
    <dgm:pt modelId="{1AAB8590-1BEF-4A94-9FC6-E9D946908271}" type="pres">
      <dgm:prSet presAssocID="{27F46D4B-A771-48F1-91EB-7516DD769C2F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DAB2341-B7A8-4A82-9876-F380C5F09BB2}" type="pres">
      <dgm:prSet presAssocID="{0B7E3CEA-0F94-4619-98CA-94217013342B}" presName="linNode" presStyleCnt="0"/>
      <dgm:spPr/>
    </dgm:pt>
    <dgm:pt modelId="{BF41B06C-5839-417C-A3A3-E4D5B463E77F}" type="pres">
      <dgm:prSet presAssocID="{0B7E3CEA-0F94-4619-98CA-94217013342B}" presName="parentShp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1D42C6-D742-4868-9037-577EB0FD16F1}" type="pres">
      <dgm:prSet presAssocID="{0B7E3CEA-0F94-4619-98CA-94217013342B}" presName="childShp" presStyleLbl="bg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397F515-3882-4C99-891F-A94DD7D0333C}" type="presOf" srcId="{5BA102DB-5575-4EE9-9D52-D9A4CB5C7474}" destId="{B91D42C6-D742-4868-9037-577EB0FD16F1}" srcOrd="0" destOrd="2" presId="urn:microsoft.com/office/officeart/2005/8/layout/vList6"/>
    <dgm:cxn modelId="{DC3480E4-47C7-4D5C-9676-EEC3B7912FAF}" srcId="{27F46D4B-A771-48F1-91EB-7516DD769C2F}" destId="{0B7E3CEA-0F94-4619-98CA-94217013342B}" srcOrd="0" destOrd="0" parTransId="{F18BCDBB-E0F5-49C1-911C-8880ADB265D9}" sibTransId="{626B27DE-CB8D-41D1-87F4-7F5F58EC4235}"/>
    <dgm:cxn modelId="{4F102048-B6F4-49BD-96F3-24B63F373E0D}" type="presOf" srcId="{27F46D4B-A771-48F1-91EB-7516DD769C2F}" destId="{1AAB8590-1BEF-4A94-9FC6-E9D946908271}" srcOrd="0" destOrd="0" presId="urn:microsoft.com/office/officeart/2005/8/layout/vList6"/>
    <dgm:cxn modelId="{91AE9586-1160-46B9-90CA-77383E99FD26}" type="presOf" srcId="{DD6B6507-A984-4218-8846-89BCF6B18E6B}" destId="{B91D42C6-D742-4868-9037-577EB0FD16F1}" srcOrd="0" destOrd="0" presId="urn:microsoft.com/office/officeart/2005/8/layout/vList6"/>
    <dgm:cxn modelId="{2239C9EB-74BD-4132-BABA-5AA696786F15}" type="presOf" srcId="{0B7E3CEA-0F94-4619-98CA-94217013342B}" destId="{BF41B06C-5839-417C-A3A3-E4D5B463E77F}" srcOrd="0" destOrd="0" presId="urn:microsoft.com/office/officeart/2005/8/layout/vList6"/>
    <dgm:cxn modelId="{7FCDA349-08F4-4750-AA2F-42D63F0F1C05}" srcId="{0B7E3CEA-0F94-4619-98CA-94217013342B}" destId="{5BA102DB-5575-4EE9-9D52-D9A4CB5C7474}" srcOrd="2" destOrd="0" parTransId="{00028585-FC5E-44B5-A835-7EBDDA07752D}" sibTransId="{48A5F24E-1839-46CB-B3D1-FE484AB2C4A5}"/>
    <dgm:cxn modelId="{EB1D9029-CE67-437C-BEA6-A0F2454B8969}" srcId="{0B7E3CEA-0F94-4619-98CA-94217013342B}" destId="{4030C1F9-B560-46D5-9FFC-DD8C8361129D}" srcOrd="1" destOrd="0" parTransId="{641987FB-C385-4661-81B5-7B6C68F59BC5}" sibTransId="{9818CB77-89B8-4632-9E04-DA3B3C20D6A4}"/>
    <dgm:cxn modelId="{EE4CE76B-6F8A-4417-958D-8A485F09C76A}" type="presOf" srcId="{4030C1F9-B560-46D5-9FFC-DD8C8361129D}" destId="{B91D42C6-D742-4868-9037-577EB0FD16F1}" srcOrd="0" destOrd="1" presId="urn:microsoft.com/office/officeart/2005/8/layout/vList6"/>
    <dgm:cxn modelId="{51AD2283-DB95-468D-88A4-7741B2AE2696}" srcId="{0B7E3CEA-0F94-4619-98CA-94217013342B}" destId="{DD6B6507-A984-4218-8846-89BCF6B18E6B}" srcOrd="0" destOrd="0" parTransId="{74F923DA-CC99-4651-8AE5-11040A47DD7B}" sibTransId="{74F08169-1D43-4B39-85A7-8F0C045DA19B}"/>
    <dgm:cxn modelId="{BD7ACBAD-3831-4AE0-878A-446959889CEA}" type="presParOf" srcId="{1AAB8590-1BEF-4A94-9FC6-E9D946908271}" destId="{1DAB2341-B7A8-4A82-9876-F380C5F09BB2}" srcOrd="0" destOrd="0" presId="urn:microsoft.com/office/officeart/2005/8/layout/vList6"/>
    <dgm:cxn modelId="{40598DB0-B6A9-4966-A2E4-D5B87C92764E}" type="presParOf" srcId="{1DAB2341-B7A8-4A82-9876-F380C5F09BB2}" destId="{BF41B06C-5839-417C-A3A3-E4D5B463E77F}" srcOrd="0" destOrd="0" presId="urn:microsoft.com/office/officeart/2005/8/layout/vList6"/>
    <dgm:cxn modelId="{A2387CD3-6BFF-48E6-905E-14CA89ABE3E3}" type="presParOf" srcId="{1DAB2341-B7A8-4A82-9876-F380C5F09BB2}" destId="{B91D42C6-D742-4868-9037-577EB0FD16F1}" srcOrd="1" destOrd="0" presId="urn:microsoft.com/office/officeart/2005/8/layout/vList6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3C75664-3888-4BAF-BB71-EECAD619480F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1F71D2D-D286-4343-9D5E-89B76BA9E8F4}">
      <dgm:prSet phldrT="[Text]"/>
      <dgm:spPr/>
      <dgm:t>
        <a:bodyPr/>
        <a:lstStyle/>
        <a:p>
          <a:r>
            <a:rPr lang="lt-LT" dirty="0" smtClean="0"/>
            <a:t>Eilėraščio žmogus</a:t>
          </a:r>
          <a:endParaRPr lang="en-US" dirty="0"/>
        </a:p>
      </dgm:t>
    </dgm:pt>
    <dgm:pt modelId="{654E70F3-AD7B-4404-B04B-BF9C70BF4395}" type="parTrans" cxnId="{5220A6FB-E0F4-4398-8783-3D244E424E4F}">
      <dgm:prSet/>
      <dgm:spPr/>
      <dgm:t>
        <a:bodyPr/>
        <a:lstStyle/>
        <a:p>
          <a:endParaRPr lang="en-US"/>
        </a:p>
      </dgm:t>
    </dgm:pt>
    <dgm:pt modelId="{339A6F04-F787-4D55-A0F2-B8A1C1FBB675}" type="sibTrans" cxnId="{5220A6FB-E0F4-4398-8783-3D244E424E4F}">
      <dgm:prSet/>
      <dgm:spPr/>
      <dgm:t>
        <a:bodyPr/>
        <a:lstStyle/>
        <a:p>
          <a:endParaRPr lang="en-US"/>
        </a:p>
      </dgm:t>
    </dgm:pt>
    <dgm:pt modelId="{1D757331-4E2F-4AF5-902E-08250B41CD59}">
      <dgm:prSet phldrT="[Text]"/>
      <dgm:spPr/>
      <dgm:t>
        <a:bodyPr/>
        <a:lstStyle/>
        <a:p>
          <a:r>
            <a:rPr lang="lt-LT" dirty="0" smtClean="0"/>
            <a:t>Daugiskaitis formos( mes, mūsų)</a:t>
          </a:r>
          <a:endParaRPr lang="en-US" dirty="0"/>
        </a:p>
      </dgm:t>
    </dgm:pt>
    <dgm:pt modelId="{B16043C1-97E2-4837-A35D-25836F8C7922}" type="parTrans" cxnId="{70A416AD-B769-4A79-923C-5E94F542FEC9}">
      <dgm:prSet/>
      <dgm:spPr/>
      <dgm:t>
        <a:bodyPr/>
        <a:lstStyle/>
        <a:p>
          <a:endParaRPr lang="en-US"/>
        </a:p>
      </dgm:t>
    </dgm:pt>
    <dgm:pt modelId="{6E1F8209-0375-4288-B124-A492CE4AB002}" type="sibTrans" cxnId="{70A416AD-B769-4A79-923C-5E94F542FEC9}">
      <dgm:prSet/>
      <dgm:spPr/>
      <dgm:t>
        <a:bodyPr/>
        <a:lstStyle/>
        <a:p>
          <a:endParaRPr lang="en-US"/>
        </a:p>
      </dgm:t>
    </dgm:pt>
    <dgm:pt modelId="{93861750-2588-4C5B-A6C4-9DC18447261F}">
      <dgm:prSet phldrT="[Text]"/>
      <dgm:spPr/>
      <dgm:t>
        <a:bodyPr/>
        <a:lstStyle/>
        <a:p>
          <a:r>
            <a:rPr lang="lt-LT" dirty="0" smtClean="0"/>
            <a:t>Vienaskaitos formos (mano, tave, savo)</a:t>
          </a:r>
          <a:endParaRPr lang="en-US" dirty="0"/>
        </a:p>
      </dgm:t>
    </dgm:pt>
    <dgm:pt modelId="{72E74783-2764-4D3E-BC02-33EDF5B58285}" type="parTrans" cxnId="{4DE87ECF-9343-48FA-BFE1-3BDC95A7C113}">
      <dgm:prSet/>
      <dgm:spPr/>
      <dgm:t>
        <a:bodyPr/>
        <a:lstStyle/>
        <a:p>
          <a:endParaRPr lang="en-US"/>
        </a:p>
      </dgm:t>
    </dgm:pt>
    <dgm:pt modelId="{F4A5F3E7-3F75-4F0A-BC07-2911748BC507}" type="sibTrans" cxnId="{4DE87ECF-9343-48FA-BFE1-3BDC95A7C113}">
      <dgm:prSet/>
      <dgm:spPr/>
      <dgm:t>
        <a:bodyPr/>
        <a:lstStyle/>
        <a:p>
          <a:endParaRPr lang="en-US"/>
        </a:p>
      </dgm:t>
    </dgm:pt>
    <dgm:pt modelId="{6E612FD9-1FDB-404C-8F6E-5203CC59132E}">
      <dgm:prSet phldrT="[Text]"/>
      <dgm:spPr/>
      <dgm:t>
        <a:bodyPr/>
        <a:lstStyle/>
        <a:p>
          <a:r>
            <a:rPr lang="lt-LT" dirty="0" smtClean="0"/>
            <a:t>Gamtos motyvai</a:t>
          </a:r>
          <a:endParaRPr lang="en-US" dirty="0"/>
        </a:p>
      </dgm:t>
    </dgm:pt>
    <dgm:pt modelId="{B3193A80-EE57-4379-8654-704BC61CA3E5}" type="parTrans" cxnId="{F0CC6F6B-D6B5-4BB1-842D-8703BB57416E}">
      <dgm:prSet/>
      <dgm:spPr/>
      <dgm:t>
        <a:bodyPr/>
        <a:lstStyle/>
        <a:p>
          <a:endParaRPr lang="en-US"/>
        </a:p>
      </dgm:t>
    </dgm:pt>
    <dgm:pt modelId="{D79BAE8D-9E5C-41AA-B142-D19885AFF046}" type="sibTrans" cxnId="{F0CC6F6B-D6B5-4BB1-842D-8703BB57416E}">
      <dgm:prSet/>
      <dgm:spPr/>
      <dgm:t>
        <a:bodyPr/>
        <a:lstStyle/>
        <a:p>
          <a:endParaRPr lang="en-US"/>
        </a:p>
      </dgm:t>
    </dgm:pt>
    <dgm:pt modelId="{D98E5039-F3E0-4603-A438-803259B9694B}">
      <dgm:prSet phldrT="[Text]"/>
      <dgm:spPr/>
      <dgm:t>
        <a:bodyPr/>
        <a:lstStyle/>
        <a:p>
          <a:r>
            <a:rPr lang="lt-LT" dirty="0" smtClean="0"/>
            <a:t>Mūsų sodybas keleivis atras,</a:t>
          </a:r>
          <a:endParaRPr lang="en-US" dirty="0"/>
        </a:p>
      </dgm:t>
    </dgm:pt>
    <dgm:pt modelId="{4A232CB2-C48A-45A6-A299-D3F47ADC475F}" type="parTrans" cxnId="{BFF1E88F-994E-430C-BB05-3A3E46BBEA47}">
      <dgm:prSet/>
      <dgm:spPr/>
      <dgm:t>
        <a:bodyPr/>
        <a:lstStyle/>
        <a:p>
          <a:endParaRPr lang="en-US"/>
        </a:p>
      </dgm:t>
    </dgm:pt>
    <dgm:pt modelId="{1AABFD7D-8EF9-491D-AFDE-F7F5A4C42BB3}" type="sibTrans" cxnId="{BFF1E88F-994E-430C-BB05-3A3E46BBEA47}">
      <dgm:prSet/>
      <dgm:spPr/>
      <dgm:t>
        <a:bodyPr/>
        <a:lstStyle/>
        <a:p>
          <a:endParaRPr lang="en-US"/>
        </a:p>
      </dgm:t>
    </dgm:pt>
    <dgm:pt modelId="{61BC24E4-9510-4A63-91E1-0FFE4545411B}">
      <dgm:prSet phldrT="[Text]"/>
      <dgm:spPr/>
      <dgm:t>
        <a:bodyPr/>
        <a:lstStyle/>
        <a:p>
          <a:r>
            <a:rPr lang="en-US" dirty="0" err="1" smtClean="0"/>
            <a:t>Vytautas</a:t>
          </a:r>
          <a:r>
            <a:rPr lang="lt-LT" dirty="0" smtClean="0"/>
            <a:t> didis</a:t>
          </a:r>
          <a:r>
            <a:rPr lang="en-US" dirty="0" smtClean="0"/>
            <a:t>, Vilnius, </a:t>
          </a:r>
          <a:r>
            <a:rPr lang="lt-LT" dirty="0" smtClean="0"/>
            <a:t>Ž</a:t>
          </a:r>
          <a:r>
            <a:rPr lang="en-US" dirty="0" err="1" smtClean="0"/>
            <a:t>algiris</a:t>
          </a:r>
          <a:endParaRPr lang="en-US" dirty="0"/>
        </a:p>
      </dgm:t>
    </dgm:pt>
    <dgm:pt modelId="{5E1419CE-AA9A-4D87-9E63-4F7C81F250DC}" type="parTrans" cxnId="{C392474B-E0B5-4349-B1A7-55DFA71567DD}">
      <dgm:prSet/>
      <dgm:spPr/>
      <dgm:t>
        <a:bodyPr/>
        <a:lstStyle/>
        <a:p>
          <a:endParaRPr lang="en-US"/>
        </a:p>
      </dgm:t>
    </dgm:pt>
    <dgm:pt modelId="{F7CF45BA-BEB4-49BA-865F-C60963040BEC}" type="sibTrans" cxnId="{C392474B-E0B5-4349-B1A7-55DFA71567DD}">
      <dgm:prSet/>
      <dgm:spPr/>
      <dgm:t>
        <a:bodyPr/>
        <a:lstStyle/>
        <a:p>
          <a:endParaRPr lang="en-US"/>
        </a:p>
      </dgm:t>
    </dgm:pt>
    <dgm:pt modelId="{AB0776BC-7002-4B04-BD56-04AE05195A32}">
      <dgm:prSet phldrT="[Text]"/>
      <dgm:spPr/>
      <dgm:t>
        <a:bodyPr/>
        <a:lstStyle/>
        <a:p>
          <a:r>
            <a:rPr lang="lt-LT" dirty="0" smtClean="0"/>
            <a:t>Istorinė, kultūrinė panorama</a:t>
          </a:r>
          <a:endParaRPr lang="en-US" dirty="0"/>
        </a:p>
      </dgm:t>
    </dgm:pt>
    <dgm:pt modelId="{C579CDB7-F238-4034-BF12-4B164A63104A}" type="sibTrans" cxnId="{948ADF5B-409E-4D37-9A4D-B87A9905F9ED}">
      <dgm:prSet/>
      <dgm:spPr/>
      <dgm:t>
        <a:bodyPr/>
        <a:lstStyle/>
        <a:p>
          <a:endParaRPr lang="en-US"/>
        </a:p>
      </dgm:t>
    </dgm:pt>
    <dgm:pt modelId="{BB5516D1-5904-4D4B-9CE3-ECBA81BD6FAB}" type="parTrans" cxnId="{948ADF5B-409E-4D37-9A4D-B87A9905F9ED}">
      <dgm:prSet/>
      <dgm:spPr/>
      <dgm:t>
        <a:bodyPr/>
        <a:lstStyle/>
        <a:p>
          <a:endParaRPr lang="en-US"/>
        </a:p>
      </dgm:t>
    </dgm:pt>
    <dgm:pt modelId="{57B627FC-D48B-4CED-B872-70272463787F}">
      <dgm:prSet phldrT="[Text]" phldr="1"/>
      <dgm:spPr/>
      <dgm:t>
        <a:bodyPr/>
        <a:lstStyle/>
        <a:p>
          <a:endParaRPr lang="en-US" dirty="0"/>
        </a:p>
      </dgm:t>
    </dgm:pt>
    <dgm:pt modelId="{0EFCE6E2-4542-4CB5-A074-F398986E8A3D}" type="sibTrans" cxnId="{ED31BF59-F590-4F84-9AB1-50A64B1DA16E}">
      <dgm:prSet/>
      <dgm:spPr/>
      <dgm:t>
        <a:bodyPr/>
        <a:lstStyle/>
        <a:p>
          <a:endParaRPr lang="en-US"/>
        </a:p>
      </dgm:t>
    </dgm:pt>
    <dgm:pt modelId="{71A7F55A-49FA-4480-87B8-31CA9E19CEB8}" type="parTrans" cxnId="{ED31BF59-F590-4F84-9AB1-50A64B1DA16E}">
      <dgm:prSet/>
      <dgm:spPr/>
      <dgm:t>
        <a:bodyPr/>
        <a:lstStyle/>
        <a:p>
          <a:endParaRPr lang="en-US"/>
        </a:p>
      </dgm:t>
    </dgm:pt>
    <dgm:pt modelId="{FE448043-4EAC-4802-97B2-B976D72F6908}">
      <dgm:prSet phldrT="[Text]"/>
      <dgm:spPr/>
      <dgm:t>
        <a:bodyPr/>
        <a:lstStyle/>
        <a:p>
          <a:r>
            <a:rPr lang="lt-LT" dirty="0" smtClean="0"/>
            <a:t>puikūs slėniai, dangaus mėlynė, gegutė raiboji,    ar pavasaris išaušta, ar kaitri rugpjūtė</a:t>
          </a:r>
          <a:endParaRPr lang="en-US" dirty="0"/>
        </a:p>
      </dgm:t>
    </dgm:pt>
    <dgm:pt modelId="{DECB0946-8986-4EFE-BE3C-B77405A12356}" type="sibTrans" cxnId="{607F88CD-B48C-484F-BBF7-A6E6E63A7CB4}">
      <dgm:prSet/>
      <dgm:spPr/>
      <dgm:t>
        <a:bodyPr/>
        <a:lstStyle/>
        <a:p>
          <a:endParaRPr lang="en-US"/>
        </a:p>
      </dgm:t>
    </dgm:pt>
    <dgm:pt modelId="{86A49464-B0B3-4A0C-A35D-1DC9CC9D0D30}" type="parTrans" cxnId="{607F88CD-B48C-484F-BBF7-A6E6E63A7CB4}">
      <dgm:prSet/>
      <dgm:spPr/>
      <dgm:t>
        <a:bodyPr/>
        <a:lstStyle/>
        <a:p>
          <a:endParaRPr lang="en-US"/>
        </a:p>
      </dgm:t>
    </dgm:pt>
    <dgm:pt modelId="{8AA858B4-F782-4BCB-BAA9-1CEF32519599}">
      <dgm:prSet phldrT="[Text]"/>
      <dgm:spPr/>
      <dgm:t>
        <a:bodyPr/>
        <a:lstStyle/>
        <a:p>
          <a:r>
            <a:rPr lang="lt-LT" dirty="0" smtClean="0"/>
            <a:t>Čia prakaitu mūsų aplaistyta žemė</a:t>
          </a:r>
          <a:endParaRPr lang="en-US" dirty="0"/>
        </a:p>
      </dgm:t>
    </dgm:pt>
    <dgm:pt modelId="{BA9C0290-09FA-4472-ABD9-5F7001060385}" type="parTrans" cxnId="{AA5252C2-8ECD-459D-A56F-014F68B8BC30}">
      <dgm:prSet/>
      <dgm:spPr/>
    </dgm:pt>
    <dgm:pt modelId="{2A744B9D-6A32-4F12-9A15-80392A70A7A2}" type="sibTrans" cxnId="{AA5252C2-8ECD-459D-A56F-014F68B8BC30}">
      <dgm:prSet/>
      <dgm:spPr/>
    </dgm:pt>
    <dgm:pt modelId="{1F2B3541-AE65-4EEE-9305-BA97E310AE6E}" type="pres">
      <dgm:prSet presAssocID="{B3C75664-3888-4BAF-BB71-EECAD619480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E542E15-A540-40A0-8C6A-72651BB6B013}" type="pres">
      <dgm:prSet presAssocID="{41F71D2D-D286-4343-9D5E-89B76BA9E8F4}" presName="linNode" presStyleCnt="0"/>
      <dgm:spPr/>
    </dgm:pt>
    <dgm:pt modelId="{2D104965-9FD5-4D0B-83DE-B936673808E6}" type="pres">
      <dgm:prSet presAssocID="{41F71D2D-D286-4343-9D5E-89B76BA9E8F4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99CA8D-EC6C-4C87-A1A4-364A12F9D645}" type="pres">
      <dgm:prSet presAssocID="{41F71D2D-D286-4343-9D5E-89B76BA9E8F4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21D73C-B982-448E-BF0E-7F192AB574CD}" type="pres">
      <dgm:prSet presAssocID="{339A6F04-F787-4D55-A0F2-B8A1C1FBB675}" presName="sp" presStyleCnt="0"/>
      <dgm:spPr/>
    </dgm:pt>
    <dgm:pt modelId="{78035190-3315-40D1-A8EF-41DD04CE4578}" type="pres">
      <dgm:prSet presAssocID="{6E612FD9-1FDB-404C-8F6E-5203CC59132E}" presName="linNode" presStyleCnt="0"/>
      <dgm:spPr/>
    </dgm:pt>
    <dgm:pt modelId="{511A2784-0220-4486-931F-1C9B8BE175CB}" type="pres">
      <dgm:prSet presAssocID="{6E612FD9-1FDB-404C-8F6E-5203CC59132E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62CCA3-9714-427B-B704-643C175E71A0}" type="pres">
      <dgm:prSet presAssocID="{6E612FD9-1FDB-404C-8F6E-5203CC59132E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6B968E-9B20-47CB-B0B2-9D1D5B40FC17}" type="pres">
      <dgm:prSet presAssocID="{D79BAE8D-9E5C-41AA-B142-D19885AFF046}" presName="sp" presStyleCnt="0"/>
      <dgm:spPr/>
    </dgm:pt>
    <dgm:pt modelId="{D3039DAE-216C-42CC-8CF4-401BC6A129EF}" type="pres">
      <dgm:prSet presAssocID="{AB0776BC-7002-4B04-BD56-04AE05195A32}" presName="linNode" presStyleCnt="0"/>
      <dgm:spPr/>
    </dgm:pt>
    <dgm:pt modelId="{14401396-702C-4BC9-A67F-2E42CDCFD6DB}" type="pres">
      <dgm:prSet presAssocID="{AB0776BC-7002-4B04-BD56-04AE05195A32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46D073-A7C5-49A6-A1A0-53C4A19A4F22}" type="pres">
      <dgm:prSet presAssocID="{AB0776BC-7002-4B04-BD56-04AE05195A32}" presName="descendantText" presStyleLbl="alignAccFollowNode1" presStyleIdx="2" presStyleCnt="3" custScaleY="169731" custLinFactNeighborX="309" custLinFactNeighborY="56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3FCAEF5-18C6-412A-80A6-9BC4E1E33528}" type="presOf" srcId="{93861750-2588-4C5B-A6C4-9DC18447261F}" destId="{9899CA8D-EC6C-4C87-A1A4-364A12F9D645}" srcOrd="0" destOrd="1" presId="urn:microsoft.com/office/officeart/2005/8/layout/vList5"/>
    <dgm:cxn modelId="{0638F353-AFEB-41A2-87A0-150E57DB6C6B}" type="presOf" srcId="{41F71D2D-D286-4343-9D5E-89B76BA9E8F4}" destId="{2D104965-9FD5-4D0B-83DE-B936673808E6}" srcOrd="0" destOrd="0" presId="urn:microsoft.com/office/officeart/2005/8/layout/vList5"/>
    <dgm:cxn modelId="{70A416AD-B769-4A79-923C-5E94F542FEC9}" srcId="{41F71D2D-D286-4343-9D5E-89B76BA9E8F4}" destId="{1D757331-4E2F-4AF5-902E-08250B41CD59}" srcOrd="0" destOrd="0" parTransId="{B16043C1-97E2-4837-A35D-25836F8C7922}" sibTransId="{6E1F8209-0375-4288-B124-A492CE4AB002}"/>
    <dgm:cxn modelId="{ED31BF59-F590-4F84-9AB1-50A64B1DA16E}" srcId="{6E612FD9-1FDB-404C-8F6E-5203CC59132E}" destId="{57B627FC-D48B-4CED-B872-70272463787F}" srcOrd="1" destOrd="0" parTransId="{71A7F55A-49FA-4480-87B8-31CA9E19CEB8}" sibTransId="{0EFCE6E2-4542-4CB5-A074-F398986E8A3D}"/>
    <dgm:cxn modelId="{BFF1E88F-994E-430C-BB05-3A3E46BBEA47}" srcId="{AB0776BC-7002-4B04-BD56-04AE05195A32}" destId="{D98E5039-F3E0-4603-A438-803259B9694B}" srcOrd="0" destOrd="0" parTransId="{4A232CB2-C48A-45A6-A299-D3F47ADC475F}" sibTransId="{1AABFD7D-8EF9-491D-AFDE-F7F5A4C42BB3}"/>
    <dgm:cxn modelId="{E3064428-888A-4E12-A55D-8FB523845620}" type="presOf" srcId="{1D757331-4E2F-4AF5-902E-08250B41CD59}" destId="{9899CA8D-EC6C-4C87-A1A4-364A12F9D645}" srcOrd="0" destOrd="0" presId="urn:microsoft.com/office/officeart/2005/8/layout/vList5"/>
    <dgm:cxn modelId="{F0CC6F6B-D6B5-4BB1-842D-8703BB57416E}" srcId="{B3C75664-3888-4BAF-BB71-EECAD619480F}" destId="{6E612FD9-1FDB-404C-8F6E-5203CC59132E}" srcOrd="1" destOrd="0" parTransId="{B3193A80-EE57-4379-8654-704BC61CA3E5}" sibTransId="{D79BAE8D-9E5C-41AA-B142-D19885AFF046}"/>
    <dgm:cxn modelId="{5220A6FB-E0F4-4398-8783-3D244E424E4F}" srcId="{B3C75664-3888-4BAF-BB71-EECAD619480F}" destId="{41F71D2D-D286-4343-9D5E-89B76BA9E8F4}" srcOrd="0" destOrd="0" parTransId="{654E70F3-AD7B-4404-B04B-BF9C70BF4395}" sibTransId="{339A6F04-F787-4D55-A0F2-B8A1C1FBB675}"/>
    <dgm:cxn modelId="{D4B127C3-C7FF-4D66-A25A-9FF3DD99F463}" type="presOf" srcId="{D98E5039-F3E0-4603-A438-803259B9694B}" destId="{9E46D073-A7C5-49A6-A1A0-53C4A19A4F22}" srcOrd="0" destOrd="0" presId="urn:microsoft.com/office/officeart/2005/8/layout/vList5"/>
    <dgm:cxn modelId="{AA5252C2-8ECD-459D-A56F-014F68B8BC30}" srcId="{AB0776BC-7002-4B04-BD56-04AE05195A32}" destId="{8AA858B4-F782-4BCB-BAA9-1CEF32519599}" srcOrd="1" destOrd="0" parTransId="{BA9C0290-09FA-4472-ABD9-5F7001060385}" sibTransId="{2A744B9D-6A32-4F12-9A15-80392A70A7A2}"/>
    <dgm:cxn modelId="{C392474B-E0B5-4349-B1A7-55DFA71567DD}" srcId="{AB0776BC-7002-4B04-BD56-04AE05195A32}" destId="{61BC24E4-9510-4A63-91E1-0FFE4545411B}" srcOrd="2" destOrd="0" parTransId="{5E1419CE-AA9A-4D87-9E63-4F7C81F250DC}" sibTransId="{F7CF45BA-BEB4-49BA-865F-C60963040BEC}"/>
    <dgm:cxn modelId="{C30D9814-3B7A-47B3-9EBB-2D0B7CE19133}" type="presOf" srcId="{61BC24E4-9510-4A63-91E1-0FFE4545411B}" destId="{9E46D073-A7C5-49A6-A1A0-53C4A19A4F22}" srcOrd="0" destOrd="2" presId="urn:microsoft.com/office/officeart/2005/8/layout/vList5"/>
    <dgm:cxn modelId="{446509EF-62E6-417B-B859-769782B9A533}" type="presOf" srcId="{57B627FC-D48B-4CED-B872-70272463787F}" destId="{1662CCA3-9714-427B-B704-643C175E71A0}" srcOrd="0" destOrd="1" presId="urn:microsoft.com/office/officeart/2005/8/layout/vList5"/>
    <dgm:cxn modelId="{948ADF5B-409E-4D37-9A4D-B87A9905F9ED}" srcId="{B3C75664-3888-4BAF-BB71-EECAD619480F}" destId="{AB0776BC-7002-4B04-BD56-04AE05195A32}" srcOrd="2" destOrd="0" parTransId="{BB5516D1-5904-4D4B-9CE3-ECBA81BD6FAB}" sibTransId="{C579CDB7-F238-4034-BF12-4B164A63104A}"/>
    <dgm:cxn modelId="{DB15FFD2-6710-4345-9078-6E2F00F1C6A9}" type="presOf" srcId="{FE448043-4EAC-4802-97B2-B976D72F6908}" destId="{1662CCA3-9714-427B-B704-643C175E71A0}" srcOrd="0" destOrd="0" presId="urn:microsoft.com/office/officeart/2005/8/layout/vList5"/>
    <dgm:cxn modelId="{FFBA30C9-2C08-4662-B190-2F373F1E5B4E}" type="presOf" srcId="{B3C75664-3888-4BAF-BB71-EECAD619480F}" destId="{1F2B3541-AE65-4EEE-9305-BA97E310AE6E}" srcOrd="0" destOrd="0" presId="urn:microsoft.com/office/officeart/2005/8/layout/vList5"/>
    <dgm:cxn modelId="{3343C182-7111-43D9-BC94-BA7A9D7DF35F}" type="presOf" srcId="{AB0776BC-7002-4B04-BD56-04AE05195A32}" destId="{14401396-702C-4BC9-A67F-2E42CDCFD6DB}" srcOrd="0" destOrd="0" presId="urn:microsoft.com/office/officeart/2005/8/layout/vList5"/>
    <dgm:cxn modelId="{4DE87ECF-9343-48FA-BFE1-3BDC95A7C113}" srcId="{41F71D2D-D286-4343-9D5E-89B76BA9E8F4}" destId="{93861750-2588-4C5B-A6C4-9DC18447261F}" srcOrd="1" destOrd="0" parTransId="{72E74783-2764-4D3E-BC02-33EDF5B58285}" sibTransId="{F4A5F3E7-3F75-4F0A-BC07-2911748BC507}"/>
    <dgm:cxn modelId="{607F88CD-B48C-484F-BBF7-A6E6E63A7CB4}" srcId="{6E612FD9-1FDB-404C-8F6E-5203CC59132E}" destId="{FE448043-4EAC-4802-97B2-B976D72F6908}" srcOrd="0" destOrd="0" parTransId="{86A49464-B0B3-4A0C-A35D-1DC9CC9D0D30}" sibTransId="{DECB0946-8986-4EFE-BE3C-B77405A12356}"/>
    <dgm:cxn modelId="{A7521DFF-2449-4B55-98EC-66573C28703F}" type="presOf" srcId="{8AA858B4-F782-4BCB-BAA9-1CEF32519599}" destId="{9E46D073-A7C5-49A6-A1A0-53C4A19A4F22}" srcOrd="0" destOrd="1" presId="urn:microsoft.com/office/officeart/2005/8/layout/vList5"/>
    <dgm:cxn modelId="{6C4F5DD4-75EC-4168-8E96-928C3DAE08CA}" type="presOf" srcId="{6E612FD9-1FDB-404C-8F6E-5203CC59132E}" destId="{511A2784-0220-4486-931F-1C9B8BE175CB}" srcOrd="0" destOrd="0" presId="urn:microsoft.com/office/officeart/2005/8/layout/vList5"/>
    <dgm:cxn modelId="{B67308D8-4939-4B9E-B8F3-7BF11431CD06}" type="presParOf" srcId="{1F2B3541-AE65-4EEE-9305-BA97E310AE6E}" destId="{7E542E15-A540-40A0-8C6A-72651BB6B013}" srcOrd="0" destOrd="0" presId="urn:microsoft.com/office/officeart/2005/8/layout/vList5"/>
    <dgm:cxn modelId="{52226A94-1594-4D04-94AD-32427458C292}" type="presParOf" srcId="{7E542E15-A540-40A0-8C6A-72651BB6B013}" destId="{2D104965-9FD5-4D0B-83DE-B936673808E6}" srcOrd="0" destOrd="0" presId="urn:microsoft.com/office/officeart/2005/8/layout/vList5"/>
    <dgm:cxn modelId="{E2339AB5-4033-4842-9EC2-1A9B8F3A73F5}" type="presParOf" srcId="{7E542E15-A540-40A0-8C6A-72651BB6B013}" destId="{9899CA8D-EC6C-4C87-A1A4-364A12F9D645}" srcOrd="1" destOrd="0" presId="urn:microsoft.com/office/officeart/2005/8/layout/vList5"/>
    <dgm:cxn modelId="{CB2A72D6-0780-419E-AC0D-5E9BC01CF7DF}" type="presParOf" srcId="{1F2B3541-AE65-4EEE-9305-BA97E310AE6E}" destId="{0521D73C-B982-448E-BF0E-7F192AB574CD}" srcOrd="1" destOrd="0" presId="urn:microsoft.com/office/officeart/2005/8/layout/vList5"/>
    <dgm:cxn modelId="{C0F160FD-9569-4330-AC7F-C2522C0F3CFF}" type="presParOf" srcId="{1F2B3541-AE65-4EEE-9305-BA97E310AE6E}" destId="{78035190-3315-40D1-A8EF-41DD04CE4578}" srcOrd="2" destOrd="0" presId="urn:microsoft.com/office/officeart/2005/8/layout/vList5"/>
    <dgm:cxn modelId="{FF9C45C2-11A8-45DF-8658-2CBE7521DC4E}" type="presParOf" srcId="{78035190-3315-40D1-A8EF-41DD04CE4578}" destId="{511A2784-0220-4486-931F-1C9B8BE175CB}" srcOrd="0" destOrd="0" presId="urn:microsoft.com/office/officeart/2005/8/layout/vList5"/>
    <dgm:cxn modelId="{24EC02FC-2807-4BF7-8626-0B7DAFF40576}" type="presParOf" srcId="{78035190-3315-40D1-A8EF-41DD04CE4578}" destId="{1662CCA3-9714-427B-B704-643C175E71A0}" srcOrd="1" destOrd="0" presId="urn:microsoft.com/office/officeart/2005/8/layout/vList5"/>
    <dgm:cxn modelId="{961C6AA8-64BB-4C26-B6DD-A21CED9458E5}" type="presParOf" srcId="{1F2B3541-AE65-4EEE-9305-BA97E310AE6E}" destId="{746B968E-9B20-47CB-B0B2-9D1D5B40FC17}" srcOrd="3" destOrd="0" presId="urn:microsoft.com/office/officeart/2005/8/layout/vList5"/>
    <dgm:cxn modelId="{CBB761E6-8E53-4500-B0DB-4967C38D61F1}" type="presParOf" srcId="{1F2B3541-AE65-4EEE-9305-BA97E310AE6E}" destId="{D3039DAE-216C-42CC-8CF4-401BC6A129EF}" srcOrd="4" destOrd="0" presId="urn:microsoft.com/office/officeart/2005/8/layout/vList5"/>
    <dgm:cxn modelId="{556F3A06-6207-451C-8C3C-85B7A5CD932B}" type="presParOf" srcId="{D3039DAE-216C-42CC-8CF4-401BC6A129EF}" destId="{14401396-702C-4BC9-A67F-2E42CDCFD6DB}" srcOrd="0" destOrd="0" presId="urn:microsoft.com/office/officeart/2005/8/layout/vList5"/>
    <dgm:cxn modelId="{C8A1C2EE-2810-450A-8017-F24ECEE74F6E}" type="presParOf" srcId="{D3039DAE-216C-42CC-8CF4-401BC6A129EF}" destId="{9E46D073-A7C5-49A6-A1A0-53C4A19A4F22}" srcOrd="1" destOrd="0" presId="urn:microsoft.com/office/officeart/2005/8/layout/vList5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903F508-C259-4085-BA12-E80B794A29AB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EB297FF-46B7-47E4-A40A-4CDFF2C2E456}">
      <dgm:prSet phldrT="[Text]"/>
      <dgm:spPr/>
      <dgm:t>
        <a:bodyPr/>
        <a:lstStyle/>
        <a:p>
          <a:r>
            <a:rPr lang="lt-LT" dirty="0" smtClean="0"/>
            <a:t>Gamta</a:t>
          </a:r>
          <a:endParaRPr lang="en-US" dirty="0"/>
        </a:p>
      </dgm:t>
    </dgm:pt>
    <dgm:pt modelId="{7558641A-04B6-4D80-B918-35072FB828DA}" type="parTrans" cxnId="{56E686E4-8C89-4FD0-9B4E-DFDCFFAE9908}">
      <dgm:prSet/>
      <dgm:spPr/>
      <dgm:t>
        <a:bodyPr/>
        <a:lstStyle/>
        <a:p>
          <a:endParaRPr lang="en-US"/>
        </a:p>
      </dgm:t>
    </dgm:pt>
    <dgm:pt modelId="{A79E9CE0-2CD4-4908-9E79-0E3ADB4479B7}" type="sibTrans" cxnId="{56E686E4-8C89-4FD0-9B4E-DFDCFFAE9908}">
      <dgm:prSet/>
      <dgm:spPr/>
      <dgm:t>
        <a:bodyPr/>
        <a:lstStyle/>
        <a:p>
          <a:endParaRPr lang="en-US"/>
        </a:p>
      </dgm:t>
    </dgm:pt>
    <dgm:pt modelId="{6BB959CA-6947-41D5-9D54-35FAE2F70D86}">
      <dgm:prSet phldrT="[Text]"/>
      <dgm:spPr/>
      <dgm:t>
        <a:bodyPr/>
        <a:lstStyle/>
        <a:p>
          <a:r>
            <a:rPr lang="lt-LT" dirty="0" smtClean="0"/>
            <a:t>Kalba</a:t>
          </a:r>
          <a:endParaRPr lang="en-US" dirty="0"/>
        </a:p>
      </dgm:t>
    </dgm:pt>
    <dgm:pt modelId="{EC7E75BE-8987-4F6B-B559-00B4A8993ADD}" type="parTrans" cxnId="{3D0F9C05-4B12-4E2A-88C0-F9FABDC496FC}">
      <dgm:prSet/>
      <dgm:spPr/>
      <dgm:t>
        <a:bodyPr/>
        <a:lstStyle/>
        <a:p>
          <a:endParaRPr lang="en-US"/>
        </a:p>
      </dgm:t>
    </dgm:pt>
    <dgm:pt modelId="{A73D160E-9B55-4BDA-9F0D-62B0363858AE}" type="sibTrans" cxnId="{3D0F9C05-4B12-4E2A-88C0-F9FABDC496FC}">
      <dgm:prSet/>
      <dgm:spPr/>
      <dgm:t>
        <a:bodyPr/>
        <a:lstStyle/>
        <a:p>
          <a:endParaRPr lang="en-US"/>
        </a:p>
      </dgm:t>
    </dgm:pt>
    <dgm:pt modelId="{BEC002A4-967F-49ED-A045-378123B846F0}">
      <dgm:prSet phldrT="[Text]"/>
      <dgm:spPr/>
      <dgm:t>
        <a:bodyPr/>
        <a:lstStyle/>
        <a:p>
          <a:r>
            <a:rPr lang="lt-LT" dirty="0" smtClean="0"/>
            <a:t>Istorija</a:t>
          </a:r>
          <a:endParaRPr lang="en-US" dirty="0"/>
        </a:p>
      </dgm:t>
    </dgm:pt>
    <dgm:pt modelId="{36455EDE-D1F7-456C-8B48-5AD5A6A7B485}" type="parTrans" cxnId="{0D333EE7-0EA5-46F6-AFFA-2766102371D0}">
      <dgm:prSet/>
      <dgm:spPr/>
      <dgm:t>
        <a:bodyPr/>
        <a:lstStyle/>
        <a:p>
          <a:endParaRPr lang="en-US"/>
        </a:p>
      </dgm:t>
    </dgm:pt>
    <dgm:pt modelId="{64B43741-3621-449D-90CF-7772246EDC48}" type="sibTrans" cxnId="{0D333EE7-0EA5-46F6-AFFA-2766102371D0}">
      <dgm:prSet/>
      <dgm:spPr/>
      <dgm:t>
        <a:bodyPr/>
        <a:lstStyle/>
        <a:p>
          <a:endParaRPr lang="en-US"/>
        </a:p>
      </dgm:t>
    </dgm:pt>
    <dgm:pt modelId="{DE92ACE0-8EED-469E-BFEF-5649C2D7B464}">
      <dgm:prSet phldrT="[Text]"/>
      <dgm:spPr/>
      <dgm:t>
        <a:bodyPr/>
        <a:lstStyle/>
        <a:p>
          <a:r>
            <a:rPr lang="lt-LT" dirty="0" smtClean="0"/>
            <a:t>Religija</a:t>
          </a:r>
          <a:endParaRPr lang="en-US" dirty="0"/>
        </a:p>
      </dgm:t>
    </dgm:pt>
    <dgm:pt modelId="{1B4D7C7F-8E3A-44C3-A624-81A8EC1FE093}" type="parTrans" cxnId="{BF99D46F-17ED-45B5-99B4-5CC2CCA14402}">
      <dgm:prSet/>
      <dgm:spPr/>
      <dgm:t>
        <a:bodyPr/>
        <a:lstStyle/>
        <a:p>
          <a:endParaRPr lang="en-US"/>
        </a:p>
      </dgm:t>
    </dgm:pt>
    <dgm:pt modelId="{C29E3F0C-AF4C-429F-97B0-B4BE5AEB0553}" type="sibTrans" cxnId="{BF99D46F-17ED-45B5-99B4-5CC2CCA14402}">
      <dgm:prSet/>
      <dgm:spPr/>
      <dgm:t>
        <a:bodyPr/>
        <a:lstStyle/>
        <a:p>
          <a:endParaRPr lang="en-US"/>
        </a:p>
      </dgm:t>
    </dgm:pt>
    <dgm:pt modelId="{94A9D04A-D87E-41FD-9AD0-FA2BBCB075F2}">
      <dgm:prSet phldrT="[Text]"/>
      <dgm:spPr/>
      <dgm:t>
        <a:bodyPr/>
        <a:lstStyle/>
        <a:p>
          <a:r>
            <a:rPr lang="lt-LT" dirty="0" smtClean="0"/>
            <a:t>Žemdirbių kultūra</a:t>
          </a:r>
          <a:endParaRPr lang="en-US" dirty="0"/>
        </a:p>
      </dgm:t>
    </dgm:pt>
    <dgm:pt modelId="{BEB22E5A-1F4D-40EB-AB97-D121AC705140}" type="parTrans" cxnId="{04EC68E9-96BE-4646-844C-4B939A20B87D}">
      <dgm:prSet/>
      <dgm:spPr/>
      <dgm:t>
        <a:bodyPr/>
        <a:lstStyle/>
        <a:p>
          <a:endParaRPr lang="en-US"/>
        </a:p>
      </dgm:t>
    </dgm:pt>
    <dgm:pt modelId="{486C4D47-C17D-443F-B176-C3F333510F05}" type="sibTrans" cxnId="{04EC68E9-96BE-4646-844C-4B939A20B87D}">
      <dgm:prSet/>
      <dgm:spPr/>
      <dgm:t>
        <a:bodyPr/>
        <a:lstStyle/>
        <a:p>
          <a:endParaRPr lang="en-US"/>
        </a:p>
      </dgm:t>
    </dgm:pt>
    <dgm:pt modelId="{B8266859-F8B0-4DB4-8921-0B4E19DA5517}" type="pres">
      <dgm:prSet presAssocID="{6903F508-C259-4085-BA12-E80B794A29AB}" presName="cycle" presStyleCnt="0">
        <dgm:presLayoutVars>
          <dgm:dir/>
          <dgm:resizeHandles val="exact"/>
        </dgm:presLayoutVars>
      </dgm:prSet>
      <dgm:spPr/>
    </dgm:pt>
    <dgm:pt modelId="{957E91AC-FB44-4033-9FAB-A35AA64246AC}" type="pres">
      <dgm:prSet presAssocID="{EEB297FF-46B7-47E4-A40A-4CDFF2C2E456}" presName="node" presStyleLbl="node1" presStyleIdx="0" presStyleCnt="5">
        <dgm:presLayoutVars>
          <dgm:bulletEnabled val="1"/>
        </dgm:presLayoutVars>
      </dgm:prSet>
      <dgm:spPr/>
    </dgm:pt>
    <dgm:pt modelId="{A07D28F2-C9D3-438E-BAE4-66A01F87CE8F}" type="pres">
      <dgm:prSet presAssocID="{A79E9CE0-2CD4-4908-9E79-0E3ADB4479B7}" presName="sibTrans" presStyleLbl="sibTrans2D1" presStyleIdx="0" presStyleCnt="5"/>
      <dgm:spPr/>
    </dgm:pt>
    <dgm:pt modelId="{91847334-2604-453F-93E9-5CC62A2106EC}" type="pres">
      <dgm:prSet presAssocID="{A79E9CE0-2CD4-4908-9E79-0E3ADB4479B7}" presName="connectorText" presStyleLbl="sibTrans2D1" presStyleIdx="0" presStyleCnt="5"/>
      <dgm:spPr/>
    </dgm:pt>
    <dgm:pt modelId="{041766EF-77E5-43CB-91E4-ED6C6C9E8F97}" type="pres">
      <dgm:prSet presAssocID="{6BB959CA-6947-41D5-9D54-35FAE2F70D86}" presName="node" presStyleLbl="node1" presStyleIdx="1" presStyleCnt="5">
        <dgm:presLayoutVars>
          <dgm:bulletEnabled val="1"/>
        </dgm:presLayoutVars>
      </dgm:prSet>
      <dgm:spPr/>
    </dgm:pt>
    <dgm:pt modelId="{C7E94A21-BE88-4615-A702-CABEA2165E43}" type="pres">
      <dgm:prSet presAssocID="{A73D160E-9B55-4BDA-9F0D-62B0363858AE}" presName="sibTrans" presStyleLbl="sibTrans2D1" presStyleIdx="1" presStyleCnt="5"/>
      <dgm:spPr/>
    </dgm:pt>
    <dgm:pt modelId="{A21A344C-2080-4B93-8C19-B2C16A0C4DD4}" type="pres">
      <dgm:prSet presAssocID="{A73D160E-9B55-4BDA-9F0D-62B0363858AE}" presName="connectorText" presStyleLbl="sibTrans2D1" presStyleIdx="1" presStyleCnt="5"/>
      <dgm:spPr/>
    </dgm:pt>
    <dgm:pt modelId="{289086CE-98E4-478C-A73B-6D301BD3964B}" type="pres">
      <dgm:prSet presAssocID="{BEC002A4-967F-49ED-A045-378123B846F0}" presName="node" presStyleLbl="node1" presStyleIdx="2" presStyleCnt="5">
        <dgm:presLayoutVars>
          <dgm:bulletEnabled val="1"/>
        </dgm:presLayoutVars>
      </dgm:prSet>
      <dgm:spPr/>
    </dgm:pt>
    <dgm:pt modelId="{09B1605E-3735-4FBC-B1A9-8D99DC514C5A}" type="pres">
      <dgm:prSet presAssocID="{64B43741-3621-449D-90CF-7772246EDC48}" presName="sibTrans" presStyleLbl="sibTrans2D1" presStyleIdx="2" presStyleCnt="5"/>
      <dgm:spPr/>
    </dgm:pt>
    <dgm:pt modelId="{912096AA-9838-4A3F-B030-3272E6EB7E4B}" type="pres">
      <dgm:prSet presAssocID="{64B43741-3621-449D-90CF-7772246EDC48}" presName="connectorText" presStyleLbl="sibTrans2D1" presStyleIdx="2" presStyleCnt="5"/>
      <dgm:spPr/>
    </dgm:pt>
    <dgm:pt modelId="{85380696-71E1-4671-89C2-9C899E5C5E03}" type="pres">
      <dgm:prSet presAssocID="{DE92ACE0-8EED-469E-BFEF-5649C2D7B464}" presName="node" presStyleLbl="node1" presStyleIdx="3" presStyleCnt="5">
        <dgm:presLayoutVars>
          <dgm:bulletEnabled val="1"/>
        </dgm:presLayoutVars>
      </dgm:prSet>
      <dgm:spPr/>
    </dgm:pt>
    <dgm:pt modelId="{528DF1B9-D8E7-4EE1-9AF8-635CD97F0EAC}" type="pres">
      <dgm:prSet presAssocID="{C29E3F0C-AF4C-429F-97B0-B4BE5AEB0553}" presName="sibTrans" presStyleLbl="sibTrans2D1" presStyleIdx="3" presStyleCnt="5"/>
      <dgm:spPr/>
    </dgm:pt>
    <dgm:pt modelId="{10DFCF9B-6F9F-4140-8F43-34F6D07C77D5}" type="pres">
      <dgm:prSet presAssocID="{C29E3F0C-AF4C-429F-97B0-B4BE5AEB0553}" presName="connectorText" presStyleLbl="sibTrans2D1" presStyleIdx="3" presStyleCnt="5"/>
      <dgm:spPr/>
    </dgm:pt>
    <dgm:pt modelId="{CD58BC18-A133-4F4A-AD01-10B6CC6DDB44}" type="pres">
      <dgm:prSet presAssocID="{94A9D04A-D87E-41FD-9AD0-FA2BBCB075F2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0BF277-C2E2-4436-B546-0CB322F555C4}" type="pres">
      <dgm:prSet presAssocID="{486C4D47-C17D-443F-B176-C3F333510F05}" presName="sibTrans" presStyleLbl="sibTrans2D1" presStyleIdx="4" presStyleCnt="5"/>
      <dgm:spPr/>
    </dgm:pt>
    <dgm:pt modelId="{C1A76B49-BE30-4828-B04F-1D7AA4CDB714}" type="pres">
      <dgm:prSet presAssocID="{486C4D47-C17D-443F-B176-C3F333510F05}" presName="connectorText" presStyleLbl="sibTrans2D1" presStyleIdx="4" presStyleCnt="5"/>
      <dgm:spPr/>
    </dgm:pt>
  </dgm:ptLst>
  <dgm:cxnLst>
    <dgm:cxn modelId="{AD33CB44-4EE8-4719-A467-1369269C0AFD}" type="presOf" srcId="{EEB297FF-46B7-47E4-A40A-4CDFF2C2E456}" destId="{957E91AC-FB44-4033-9FAB-A35AA64246AC}" srcOrd="0" destOrd="0" presId="urn:microsoft.com/office/officeart/2005/8/layout/cycle2"/>
    <dgm:cxn modelId="{BF99D46F-17ED-45B5-99B4-5CC2CCA14402}" srcId="{6903F508-C259-4085-BA12-E80B794A29AB}" destId="{DE92ACE0-8EED-469E-BFEF-5649C2D7B464}" srcOrd="3" destOrd="0" parTransId="{1B4D7C7F-8E3A-44C3-A624-81A8EC1FE093}" sibTransId="{C29E3F0C-AF4C-429F-97B0-B4BE5AEB0553}"/>
    <dgm:cxn modelId="{311A0BA2-5A2B-45B6-A4D6-550BAB767CCF}" type="presOf" srcId="{C29E3F0C-AF4C-429F-97B0-B4BE5AEB0553}" destId="{528DF1B9-D8E7-4EE1-9AF8-635CD97F0EAC}" srcOrd="0" destOrd="0" presId="urn:microsoft.com/office/officeart/2005/8/layout/cycle2"/>
    <dgm:cxn modelId="{987CA4B5-4BB6-4814-8369-BC1D43909F91}" type="presOf" srcId="{6903F508-C259-4085-BA12-E80B794A29AB}" destId="{B8266859-F8B0-4DB4-8921-0B4E19DA5517}" srcOrd="0" destOrd="0" presId="urn:microsoft.com/office/officeart/2005/8/layout/cycle2"/>
    <dgm:cxn modelId="{AA5324BE-35D7-4E61-A2B0-52FB657B2D4A}" type="presOf" srcId="{6BB959CA-6947-41D5-9D54-35FAE2F70D86}" destId="{041766EF-77E5-43CB-91E4-ED6C6C9E8F97}" srcOrd="0" destOrd="0" presId="urn:microsoft.com/office/officeart/2005/8/layout/cycle2"/>
    <dgm:cxn modelId="{0D333EE7-0EA5-46F6-AFFA-2766102371D0}" srcId="{6903F508-C259-4085-BA12-E80B794A29AB}" destId="{BEC002A4-967F-49ED-A045-378123B846F0}" srcOrd="2" destOrd="0" parTransId="{36455EDE-D1F7-456C-8B48-5AD5A6A7B485}" sibTransId="{64B43741-3621-449D-90CF-7772246EDC48}"/>
    <dgm:cxn modelId="{04EC68E9-96BE-4646-844C-4B939A20B87D}" srcId="{6903F508-C259-4085-BA12-E80B794A29AB}" destId="{94A9D04A-D87E-41FD-9AD0-FA2BBCB075F2}" srcOrd="4" destOrd="0" parTransId="{BEB22E5A-1F4D-40EB-AB97-D121AC705140}" sibTransId="{486C4D47-C17D-443F-B176-C3F333510F05}"/>
    <dgm:cxn modelId="{69B1E0A3-0B28-4869-A8AA-FE9FF69180B2}" type="presOf" srcId="{A79E9CE0-2CD4-4908-9E79-0E3ADB4479B7}" destId="{A07D28F2-C9D3-438E-BAE4-66A01F87CE8F}" srcOrd="0" destOrd="0" presId="urn:microsoft.com/office/officeart/2005/8/layout/cycle2"/>
    <dgm:cxn modelId="{E17E5820-80DD-4991-BC23-2233BCF8661B}" type="presOf" srcId="{DE92ACE0-8EED-469E-BFEF-5649C2D7B464}" destId="{85380696-71E1-4671-89C2-9C899E5C5E03}" srcOrd="0" destOrd="0" presId="urn:microsoft.com/office/officeart/2005/8/layout/cycle2"/>
    <dgm:cxn modelId="{E97170E3-FEAC-4D8C-A2C2-9677DD2AA942}" type="presOf" srcId="{A79E9CE0-2CD4-4908-9E79-0E3ADB4479B7}" destId="{91847334-2604-453F-93E9-5CC62A2106EC}" srcOrd="1" destOrd="0" presId="urn:microsoft.com/office/officeart/2005/8/layout/cycle2"/>
    <dgm:cxn modelId="{3D0F9C05-4B12-4E2A-88C0-F9FABDC496FC}" srcId="{6903F508-C259-4085-BA12-E80B794A29AB}" destId="{6BB959CA-6947-41D5-9D54-35FAE2F70D86}" srcOrd="1" destOrd="0" parTransId="{EC7E75BE-8987-4F6B-B559-00B4A8993ADD}" sibTransId="{A73D160E-9B55-4BDA-9F0D-62B0363858AE}"/>
    <dgm:cxn modelId="{A85D82E1-E753-4A5E-97AC-EB1464700551}" type="presOf" srcId="{A73D160E-9B55-4BDA-9F0D-62B0363858AE}" destId="{C7E94A21-BE88-4615-A702-CABEA2165E43}" srcOrd="0" destOrd="0" presId="urn:microsoft.com/office/officeart/2005/8/layout/cycle2"/>
    <dgm:cxn modelId="{2F605256-D244-449C-8A56-51AF689EA330}" type="presOf" srcId="{C29E3F0C-AF4C-429F-97B0-B4BE5AEB0553}" destId="{10DFCF9B-6F9F-4140-8F43-34F6D07C77D5}" srcOrd="1" destOrd="0" presId="urn:microsoft.com/office/officeart/2005/8/layout/cycle2"/>
    <dgm:cxn modelId="{DB3CCF5E-4998-4D30-A59F-5FF077A83CC8}" type="presOf" srcId="{64B43741-3621-449D-90CF-7772246EDC48}" destId="{912096AA-9838-4A3F-B030-3272E6EB7E4B}" srcOrd="1" destOrd="0" presId="urn:microsoft.com/office/officeart/2005/8/layout/cycle2"/>
    <dgm:cxn modelId="{684C7ACA-1788-491D-B6D8-3171A13273FD}" type="presOf" srcId="{A73D160E-9B55-4BDA-9F0D-62B0363858AE}" destId="{A21A344C-2080-4B93-8C19-B2C16A0C4DD4}" srcOrd="1" destOrd="0" presId="urn:microsoft.com/office/officeart/2005/8/layout/cycle2"/>
    <dgm:cxn modelId="{C86CF687-CF89-4091-B900-B1BDBDD87ED9}" type="presOf" srcId="{64B43741-3621-449D-90CF-7772246EDC48}" destId="{09B1605E-3735-4FBC-B1A9-8D99DC514C5A}" srcOrd="0" destOrd="0" presId="urn:microsoft.com/office/officeart/2005/8/layout/cycle2"/>
    <dgm:cxn modelId="{E54773AB-AA8F-4AB4-9CB4-2EC75C5AB3BB}" type="presOf" srcId="{486C4D47-C17D-443F-B176-C3F333510F05}" destId="{C1A76B49-BE30-4828-B04F-1D7AA4CDB714}" srcOrd="1" destOrd="0" presId="urn:microsoft.com/office/officeart/2005/8/layout/cycle2"/>
    <dgm:cxn modelId="{56E686E4-8C89-4FD0-9B4E-DFDCFFAE9908}" srcId="{6903F508-C259-4085-BA12-E80B794A29AB}" destId="{EEB297FF-46B7-47E4-A40A-4CDFF2C2E456}" srcOrd="0" destOrd="0" parTransId="{7558641A-04B6-4D80-B918-35072FB828DA}" sibTransId="{A79E9CE0-2CD4-4908-9E79-0E3ADB4479B7}"/>
    <dgm:cxn modelId="{F9521515-B3DE-4717-AA82-79D0E4CC29D1}" type="presOf" srcId="{94A9D04A-D87E-41FD-9AD0-FA2BBCB075F2}" destId="{CD58BC18-A133-4F4A-AD01-10B6CC6DDB44}" srcOrd="0" destOrd="0" presId="urn:microsoft.com/office/officeart/2005/8/layout/cycle2"/>
    <dgm:cxn modelId="{F67226B9-F59A-4767-B59B-85A00937EFF4}" type="presOf" srcId="{BEC002A4-967F-49ED-A045-378123B846F0}" destId="{289086CE-98E4-478C-A73B-6D301BD3964B}" srcOrd="0" destOrd="0" presId="urn:microsoft.com/office/officeart/2005/8/layout/cycle2"/>
    <dgm:cxn modelId="{21EF9AE6-C592-41C0-9556-34254D0269D2}" type="presOf" srcId="{486C4D47-C17D-443F-B176-C3F333510F05}" destId="{1D0BF277-C2E2-4436-B546-0CB322F555C4}" srcOrd="0" destOrd="0" presId="urn:microsoft.com/office/officeart/2005/8/layout/cycle2"/>
    <dgm:cxn modelId="{93E7B863-12AB-49DD-89E1-7CE2BFA3D879}" type="presParOf" srcId="{B8266859-F8B0-4DB4-8921-0B4E19DA5517}" destId="{957E91AC-FB44-4033-9FAB-A35AA64246AC}" srcOrd="0" destOrd="0" presId="urn:microsoft.com/office/officeart/2005/8/layout/cycle2"/>
    <dgm:cxn modelId="{6673A4C2-E1A7-47DD-8DFA-26F72C2CCBD6}" type="presParOf" srcId="{B8266859-F8B0-4DB4-8921-0B4E19DA5517}" destId="{A07D28F2-C9D3-438E-BAE4-66A01F87CE8F}" srcOrd="1" destOrd="0" presId="urn:microsoft.com/office/officeart/2005/8/layout/cycle2"/>
    <dgm:cxn modelId="{EC543E30-BD17-4CAA-A13F-B499C9055E44}" type="presParOf" srcId="{A07D28F2-C9D3-438E-BAE4-66A01F87CE8F}" destId="{91847334-2604-453F-93E9-5CC62A2106EC}" srcOrd="0" destOrd="0" presId="urn:microsoft.com/office/officeart/2005/8/layout/cycle2"/>
    <dgm:cxn modelId="{194BD1F1-D07E-4DA4-949A-57E10C5E7DD0}" type="presParOf" srcId="{B8266859-F8B0-4DB4-8921-0B4E19DA5517}" destId="{041766EF-77E5-43CB-91E4-ED6C6C9E8F97}" srcOrd="2" destOrd="0" presId="urn:microsoft.com/office/officeart/2005/8/layout/cycle2"/>
    <dgm:cxn modelId="{D7C060AD-BDF1-4550-9DD3-99751E9AFC24}" type="presParOf" srcId="{B8266859-F8B0-4DB4-8921-0B4E19DA5517}" destId="{C7E94A21-BE88-4615-A702-CABEA2165E43}" srcOrd="3" destOrd="0" presId="urn:microsoft.com/office/officeart/2005/8/layout/cycle2"/>
    <dgm:cxn modelId="{6F4DBB3D-49ED-4B5E-AB02-A98940107D1C}" type="presParOf" srcId="{C7E94A21-BE88-4615-A702-CABEA2165E43}" destId="{A21A344C-2080-4B93-8C19-B2C16A0C4DD4}" srcOrd="0" destOrd="0" presId="urn:microsoft.com/office/officeart/2005/8/layout/cycle2"/>
    <dgm:cxn modelId="{72BB3F30-8C0A-4997-96DD-A2847032456E}" type="presParOf" srcId="{B8266859-F8B0-4DB4-8921-0B4E19DA5517}" destId="{289086CE-98E4-478C-A73B-6D301BD3964B}" srcOrd="4" destOrd="0" presId="urn:microsoft.com/office/officeart/2005/8/layout/cycle2"/>
    <dgm:cxn modelId="{1F13F22B-341B-4D9F-8789-74CBDF42636B}" type="presParOf" srcId="{B8266859-F8B0-4DB4-8921-0B4E19DA5517}" destId="{09B1605E-3735-4FBC-B1A9-8D99DC514C5A}" srcOrd="5" destOrd="0" presId="urn:microsoft.com/office/officeart/2005/8/layout/cycle2"/>
    <dgm:cxn modelId="{ED36652E-AF38-4362-8D21-07A023157F30}" type="presParOf" srcId="{09B1605E-3735-4FBC-B1A9-8D99DC514C5A}" destId="{912096AA-9838-4A3F-B030-3272E6EB7E4B}" srcOrd="0" destOrd="0" presId="urn:microsoft.com/office/officeart/2005/8/layout/cycle2"/>
    <dgm:cxn modelId="{B51301BD-AE8F-476F-8736-2742658C1B96}" type="presParOf" srcId="{B8266859-F8B0-4DB4-8921-0B4E19DA5517}" destId="{85380696-71E1-4671-89C2-9C899E5C5E03}" srcOrd="6" destOrd="0" presId="urn:microsoft.com/office/officeart/2005/8/layout/cycle2"/>
    <dgm:cxn modelId="{57116290-CF18-4CAA-826C-0F6C46EABB38}" type="presParOf" srcId="{B8266859-F8B0-4DB4-8921-0B4E19DA5517}" destId="{528DF1B9-D8E7-4EE1-9AF8-635CD97F0EAC}" srcOrd="7" destOrd="0" presId="urn:microsoft.com/office/officeart/2005/8/layout/cycle2"/>
    <dgm:cxn modelId="{C033F9F2-F9CE-404D-82E4-EF35F7D4E883}" type="presParOf" srcId="{528DF1B9-D8E7-4EE1-9AF8-635CD97F0EAC}" destId="{10DFCF9B-6F9F-4140-8F43-34F6D07C77D5}" srcOrd="0" destOrd="0" presId="urn:microsoft.com/office/officeart/2005/8/layout/cycle2"/>
    <dgm:cxn modelId="{8521B61B-44C2-4388-B1E8-49767A8A53DE}" type="presParOf" srcId="{B8266859-F8B0-4DB4-8921-0B4E19DA5517}" destId="{CD58BC18-A133-4F4A-AD01-10B6CC6DDB44}" srcOrd="8" destOrd="0" presId="urn:microsoft.com/office/officeart/2005/8/layout/cycle2"/>
    <dgm:cxn modelId="{4D154AF6-E5F6-4548-9DEB-7C222709DFA0}" type="presParOf" srcId="{B8266859-F8B0-4DB4-8921-0B4E19DA5517}" destId="{1D0BF277-C2E2-4436-B546-0CB322F555C4}" srcOrd="9" destOrd="0" presId="urn:microsoft.com/office/officeart/2005/8/layout/cycle2"/>
    <dgm:cxn modelId="{00B7372A-F282-46DB-83CB-CC356C4EC7D8}" type="presParOf" srcId="{1D0BF277-C2E2-4436-B546-0CB322F555C4}" destId="{C1A76B49-BE30-4828-B04F-1D7AA4CDB714}" srcOrd="0" destOrd="0" presId="urn:microsoft.com/office/officeart/2005/8/layout/cycle2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B9DA3D9-A96F-4E15-9455-9D36A8C6A1A0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260A80C-CE19-4F81-91C1-36866D4B683D}">
      <dgm:prSet phldrT="[Text]"/>
      <dgm:spPr/>
      <dgm:t>
        <a:bodyPr/>
        <a:lstStyle/>
        <a:p>
          <a:r>
            <a:rPr lang="lt-LT" dirty="0" smtClean="0"/>
            <a:t>Gamtos ir kultūros sąsaja</a:t>
          </a:r>
          <a:endParaRPr lang="en-US" dirty="0"/>
        </a:p>
      </dgm:t>
    </dgm:pt>
    <dgm:pt modelId="{9829E914-EF19-45E6-B118-B656CF22098F}" type="parTrans" cxnId="{D58C2CF9-B185-4388-B688-4956075DBFF8}">
      <dgm:prSet/>
      <dgm:spPr/>
      <dgm:t>
        <a:bodyPr/>
        <a:lstStyle/>
        <a:p>
          <a:endParaRPr lang="en-US"/>
        </a:p>
      </dgm:t>
    </dgm:pt>
    <dgm:pt modelId="{EE596F71-9C78-428A-A0E0-074836918676}" type="sibTrans" cxnId="{D58C2CF9-B185-4388-B688-4956075DBFF8}">
      <dgm:prSet/>
      <dgm:spPr/>
      <dgm:t>
        <a:bodyPr/>
        <a:lstStyle/>
        <a:p>
          <a:endParaRPr lang="en-US"/>
        </a:p>
      </dgm:t>
    </dgm:pt>
    <dgm:pt modelId="{B81CC058-FA31-4197-8310-167A5807E07D}">
      <dgm:prSet phldrT="[Text]"/>
      <dgm:spPr/>
      <dgm:t>
        <a:bodyPr/>
        <a:lstStyle/>
        <a:p>
          <a:r>
            <a:rPr lang="lt-LT" dirty="0" smtClean="0"/>
            <a:t>Broliai- šneka,</a:t>
          </a:r>
        </a:p>
        <a:p>
          <a:r>
            <a:rPr lang="lt-LT" dirty="0" smtClean="0"/>
            <a:t>Dainos- skamba</a:t>
          </a:r>
          <a:endParaRPr lang="en-US" dirty="0"/>
        </a:p>
      </dgm:t>
    </dgm:pt>
    <dgm:pt modelId="{C5FA07E5-2388-41CB-AA62-22F3A8702EB0}" type="parTrans" cxnId="{7BD5B5C5-1B00-46EF-9836-5876373CE139}">
      <dgm:prSet/>
      <dgm:spPr/>
      <dgm:t>
        <a:bodyPr/>
        <a:lstStyle/>
        <a:p>
          <a:endParaRPr lang="en-US"/>
        </a:p>
      </dgm:t>
    </dgm:pt>
    <dgm:pt modelId="{5E57B91E-BECC-4F3F-8737-9A14917F09C3}" type="sibTrans" cxnId="{7BD5B5C5-1B00-46EF-9836-5876373CE139}">
      <dgm:prSet/>
      <dgm:spPr/>
      <dgm:t>
        <a:bodyPr/>
        <a:lstStyle/>
        <a:p>
          <a:endParaRPr lang="en-US"/>
        </a:p>
      </dgm:t>
    </dgm:pt>
    <dgm:pt modelId="{44DCB081-3ADB-4D2E-8F60-A2995AE72758}">
      <dgm:prSet phldrT="[Text]"/>
      <dgm:spPr/>
      <dgm:t>
        <a:bodyPr/>
        <a:lstStyle/>
        <a:p>
          <a:r>
            <a:rPr lang="lt-LT" dirty="0" smtClean="0"/>
            <a:t>paralelė</a:t>
          </a:r>
          <a:endParaRPr lang="en-US" dirty="0"/>
        </a:p>
      </dgm:t>
    </dgm:pt>
    <dgm:pt modelId="{ADB1C0C5-C44A-4CC0-82B7-3ED6458C1AB7}" type="parTrans" cxnId="{3BF5C7AD-E1E0-4890-B211-C44C45C09B6E}">
      <dgm:prSet/>
      <dgm:spPr/>
      <dgm:t>
        <a:bodyPr/>
        <a:lstStyle/>
        <a:p>
          <a:endParaRPr lang="en-US"/>
        </a:p>
      </dgm:t>
    </dgm:pt>
    <dgm:pt modelId="{1A215DF7-284C-486A-95AF-6F2126979367}" type="sibTrans" cxnId="{3BF5C7AD-E1E0-4890-B211-C44C45C09B6E}">
      <dgm:prSet/>
      <dgm:spPr/>
      <dgm:t>
        <a:bodyPr/>
        <a:lstStyle/>
        <a:p>
          <a:endParaRPr lang="en-US"/>
        </a:p>
      </dgm:t>
    </dgm:pt>
    <dgm:pt modelId="{92A0FBC3-C163-4FF0-9678-E508ABD72145}">
      <dgm:prSet phldrT="[Text]"/>
      <dgm:spPr/>
      <dgm:t>
        <a:bodyPr/>
        <a:lstStyle/>
        <a:p>
          <a:r>
            <a:rPr lang="lt-LT" dirty="0" smtClean="0"/>
            <a:t>Upės- bėga, teka</a:t>
          </a:r>
          <a:endParaRPr lang="en-US" dirty="0"/>
        </a:p>
      </dgm:t>
    </dgm:pt>
    <dgm:pt modelId="{9AF5EE9E-B1F5-4B53-8FEC-162DB623D03F}" type="parTrans" cxnId="{9B0521E7-F935-4BBF-9E7A-F2CBBED8DD8D}">
      <dgm:prSet/>
      <dgm:spPr/>
      <dgm:t>
        <a:bodyPr/>
        <a:lstStyle/>
        <a:p>
          <a:endParaRPr lang="en-US"/>
        </a:p>
      </dgm:t>
    </dgm:pt>
    <dgm:pt modelId="{20B67D47-ACF9-4147-9BBC-7C977BDE68B2}" type="sibTrans" cxnId="{9B0521E7-F935-4BBF-9E7A-F2CBBED8DD8D}">
      <dgm:prSet/>
      <dgm:spPr/>
      <dgm:t>
        <a:bodyPr/>
        <a:lstStyle/>
        <a:p>
          <a:endParaRPr lang="en-US"/>
        </a:p>
      </dgm:t>
    </dgm:pt>
    <dgm:pt modelId="{0F15A1EC-1BB5-4811-AA28-A941844F0C6B}" type="pres">
      <dgm:prSet presAssocID="{6B9DA3D9-A96F-4E15-9455-9D36A8C6A1A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27147CF-A633-49E5-B572-9BB07F33C917}" type="pres">
      <dgm:prSet presAssocID="{6260A80C-CE19-4F81-91C1-36866D4B683D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3611E3-8E57-4C93-ADC7-4824A5C94E48}" type="pres">
      <dgm:prSet presAssocID="{EE596F71-9C78-428A-A0E0-074836918676}" presName="sibTrans" presStyleLbl="sibTrans2D1" presStyleIdx="0" presStyleCnt="4"/>
      <dgm:spPr/>
      <dgm:t>
        <a:bodyPr/>
        <a:lstStyle/>
        <a:p>
          <a:endParaRPr lang="en-US"/>
        </a:p>
      </dgm:t>
    </dgm:pt>
    <dgm:pt modelId="{63299BF1-40B8-42F1-AC70-DA59B4F3E533}" type="pres">
      <dgm:prSet presAssocID="{EE596F71-9C78-428A-A0E0-074836918676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3E49ADF0-9C8D-4F2F-A748-E8571AB4909B}" type="pres">
      <dgm:prSet presAssocID="{B81CC058-FA31-4197-8310-167A5807E07D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40209C-B645-4E51-9AC6-4DEBEFF2F137}" type="pres">
      <dgm:prSet presAssocID="{5E57B91E-BECC-4F3F-8737-9A14917F09C3}" presName="sibTrans" presStyleLbl="sibTrans2D1" presStyleIdx="1" presStyleCnt="4"/>
      <dgm:spPr/>
      <dgm:t>
        <a:bodyPr/>
        <a:lstStyle/>
        <a:p>
          <a:endParaRPr lang="en-US"/>
        </a:p>
      </dgm:t>
    </dgm:pt>
    <dgm:pt modelId="{45F16802-E33D-4C09-A328-F6D3537CB226}" type="pres">
      <dgm:prSet presAssocID="{5E57B91E-BECC-4F3F-8737-9A14917F09C3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394076F5-7CC2-40EA-9827-7BBD064ACA39}" type="pres">
      <dgm:prSet presAssocID="{44DCB081-3ADB-4D2E-8F60-A2995AE72758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432747-416F-43DC-804E-88026192E1E7}" type="pres">
      <dgm:prSet presAssocID="{1A215DF7-284C-486A-95AF-6F2126979367}" presName="sibTrans" presStyleLbl="sibTrans2D1" presStyleIdx="2" presStyleCnt="4"/>
      <dgm:spPr/>
      <dgm:t>
        <a:bodyPr/>
        <a:lstStyle/>
        <a:p>
          <a:endParaRPr lang="en-US"/>
        </a:p>
      </dgm:t>
    </dgm:pt>
    <dgm:pt modelId="{B16BD669-76DC-433B-B87B-8EA40ADB4461}" type="pres">
      <dgm:prSet presAssocID="{1A215DF7-284C-486A-95AF-6F2126979367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2DEEB742-4608-4BA4-A25C-65D62E0DE4DD}" type="pres">
      <dgm:prSet presAssocID="{92A0FBC3-C163-4FF0-9678-E508ABD72145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43F263-1BA1-4FCF-8DC2-D747A645D738}" type="pres">
      <dgm:prSet presAssocID="{20B67D47-ACF9-4147-9BBC-7C977BDE68B2}" presName="sibTrans" presStyleLbl="sibTrans2D1" presStyleIdx="3" presStyleCnt="4"/>
      <dgm:spPr/>
      <dgm:t>
        <a:bodyPr/>
        <a:lstStyle/>
        <a:p>
          <a:endParaRPr lang="en-US"/>
        </a:p>
      </dgm:t>
    </dgm:pt>
    <dgm:pt modelId="{A2ACD5BD-66C8-40DB-A9A0-B0117BA0A62D}" type="pres">
      <dgm:prSet presAssocID="{20B67D47-ACF9-4147-9BBC-7C977BDE68B2}" presName="connectorText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224532DC-6FFC-4D43-8191-82CD0752D317}" type="presOf" srcId="{1A215DF7-284C-486A-95AF-6F2126979367}" destId="{B16BD669-76DC-433B-B87B-8EA40ADB4461}" srcOrd="1" destOrd="0" presId="urn:microsoft.com/office/officeart/2005/8/layout/cycle7"/>
    <dgm:cxn modelId="{8FD9A179-12C0-4E20-9660-7B9C7901E162}" type="presOf" srcId="{5E57B91E-BECC-4F3F-8737-9A14917F09C3}" destId="{45F16802-E33D-4C09-A328-F6D3537CB226}" srcOrd="1" destOrd="0" presId="urn:microsoft.com/office/officeart/2005/8/layout/cycle7"/>
    <dgm:cxn modelId="{3E567FFF-1E45-477A-BD9F-CDE6EF1C343D}" type="presOf" srcId="{B81CC058-FA31-4197-8310-167A5807E07D}" destId="{3E49ADF0-9C8D-4F2F-A748-E8571AB4909B}" srcOrd="0" destOrd="0" presId="urn:microsoft.com/office/officeart/2005/8/layout/cycle7"/>
    <dgm:cxn modelId="{C486546C-C98F-4D5D-93DC-3809D99EE820}" type="presOf" srcId="{EE596F71-9C78-428A-A0E0-074836918676}" destId="{63299BF1-40B8-42F1-AC70-DA59B4F3E533}" srcOrd="1" destOrd="0" presId="urn:microsoft.com/office/officeart/2005/8/layout/cycle7"/>
    <dgm:cxn modelId="{72AA5752-0F36-4158-8C43-896383E3D611}" type="presOf" srcId="{6260A80C-CE19-4F81-91C1-36866D4B683D}" destId="{227147CF-A633-49E5-B572-9BB07F33C917}" srcOrd="0" destOrd="0" presId="urn:microsoft.com/office/officeart/2005/8/layout/cycle7"/>
    <dgm:cxn modelId="{9B0521E7-F935-4BBF-9E7A-F2CBBED8DD8D}" srcId="{6B9DA3D9-A96F-4E15-9455-9D36A8C6A1A0}" destId="{92A0FBC3-C163-4FF0-9678-E508ABD72145}" srcOrd="3" destOrd="0" parTransId="{9AF5EE9E-B1F5-4B53-8FEC-162DB623D03F}" sibTransId="{20B67D47-ACF9-4147-9BBC-7C977BDE68B2}"/>
    <dgm:cxn modelId="{D58C2CF9-B185-4388-B688-4956075DBFF8}" srcId="{6B9DA3D9-A96F-4E15-9455-9D36A8C6A1A0}" destId="{6260A80C-CE19-4F81-91C1-36866D4B683D}" srcOrd="0" destOrd="0" parTransId="{9829E914-EF19-45E6-B118-B656CF22098F}" sibTransId="{EE596F71-9C78-428A-A0E0-074836918676}"/>
    <dgm:cxn modelId="{563DD797-06D2-440B-B664-3FB59E460582}" type="presOf" srcId="{92A0FBC3-C163-4FF0-9678-E508ABD72145}" destId="{2DEEB742-4608-4BA4-A25C-65D62E0DE4DD}" srcOrd="0" destOrd="0" presId="urn:microsoft.com/office/officeart/2005/8/layout/cycle7"/>
    <dgm:cxn modelId="{FB2F0654-E466-474C-90C4-DB80DA9FA93D}" type="presOf" srcId="{20B67D47-ACF9-4147-9BBC-7C977BDE68B2}" destId="{A2ACD5BD-66C8-40DB-A9A0-B0117BA0A62D}" srcOrd="1" destOrd="0" presId="urn:microsoft.com/office/officeart/2005/8/layout/cycle7"/>
    <dgm:cxn modelId="{3BF5C7AD-E1E0-4890-B211-C44C45C09B6E}" srcId="{6B9DA3D9-A96F-4E15-9455-9D36A8C6A1A0}" destId="{44DCB081-3ADB-4D2E-8F60-A2995AE72758}" srcOrd="2" destOrd="0" parTransId="{ADB1C0C5-C44A-4CC0-82B7-3ED6458C1AB7}" sibTransId="{1A215DF7-284C-486A-95AF-6F2126979367}"/>
    <dgm:cxn modelId="{CC5FD9C8-13FD-4414-B417-0908D67E1FFC}" type="presOf" srcId="{EE596F71-9C78-428A-A0E0-074836918676}" destId="{713611E3-8E57-4C93-ADC7-4824A5C94E48}" srcOrd="0" destOrd="0" presId="urn:microsoft.com/office/officeart/2005/8/layout/cycle7"/>
    <dgm:cxn modelId="{CAB69C45-9FE8-4148-A16D-B3C39F627579}" type="presOf" srcId="{1A215DF7-284C-486A-95AF-6F2126979367}" destId="{18432747-416F-43DC-804E-88026192E1E7}" srcOrd="0" destOrd="0" presId="urn:microsoft.com/office/officeart/2005/8/layout/cycle7"/>
    <dgm:cxn modelId="{A5AEB398-0141-4A4F-BCC8-EC22F0B50E28}" type="presOf" srcId="{44DCB081-3ADB-4D2E-8F60-A2995AE72758}" destId="{394076F5-7CC2-40EA-9827-7BBD064ACA39}" srcOrd="0" destOrd="0" presId="urn:microsoft.com/office/officeart/2005/8/layout/cycle7"/>
    <dgm:cxn modelId="{D73B53AC-81B4-43C9-9149-1A207FA9D74F}" type="presOf" srcId="{5E57B91E-BECC-4F3F-8737-9A14917F09C3}" destId="{6540209C-B645-4E51-9AC6-4DEBEFF2F137}" srcOrd="0" destOrd="0" presId="urn:microsoft.com/office/officeart/2005/8/layout/cycle7"/>
    <dgm:cxn modelId="{28180F68-FC54-4DC2-ACDD-1BBAAE91DD6D}" type="presOf" srcId="{20B67D47-ACF9-4147-9BBC-7C977BDE68B2}" destId="{F143F263-1BA1-4FCF-8DC2-D747A645D738}" srcOrd="0" destOrd="0" presId="urn:microsoft.com/office/officeart/2005/8/layout/cycle7"/>
    <dgm:cxn modelId="{7BD5B5C5-1B00-46EF-9836-5876373CE139}" srcId="{6B9DA3D9-A96F-4E15-9455-9D36A8C6A1A0}" destId="{B81CC058-FA31-4197-8310-167A5807E07D}" srcOrd="1" destOrd="0" parTransId="{C5FA07E5-2388-41CB-AA62-22F3A8702EB0}" sibTransId="{5E57B91E-BECC-4F3F-8737-9A14917F09C3}"/>
    <dgm:cxn modelId="{B6C4214C-3D90-4B2C-A504-9F5AFF669C36}" type="presOf" srcId="{6B9DA3D9-A96F-4E15-9455-9D36A8C6A1A0}" destId="{0F15A1EC-1BB5-4811-AA28-A941844F0C6B}" srcOrd="0" destOrd="0" presId="urn:microsoft.com/office/officeart/2005/8/layout/cycle7"/>
    <dgm:cxn modelId="{5E87C414-EB7A-4771-97C5-3625AE4A88A1}" type="presParOf" srcId="{0F15A1EC-1BB5-4811-AA28-A941844F0C6B}" destId="{227147CF-A633-49E5-B572-9BB07F33C917}" srcOrd="0" destOrd="0" presId="urn:microsoft.com/office/officeart/2005/8/layout/cycle7"/>
    <dgm:cxn modelId="{698A803C-CDF6-4237-983D-4CD0BD95A2BC}" type="presParOf" srcId="{0F15A1EC-1BB5-4811-AA28-A941844F0C6B}" destId="{713611E3-8E57-4C93-ADC7-4824A5C94E48}" srcOrd="1" destOrd="0" presId="urn:microsoft.com/office/officeart/2005/8/layout/cycle7"/>
    <dgm:cxn modelId="{8F881600-7BBC-4609-AB41-93404FD466A7}" type="presParOf" srcId="{713611E3-8E57-4C93-ADC7-4824A5C94E48}" destId="{63299BF1-40B8-42F1-AC70-DA59B4F3E533}" srcOrd="0" destOrd="0" presId="urn:microsoft.com/office/officeart/2005/8/layout/cycle7"/>
    <dgm:cxn modelId="{39053115-FEE5-439D-B9C3-DE329AAA356F}" type="presParOf" srcId="{0F15A1EC-1BB5-4811-AA28-A941844F0C6B}" destId="{3E49ADF0-9C8D-4F2F-A748-E8571AB4909B}" srcOrd="2" destOrd="0" presId="urn:microsoft.com/office/officeart/2005/8/layout/cycle7"/>
    <dgm:cxn modelId="{E1D87B5C-DFB6-47E0-88A5-A26BCBC7F068}" type="presParOf" srcId="{0F15A1EC-1BB5-4811-AA28-A941844F0C6B}" destId="{6540209C-B645-4E51-9AC6-4DEBEFF2F137}" srcOrd="3" destOrd="0" presId="urn:microsoft.com/office/officeart/2005/8/layout/cycle7"/>
    <dgm:cxn modelId="{9933D7C4-6834-4909-BB89-73E3A3CB63FD}" type="presParOf" srcId="{6540209C-B645-4E51-9AC6-4DEBEFF2F137}" destId="{45F16802-E33D-4C09-A328-F6D3537CB226}" srcOrd="0" destOrd="0" presId="urn:microsoft.com/office/officeart/2005/8/layout/cycle7"/>
    <dgm:cxn modelId="{14C08CA7-3A3B-4BD4-973A-3679AD5A62A2}" type="presParOf" srcId="{0F15A1EC-1BB5-4811-AA28-A941844F0C6B}" destId="{394076F5-7CC2-40EA-9827-7BBD064ACA39}" srcOrd="4" destOrd="0" presId="urn:microsoft.com/office/officeart/2005/8/layout/cycle7"/>
    <dgm:cxn modelId="{5F9EB227-21BE-4491-A28D-376FAF36A1AB}" type="presParOf" srcId="{0F15A1EC-1BB5-4811-AA28-A941844F0C6B}" destId="{18432747-416F-43DC-804E-88026192E1E7}" srcOrd="5" destOrd="0" presId="urn:microsoft.com/office/officeart/2005/8/layout/cycle7"/>
    <dgm:cxn modelId="{C896D557-0E53-4E82-B26D-E3CC2730D9F6}" type="presParOf" srcId="{18432747-416F-43DC-804E-88026192E1E7}" destId="{B16BD669-76DC-433B-B87B-8EA40ADB4461}" srcOrd="0" destOrd="0" presId="urn:microsoft.com/office/officeart/2005/8/layout/cycle7"/>
    <dgm:cxn modelId="{726AF6CB-DC79-48AD-946D-64666608C17B}" type="presParOf" srcId="{0F15A1EC-1BB5-4811-AA28-A941844F0C6B}" destId="{2DEEB742-4608-4BA4-A25C-65D62E0DE4DD}" srcOrd="6" destOrd="0" presId="urn:microsoft.com/office/officeart/2005/8/layout/cycle7"/>
    <dgm:cxn modelId="{1DD674FD-E5EA-4260-816C-112EB1682653}" type="presParOf" srcId="{0F15A1EC-1BB5-4811-AA28-A941844F0C6B}" destId="{F143F263-1BA1-4FCF-8DC2-D747A645D738}" srcOrd="7" destOrd="0" presId="urn:microsoft.com/office/officeart/2005/8/layout/cycle7"/>
    <dgm:cxn modelId="{E5BBEDE4-787A-4480-B5C2-75B6AEF227A2}" type="presParOf" srcId="{F143F263-1BA1-4FCF-8DC2-D747A645D738}" destId="{A2ACD5BD-66C8-40DB-A9A0-B0117BA0A62D}" srcOrd="0" destOrd="0" presId="urn:microsoft.com/office/officeart/2005/8/layout/cycle7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EF2A055-C17A-47F0-82EE-81161DC4B613}" type="doc">
      <dgm:prSet loTypeId="urn:microsoft.com/office/officeart/2005/8/layout/pyramid3" loCatId="pyramid" qsTypeId="urn:microsoft.com/office/officeart/2005/8/quickstyle/simple1" qsCatId="simple" csTypeId="urn:microsoft.com/office/officeart/2005/8/colors/accent1_2" csCatId="accent1" phldr="1"/>
      <dgm:spPr/>
    </dgm:pt>
    <dgm:pt modelId="{5531820F-44FE-4686-A239-98899A83EA76}">
      <dgm:prSet phldrT="[Text]"/>
      <dgm:spPr/>
      <dgm:t>
        <a:bodyPr/>
        <a:lstStyle/>
        <a:p>
          <a:r>
            <a:rPr lang="lt-LT" dirty="0" smtClean="0"/>
            <a:t>Žemčiūgai, rūtos</a:t>
          </a:r>
          <a:endParaRPr lang="en-US" dirty="0"/>
        </a:p>
      </dgm:t>
    </dgm:pt>
    <dgm:pt modelId="{37343014-04EC-4679-8201-9B3970F5315A}" type="parTrans" cxnId="{FEDC4187-33A1-4C86-8BEB-63FAB11D8743}">
      <dgm:prSet/>
      <dgm:spPr/>
    </dgm:pt>
    <dgm:pt modelId="{D31F98F4-5733-4819-9B03-62BE9C9464DD}" type="sibTrans" cxnId="{FEDC4187-33A1-4C86-8BEB-63FAB11D8743}">
      <dgm:prSet/>
      <dgm:spPr/>
    </dgm:pt>
    <dgm:pt modelId="{C2C18724-FB6F-4AC0-86B9-A1831AC574DB}">
      <dgm:prSet phldrT="[Text]"/>
      <dgm:spPr/>
      <dgm:t>
        <a:bodyPr/>
        <a:lstStyle/>
        <a:p>
          <a:r>
            <a:rPr lang="lt-LT" dirty="0" smtClean="0"/>
            <a:t>sodas</a:t>
          </a:r>
          <a:endParaRPr lang="en-US" dirty="0"/>
        </a:p>
      </dgm:t>
    </dgm:pt>
    <dgm:pt modelId="{3D929E70-7B3D-4108-B20C-9EDD4452909D}" type="parTrans" cxnId="{3A8920E1-1522-4965-87F7-7E0E996D5796}">
      <dgm:prSet/>
      <dgm:spPr/>
    </dgm:pt>
    <dgm:pt modelId="{32371488-F8CB-4350-9565-5BBDD0D9766B}" type="sibTrans" cxnId="{3A8920E1-1522-4965-87F7-7E0E996D5796}">
      <dgm:prSet/>
      <dgm:spPr/>
    </dgm:pt>
    <dgm:pt modelId="{25087CE0-A856-4FE4-8044-AD94EE1201F0}">
      <dgm:prSet phldrT="[Text]"/>
      <dgm:spPr/>
      <dgm:t>
        <a:bodyPr/>
        <a:lstStyle/>
        <a:p>
          <a:r>
            <a:rPr lang="lt-LT" dirty="0" smtClean="0"/>
            <a:t>sodyba</a:t>
          </a:r>
          <a:endParaRPr lang="en-US" dirty="0"/>
        </a:p>
      </dgm:t>
    </dgm:pt>
    <dgm:pt modelId="{EED08D81-0BDF-4FAA-8D24-3399E14F73C6}" type="parTrans" cxnId="{61D87740-0AE3-4260-A076-324906389225}">
      <dgm:prSet/>
      <dgm:spPr/>
    </dgm:pt>
    <dgm:pt modelId="{F9C703E5-D822-49E7-90CD-41F2DCD0A9B6}" type="sibTrans" cxnId="{61D87740-0AE3-4260-A076-324906389225}">
      <dgm:prSet/>
      <dgm:spPr/>
    </dgm:pt>
    <dgm:pt modelId="{41F7FBCF-5051-45E2-A8A8-0A3165B56D3E}" type="pres">
      <dgm:prSet presAssocID="{CEF2A055-C17A-47F0-82EE-81161DC4B613}" presName="Name0" presStyleCnt="0">
        <dgm:presLayoutVars>
          <dgm:dir/>
          <dgm:animLvl val="lvl"/>
          <dgm:resizeHandles val="exact"/>
        </dgm:presLayoutVars>
      </dgm:prSet>
      <dgm:spPr/>
    </dgm:pt>
    <dgm:pt modelId="{33EE8E13-2EF3-4AA7-888D-2D5908C628F0}" type="pres">
      <dgm:prSet presAssocID="{5531820F-44FE-4686-A239-98899A83EA76}" presName="Name8" presStyleCnt="0"/>
      <dgm:spPr/>
    </dgm:pt>
    <dgm:pt modelId="{F6F686E1-B7F0-40F8-BEE3-1FF2A8E6C770}" type="pres">
      <dgm:prSet presAssocID="{5531820F-44FE-4686-A239-98899A83EA76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B0FAC2-770B-4D49-8BE1-3410F29FD4FD}" type="pres">
      <dgm:prSet presAssocID="{5531820F-44FE-4686-A239-98899A83EA76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484941-68E7-4D42-BBB4-20FF3BBC25A7}" type="pres">
      <dgm:prSet presAssocID="{C2C18724-FB6F-4AC0-86B9-A1831AC574DB}" presName="Name8" presStyleCnt="0"/>
      <dgm:spPr/>
    </dgm:pt>
    <dgm:pt modelId="{F5CF22E0-983F-462D-84D3-92D83B8070F7}" type="pres">
      <dgm:prSet presAssocID="{C2C18724-FB6F-4AC0-86B9-A1831AC574DB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30C807-BB22-4924-96FD-855E6B9F8FA8}" type="pres">
      <dgm:prSet presAssocID="{C2C18724-FB6F-4AC0-86B9-A1831AC574D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C968AF-7A39-4ED9-B143-3DEDD86C0071}" type="pres">
      <dgm:prSet presAssocID="{25087CE0-A856-4FE4-8044-AD94EE1201F0}" presName="Name8" presStyleCnt="0"/>
      <dgm:spPr/>
    </dgm:pt>
    <dgm:pt modelId="{B51E6029-54A1-4F2F-A1FA-DAC848C959EC}" type="pres">
      <dgm:prSet presAssocID="{25087CE0-A856-4FE4-8044-AD94EE1201F0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6A422B-F5A7-496F-96A2-B3AAF9036250}" type="pres">
      <dgm:prSet presAssocID="{25087CE0-A856-4FE4-8044-AD94EE1201F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176FA91-5BC1-44B4-A31F-E24F5A12A149}" type="presOf" srcId="{C2C18724-FB6F-4AC0-86B9-A1831AC574DB}" destId="{F5CF22E0-983F-462D-84D3-92D83B8070F7}" srcOrd="0" destOrd="0" presId="urn:microsoft.com/office/officeart/2005/8/layout/pyramid3"/>
    <dgm:cxn modelId="{27F80009-8B11-48BE-A711-012BDEF5A7E2}" type="presOf" srcId="{CEF2A055-C17A-47F0-82EE-81161DC4B613}" destId="{41F7FBCF-5051-45E2-A8A8-0A3165B56D3E}" srcOrd="0" destOrd="0" presId="urn:microsoft.com/office/officeart/2005/8/layout/pyramid3"/>
    <dgm:cxn modelId="{05CC28AD-7324-4448-A3AB-E83ECA799E26}" type="presOf" srcId="{25087CE0-A856-4FE4-8044-AD94EE1201F0}" destId="{976A422B-F5A7-496F-96A2-B3AAF9036250}" srcOrd="1" destOrd="0" presId="urn:microsoft.com/office/officeart/2005/8/layout/pyramid3"/>
    <dgm:cxn modelId="{71E1C058-1559-4A5E-A329-E7B8DF8025DE}" type="presOf" srcId="{5531820F-44FE-4686-A239-98899A83EA76}" destId="{F6F686E1-B7F0-40F8-BEE3-1FF2A8E6C770}" srcOrd="0" destOrd="0" presId="urn:microsoft.com/office/officeart/2005/8/layout/pyramid3"/>
    <dgm:cxn modelId="{FEDC4187-33A1-4C86-8BEB-63FAB11D8743}" srcId="{CEF2A055-C17A-47F0-82EE-81161DC4B613}" destId="{5531820F-44FE-4686-A239-98899A83EA76}" srcOrd="0" destOrd="0" parTransId="{37343014-04EC-4679-8201-9B3970F5315A}" sibTransId="{D31F98F4-5733-4819-9B03-62BE9C9464DD}"/>
    <dgm:cxn modelId="{FAF7636A-24A3-4B71-AE60-201778272070}" type="presOf" srcId="{5531820F-44FE-4686-A239-98899A83EA76}" destId="{B2B0FAC2-770B-4D49-8BE1-3410F29FD4FD}" srcOrd="1" destOrd="0" presId="urn:microsoft.com/office/officeart/2005/8/layout/pyramid3"/>
    <dgm:cxn modelId="{3A8920E1-1522-4965-87F7-7E0E996D5796}" srcId="{CEF2A055-C17A-47F0-82EE-81161DC4B613}" destId="{C2C18724-FB6F-4AC0-86B9-A1831AC574DB}" srcOrd="1" destOrd="0" parTransId="{3D929E70-7B3D-4108-B20C-9EDD4452909D}" sibTransId="{32371488-F8CB-4350-9565-5BBDD0D9766B}"/>
    <dgm:cxn modelId="{61D87740-0AE3-4260-A076-324906389225}" srcId="{CEF2A055-C17A-47F0-82EE-81161DC4B613}" destId="{25087CE0-A856-4FE4-8044-AD94EE1201F0}" srcOrd="2" destOrd="0" parTransId="{EED08D81-0BDF-4FAA-8D24-3399E14F73C6}" sibTransId="{F9C703E5-D822-49E7-90CD-41F2DCD0A9B6}"/>
    <dgm:cxn modelId="{8875201B-6775-4918-B5C3-5C876ECBFECC}" type="presOf" srcId="{C2C18724-FB6F-4AC0-86B9-A1831AC574DB}" destId="{6E30C807-BB22-4924-96FD-855E6B9F8FA8}" srcOrd="1" destOrd="0" presId="urn:microsoft.com/office/officeart/2005/8/layout/pyramid3"/>
    <dgm:cxn modelId="{F7286939-C713-4E75-822C-31674D49ECE1}" type="presOf" srcId="{25087CE0-A856-4FE4-8044-AD94EE1201F0}" destId="{B51E6029-54A1-4F2F-A1FA-DAC848C959EC}" srcOrd="0" destOrd="0" presId="urn:microsoft.com/office/officeart/2005/8/layout/pyramid3"/>
    <dgm:cxn modelId="{2D12E69D-ADD2-487A-9E49-1EB8EB9E1399}" type="presParOf" srcId="{41F7FBCF-5051-45E2-A8A8-0A3165B56D3E}" destId="{33EE8E13-2EF3-4AA7-888D-2D5908C628F0}" srcOrd="0" destOrd="0" presId="urn:microsoft.com/office/officeart/2005/8/layout/pyramid3"/>
    <dgm:cxn modelId="{55BA8740-2BAE-4D28-B837-FB435E23CA20}" type="presParOf" srcId="{33EE8E13-2EF3-4AA7-888D-2D5908C628F0}" destId="{F6F686E1-B7F0-40F8-BEE3-1FF2A8E6C770}" srcOrd="0" destOrd="0" presId="urn:microsoft.com/office/officeart/2005/8/layout/pyramid3"/>
    <dgm:cxn modelId="{32EA8643-7CB4-4B5A-8933-C9EFE7D620E0}" type="presParOf" srcId="{33EE8E13-2EF3-4AA7-888D-2D5908C628F0}" destId="{B2B0FAC2-770B-4D49-8BE1-3410F29FD4FD}" srcOrd="1" destOrd="0" presId="urn:microsoft.com/office/officeart/2005/8/layout/pyramid3"/>
    <dgm:cxn modelId="{C3D6D884-E476-484E-BECD-62B4C829AD79}" type="presParOf" srcId="{41F7FBCF-5051-45E2-A8A8-0A3165B56D3E}" destId="{36484941-68E7-4D42-BBB4-20FF3BBC25A7}" srcOrd="1" destOrd="0" presId="urn:microsoft.com/office/officeart/2005/8/layout/pyramid3"/>
    <dgm:cxn modelId="{92D7EFDE-3D3D-4E7B-AFAB-5F1FF0FE1998}" type="presParOf" srcId="{36484941-68E7-4D42-BBB4-20FF3BBC25A7}" destId="{F5CF22E0-983F-462D-84D3-92D83B8070F7}" srcOrd="0" destOrd="0" presId="urn:microsoft.com/office/officeart/2005/8/layout/pyramid3"/>
    <dgm:cxn modelId="{B013261F-3DC6-4F96-B717-8971969E3B75}" type="presParOf" srcId="{36484941-68E7-4D42-BBB4-20FF3BBC25A7}" destId="{6E30C807-BB22-4924-96FD-855E6B9F8FA8}" srcOrd="1" destOrd="0" presId="urn:microsoft.com/office/officeart/2005/8/layout/pyramid3"/>
    <dgm:cxn modelId="{45FD9314-1D36-4730-BCB5-6C455A1EF12F}" type="presParOf" srcId="{41F7FBCF-5051-45E2-A8A8-0A3165B56D3E}" destId="{16C968AF-7A39-4ED9-B143-3DEDD86C0071}" srcOrd="2" destOrd="0" presId="urn:microsoft.com/office/officeart/2005/8/layout/pyramid3"/>
    <dgm:cxn modelId="{9AEBE67F-DD1F-4300-BE3A-5B0BB517A88C}" type="presParOf" srcId="{16C968AF-7A39-4ED9-B143-3DEDD86C0071}" destId="{B51E6029-54A1-4F2F-A1FA-DAC848C959EC}" srcOrd="0" destOrd="0" presId="urn:microsoft.com/office/officeart/2005/8/layout/pyramid3"/>
    <dgm:cxn modelId="{3AB4A592-FE4E-4995-A831-F170041FA04D}" type="presParOf" srcId="{16C968AF-7A39-4ED9-B143-3DEDD86C0071}" destId="{976A422B-F5A7-496F-96A2-B3AAF9036250}" srcOrd="1" destOrd="0" presId="urn:microsoft.com/office/officeart/2005/8/layout/pyramid3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59992CB-3138-42BC-95CF-2A33E375597D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53BE1C1-52B5-450A-80F2-31A8486085F0}">
      <dgm:prSet phldrT="[Text]"/>
      <dgm:spPr/>
      <dgm:t>
        <a:bodyPr/>
        <a:lstStyle/>
        <a:p>
          <a:r>
            <a:rPr lang="lt-LT" dirty="0" smtClean="0"/>
            <a:t>Vytautas</a:t>
          </a:r>
          <a:endParaRPr lang="en-US" dirty="0"/>
        </a:p>
      </dgm:t>
    </dgm:pt>
    <dgm:pt modelId="{375116A5-BA13-4FE2-A4AD-3DAD21A1271E}" type="parTrans" cxnId="{46F51ACC-2029-40B6-BB3E-B4E7FF85ECFB}">
      <dgm:prSet/>
      <dgm:spPr/>
      <dgm:t>
        <a:bodyPr/>
        <a:lstStyle/>
        <a:p>
          <a:endParaRPr lang="en-US"/>
        </a:p>
      </dgm:t>
    </dgm:pt>
    <dgm:pt modelId="{5642460E-E002-42FB-8509-04D84FE91656}" type="sibTrans" cxnId="{46F51ACC-2029-40B6-BB3E-B4E7FF85ECFB}">
      <dgm:prSet/>
      <dgm:spPr/>
      <dgm:t>
        <a:bodyPr/>
        <a:lstStyle/>
        <a:p>
          <a:endParaRPr lang="en-US"/>
        </a:p>
      </dgm:t>
    </dgm:pt>
    <dgm:pt modelId="{B44F2DBE-89E2-4AD1-B9CC-CA0B6EA823F4}">
      <dgm:prSet phldrT="[Text]"/>
      <dgm:spPr/>
      <dgm:t>
        <a:bodyPr/>
        <a:lstStyle/>
        <a:p>
          <a:r>
            <a:rPr lang="lt-LT" dirty="0" smtClean="0"/>
            <a:t>Žalgiris</a:t>
          </a:r>
          <a:endParaRPr lang="en-US" dirty="0"/>
        </a:p>
      </dgm:t>
    </dgm:pt>
    <dgm:pt modelId="{88C9929D-4C87-4948-87B2-A4E578100FFD}" type="parTrans" cxnId="{0D0A258A-1159-4222-94C6-EDBA8AF29A46}">
      <dgm:prSet/>
      <dgm:spPr/>
      <dgm:t>
        <a:bodyPr/>
        <a:lstStyle/>
        <a:p>
          <a:endParaRPr lang="en-US"/>
        </a:p>
      </dgm:t>
    </dgm:pt>
    <dgm:pt modelId="{906875D5-D047-4FF4-A31F-B49F3AB76B4E}" type="sibTrans" cxnId="{0D0A258A-1159-4222-94C6-EDBA8AF29A46}">
      <dgm:prSet/>
      <dgm:spPr/>
      <dgm:t>
        <a:bodyPr/>
        <a:lstStyle/>
        <a:p>
          <a:endParaRPr lang="en-US"/>
        </a:p>
      </dgm:t>
    </dgm:pt>
    <dgm:pt modelId="{AC571AAB-2A36-468E-9779-CABB308960B3}">
      <dgm:prSet phldrT="[Text]"/>
      <dgm:spPr/>
      <dgm:t>
        <a:bodyPr/>
        <a:lstStyle/>
        <a:p>
          <a:r>
            <a:rPr lang="lt-LT" dirty="0" smtClean="0"/>
            <a:t>Vilnius</a:t>
          </a:r>
          <a:endParaRPr lang="en-US" dirty="0"/>
        </a:p>
      </dgm:t>
    </dgm:pt>
    <dgm:pt modelId="{7539544F-3EF1-44C2-919C-C9FEDD40FD31}" type="parTrans" cxnId="{9AB77871-DF70-403B-AC00-B5FE316D7196}">
      <dgm:prSet/>
      <dgm:spPr/>
      <dgm:t>
        <a:bodyPr/>
        <a:lstStyle/>
        <a:p>
          <a:endParaRPr lang="en-US"/>
        </a:p>
      </dgm:t>
    </dgm:pt>
    <dgm:pt modelId="{98CB9963-6DEE-4294-B77B-FA29A95C7DD1}" type="sibTrans" cxnId="{9AB77871-DF70-403B-AC00-B5FE316D7196}">
      <dgm:prSet/>
      <dgm:spPr/>
      <dgm:t>
        <a:bodyPr/>
        <a:lstStyle/>
        <a:p>
          <a:endParaRPr lang="en-US"/>
        </a:p>
      </dgm:t>
    </dgm:pt>
    <dgm:pt modelId="{829FF5E1-3B6B-48FF-A7A3-A817BF41352B}" type="pres">
      <dgm:prSet presAssocID="{159992CB-3138-42BC-95CF-2A33E375597D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D765EEF-5A7B-467E-9776-07E6C326FECF}" type="pres">
      <dgm:prSet presAssocID="{159992CB-3138-42BC-95CF-2A33E375597D}" presName="dummyMaxCanvas" presStyleCnt="0">
        <dgm:presLayoutVars/>
      </dgm:prSet>
      <dgm:spPr/>
    </dgm:pt>
    <dgm:pt modelId="{CF6AB6ED-27C4-4827-A5EF-B49C59ED412A}" type="pres">
      <dgm:prSet presAssocID="{159992CB-3138-42BC-95CF-2A33E375597D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134BA1-F2A4-446B-8136-EA203D4A51AC}" type="pres">
      <dgm:prSet presAssocID="{159992CB-3138-42BC-95CF-2A33E375597D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E65820-5F68-4EA0-8990-DF4F88AC6059}" type="pres">
      <dgm:prSet presAssocID="{159992CB-3138-42BC-95CF-2A33E375597D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6F73B0-2238-48EE-921F-1D4F3E1C5918}" type="pres">
      <dgm:prSet presAssocID="{159992CB-3138-42BC-95CF-2A33E375597D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1FEB05-038B-45D3-B914-07CBB08C573A}" type="pres">
      <dgm:prSet presAssocID="{159992CB-3138-42BC-95CF-2A33E375597D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A208BC-2D96-442E-9312-5452900E39E8}" type="pres">
      <dgm:prSet presAssocID="{159992CB-3138-42BC-95CF-2A33E375597D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00F56B-5A0C-4E2F-8DFD-15BAEB0578B9}" type="pres">
      <dgm:prSet presAssocID="{159992CB-3138-42BC-95CF-2A33E375597D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27BED3-75DC-4139-A00A-03501301EBFE}" type="pres">
      <dgm:prSet presAssocID="{159992CB-3138-42BC-95CF-2A33E375597D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D0A258A-1159-4222-94C6-EDBA8AF29A46}" srcId="{159992CB-3138-42BC-95CF-2A33E375597D}" destId="{B44F2DBE-89E2-4AD1-B9CC-CA0B6EA823F4}" srcOrd="1" destOrd="0" parTransId="{88C9929D-4C87-4948-87B2-A4E578100FFD}" sibTransId="{906875D5-D047-4FF4-A31F-B49F3AB76B4E}"/>
    <dgm:cxn modelId="{EA730C40-1780-4C02-9332-19C0EF6F117E}" type="presOf" srcId="{853BE1C1-52B5-450A-80F2-31A8486085F0}" destId="{EFA208BC-2D96-442E-9312-5452900E39E8}" srcOrd="1" destOrd="0" presId="urn:microsoft.com/office/officeart/2005/8/layout/vProcess5"/>
    <dgm:cxn modelId="{B7A51208-E459-4876-949B-C76B4BE07E1B}" type="presOf" srcId="{AC571AAB-2A36-468E-9779-CABB308960B3}" destId="{EEE65820-5F68-4EA0-8990-DF4F88AC6059}" srcOrd="0" destOrd="0" presId="urn:microsoft.com/office/officeart/2005/8/layout/vProcess5"/>
    <dgm:cxn modelId="{46F51ACC-2029-40B6-BB3E-B4E7FF85ECFB}" srcId="{159992CB-3138-42BC-95CF-2A33E375597D}" destId="{853BE1C1-52B5-450A-80F2-31A8486085F0}" srcOrd="0" destOrd="0" parTransId="{375116A5-BA13-4FE2-A4AD-3DAD21A1271E}" sibTransId="{5642460E-E002-42FB-8509-04D84FE91656}"/>
    <dgm:cxn modelId="{AB4311D6-1A94-4664-9B7D-4466781CF8CB}" type="presOf" srcId="{853BE1C1-52B5-450A-80F2-31A8486085F0}" destId="{CF6AB6ED-27C4-4827-A5EF-B49C59ED412A}" srcOrd="0" destOrd="0" presId="urn:microsoft.com/office/officeart/2005/8/layout/vProcess5"/>
    <dgm:cxn modelId="{D4C78CAD-93D3-45B2-BB9A-B8FA483925B1}" type="presOf" srcId="{906875D5-D047-4FF4-A31F-B49F3AB76B4E}" destId="{FC1FEB05-038B-45D3-B914-07CBB08C573A}" srcOrd="0" destOrd="0" presId="urn:microsoft.com/office/officeart/2005/8/layout/vProcess5"/>
    <dgm:cxn modelId="{9A995F6A-FEAC-449B-9952-37AAB9A021BB}" type="presOf" srcId="{B44F2DBE-89E2-4AD1-B9CC-CA0B6EA823F4}" destId="{FC134BA1-F2A4-446B-8136-EA203D4A51AC}" srcOrd="0" destOrd="0" presId="urn:microsoft.com/office/officeart/2005/8/layout/vProcess5"/>
    <dgm:cxn modelId="{BB220D49-BF54-4B39-B1C0-561CEE621544}" type="presOf" srcId="{B44F2DBE-89E2-4AD1-B9CC-CA0B6EA823F4}" destId="{1200F56B-5A0C-4E2F-8DFD-15BAEB0578B9}" srcOrd="1" destOrd="0" presId="urn:microsoft.com/office/officeart/2005/8/layout/vProcess5"/>
    <dgm:cxn modelId="{73958CBC-5614-4F79-9A66-23D87885A84E}" type="presOf" srcId="{AC571AAB-2A36-468E-9779-CABB308960B3}" destId="{4527BED3-75DC-4139-A00A-03501301EBFE}" srcOrd="1" destOrd="0" presId="urn:microsoft.com/office/officeart/2005/8/layout/vProcess5"/>
    <dgm:cxn modelId="{847F1D93-7129-4888-A2AB-15FFA865DEE2}" type="presOf" srcId="{159992CB-3138-42BC-95CF-2A33E375597D}" destId="{829FF5E1-3B6B-48FF-A7A3-A817BF41352B}" srcOrd="0" destOrd="0" presId="urn:microsoft.com/office/officeart/2005/8/layout/vProcess5"/>
    <dgm:cxn modelId="{861F5731-CC0E-4E65-BE02-71798E672745}" type="presOf" srcId="{5642460E-E002-42FB-8509-04D84FE91656}" destId="{596F73B0-2238-48EE-921F-1D4F3E1C5918}" srcOrd="0" destOrd="0" presId="urn:microsoft.com/office/officeart/2005/8/layout/vProcess5"/>
    <dgm:cxn modelId="{9AB77871-DF70-403B-AC00-B5FE316D7196}" srcId="{159992CB-3138-42BC-95CF-2A33E375597D}" destId="{AC571AAB-2A36-468E-9779-CABB308960B3}" srcOrd="2" destOrd="0" parTransId="{7539544F-3EF1-44C2-919C-C9FEDD40FD31}" sibTransId="{98CB9963-6DEE-4294-B77B-FA29A95C7DD1}"/>
    <dgm:cxn modelId="{973187D7-6A9E-4BD1-B055-C133BEA562E1}" type="presParOf" srcId="{829FF5E1-3B6B-48FF-A7A3-A817BF41352B}" destId="{4D765EEF-5A7B-467E-9776-07E6C326FECF}" srcOrd="0" destOrd="0" presId="urn:microsoft.com/office/officeart/2005/8/layout/vProcess5"/>
    <dgm:cxn modelId="{9ED6C595-6CDF-462B-B939-DCB9AC560B75}" type="presParOf" srcId="{829FF5E1-3B6B-48FF-A7A3-A817BF41352B}" destId="{CF6AB6ED-27C4-4827-A5EF-B49C59ED412A}" srcOrd="1" destOrd="0" presId="urn:microsoft.com/office/officeart/2005/8/layout/vProcess5"/>
    <dgm:cxn modelId="{AD678367-2DCA-451D-AD78-720B13C779A9}" type="presParOf" srcId="{829FF5E1-3B6B-48FF-A7A3-A817BF41352B}" destId="{FC134BA1-F2A4-446B-8136-EA203D4A51AC}" srcOrd="2" destOrd="0" presId="urn:microsoft.com/office/officeart/2005/8/layout/vProcess5"/>
    <dgm:cxn modelId="{0CFA1512-8111-40D2-B589-4B839E0E87E9}" type="presParOf" srcId="{829FF5E1-3B6B-48FF-A7A3-A817BF41352B}" destId="{EEE65820-5F68-4EA0-8990-DF4F88AC6059}" srcOrd="3" destOrd="0" presId="urn:microsoft.com/office/officeart/2005/8/layout/vProcess5"/>
    <dgm:cxn modelId="{A960A575-AE21-47C8-8477-BBB7E121590B}" type="presParOf" srcId="{829FF5E1-3B6B-48FF-A7A3-A817BF41352B}" destId="{596F73B0-2238-48EE-921F-1D4F3E1C5918}" srcOrd="4" destOrd="0" presId="urn:microsoft.com/office/officeart/2005/8/layout/vProcess5"/>
    <dgm:cxn modelId="{ACC44955-D6C1-4523-8C19-6C4874645E5C}" type="presParOf" srcId="{829FF5E1-3B6B-48FF-A7A3-A817BF41352B}" destId="{FC1FEB05-038B-45D3-B914-07CBB08C573A}" srcOrd="5" destOrd="0" presId="urn:microsoft.com/office/officeart/2005/8/layout/vProcess5"/>
    <dgm:cxn modelId="{99252C84-0E25-4B46-81F0-5228659BC5C0}" type="presParOf" srcId="{829FF5E1-3B6B-48FF-A7A3-A817BF41352B}" destId="{EFA208BC-2D96-442E-9312-5452900E39E8}" srcOrd="6" destOrd="0" presId="urn:microsoft.com/office/officeart/2005/8/layout/vProcess5"/>
    <dgm:cxn modelId="{77EBD827-DC4C-4343-985C-E48FFF50C829}" type="presParOf" srcId="{829FF5E1-3B6B-48FF-A7A3-A817BF41352B}" destId="{1200F56B-5A0C-4E2F-8DFD-15BAEB0578B9}" srcOrd="7" destOrd="0" presId="urn:microsoft.com/office/officeart/2005/8/layout/vProcess5"/>
    <dgm:cxn modelId="{5B6980D2-0F25-4E1E-BDD8-7EBC815E7914}" type="presParOf" srcId="{829FF5E1-3B6B-48FF-A7A3-A817BF41352B}" destId="{4527BED3-75DC-4139-A00A-03501301EBFE}" srcOrd="8" destOrd="0" presId="urn:microsoft.com/office/officeart/2005/8/layout/vProcess5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22A937E-4B3B-4090-BE9A-D7038E03953F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D4944F3-B5CF-4CDF-BA28-45D373F5F82B}">
      <dgm:prSet phldrT="[Text]"/>
      <dgm:spPr/>
      <dgm:t>
        <a:bodyPr/>
        <a:lstStyle/>
        <a:p>
          <a:r>
            <a:rPr lang="lt-LT" dirty="0" smtClean="0"/>
            <a:t>Tėvynė</a:t>
          </a:r>
          <a:endParaRPr lang="en-US" dirty="0"/>
        </a:p>
      </dgm:t>
    </dgm:pt>
    <dgm:pt modelId="{8A3DCB73-60C8-4387-907D-D63903B4D889}" type="parTrans" cxnId="{99F43C4D-1B52-44E7-A4B8-E2C71CEEDAE5}">
      <dgm:prSet/>
      <dgm:spPr/>
      <dgm:t>
        <a:bodyPr/>
        <a:lstStyle/>
        <a:p>
          <a:endParaRPr lang="en-US"/>
        </a:p>
      </dgm:t>
    </dgm:pt>
    <dgm:pt modelId="{F34D2106-5B32-46E5-A149-1BB25E87A202}" type="sibTrans" cxnId="{99F43C4D-1B52-44E7-A4B8-E2C71CEEDAE5}">
      <dgm:prSet/>
      <dgm:spPr/>
      <dgm:t>
        <a:bodyPr/>
        <a:lstStyle/>
        <a:p>
          <a:endParaRPr lang="en-US"/>
        </a:p>
      </dgm:t>
    </dgm:pt>
    <dgm:pt modelId="{EF909BC4-677A-4444-B964-C28F2E8B5F78}">
      <dgm:prSet phldrT="[Text]"/>
      <dgm:spPr/>
      <dgm:t>
        <a:bodyPr/>
        <a:lstStyle/>
        <a:p>
          <a:r>
            <a:rPr lang="lt-LT" dirty="0" smtClean="0"/>
            <a:t>Dievas</a:t>
          </a:r>
          <a:endParaRPr lang="en-US" dirty="0"/>
        </a:p>
      </dgm:t>
    </dgm:pt>
    <dgm:pt modelId="{8F6DF59F-A51B-4950-8D6C-4281E17F0A26}" type="parTrans" cxnId="{8290DB8F-C4C3-4E9E-BC9A-669031305D11}">
      <dgm:prSet/>
      <dgm:spPr/>
      <dgm:t>
        <a:bodyPr/>
        <a:lstStyle/>
        <a:p>
          <a:endParaRPr lang="en-US"/>
        </a:p>
      </dgm:t>
    </dgm:pt>
    <dgm:pt modelId="{C3954953-EC8D-43FE-8F1B-EF558284D75F}" type="sibTrans" cxnId="{8290DB8F-C4C3-4E9E-BC9A-669031305D11}">
      <dgm:prSet/>
      <dgm:spPr/>
      <dgm:t>
        <a:bodyPr/>
        <a:lstStyle/>
        <a:p>
          <a:endParaRPr lang="en-US"/>
        </a:p>
      </dgm:t>
    </dgm:pt>
    <dgm:pt modelId="{1C8DCDB6-B665-4AEB-BD46-7082AF428D5D}">
      <dgm:prSet phldrT="[Text]"/>
      <dgm:spPr/>
      <dgm:t>
        <a:bodyPr/>
        <a:lstStyle/>
        <a:p>
          <a:r>
            <a:rPr lang="lt-LT" dirty="0" smtClean="0"/>
            <a:t>praeitis</a:t>
          </a:r>
          <a:endParaRPr lang="en-US" dirty="0"/>
        </a:p>
      </dgm:t>
    </dgm:pt>
    <dgm:pt modelId="{D3BA7347-6FD7-4A58-A1D8-1D32CE3F3264}" type="parTrans" cxnId="{981743BA-3BBD-4045-961B-1FD3E29E10E3}">
      <dgm:prSet/>
      <dgm:spPr/>
      <dgm:t>
        <a:bodyPr/>
        <a:lstStyle/>
        <a:p>
          <a:endParaRPr lang="en-US"/>
        </a:p>
      </dgm:t>
    </dgm:pt>
    <dgm:pt modelId="{4A6BF26B-007D-4A44-95E4-BEFE64857CAB}" type="sibTrans" cxnId="{981743BA-3BBD-4045-961B-1FD3E29E10E3}">
      <dgm:prSet/>
      <dgm:spPr/>
      <dgm:t>
        <a:bodyPr/>
        <a:lstStyle/>
        <a:p>
          <a:endParaRPr lang="en-US"/>
        </a:p>
      </dgm:t>
    </dgm:pt>
    <dgm:pt modelId="{85A7D56F-A419-44FB-B77B-7EE3370ACF6D}">
      <dgm:prSet phldrT="[Text]"/>
      <dgm:spPr/>
      <dgm:t>
        <a:bodyPr/>
        <a:lstStyle/>
        <a:p>
          <a:r>
            <a:rPr lang="lt-LT" dirty="0" smtClean="0"/>
            <a:t>žmonės</a:t>
          </a:r>
          <a:endParaRPr lang="en-US" dirty="0"/>
        </a:p>
      </dgm:t>
    </dgm:pt>
    <dgm:pt modelId="{9FD8F3D7-1169-452A-8F0D-5A518F899E5D}" type="parTrans" cxnId="{964D3600-AB2B-4AD4-8669-528581119325}">
      <dgm:prSet/>
      <dgm:spPr/>
      <dgm:t>
        <a:bodyPr/>
        <a:lstStyle/>
        <a:p>
          <a:endParaRPr lang="en-US"/>
        </a:p>
      </dgm:t>
    </dgm:pt>
    <dgm:pt modelId="{3447F29F-22CB-4953-B86D-E6DBB5CAD28A}" type="sibTrans" cxnId="{964D3600-AB2B-4AD4-8669-528581119325}">
      <dgm:prSet/>
      <dgm:spPr/>
      <dgm:t>
        <a:bodyPr/>
        <a:lstStyle/>
        <a:p>
          <a:endParaRPr lang="en-US"/>
        </a:p>
      </dgm:t>
    </dgm:pt>
    <dgm:pt modelId="{37EDF193-43F7-467C-9B8F-F788053CBCEA}" type="pres">
      <dgm:prSet presAssocID="{822A937E-4B3B-4090-BE9A-D7038E03953F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86AB22C-CE2B-4E00-8164-8CC13F850947}" type="pres">
      <dgm:prSet presAssocID="{2D4944F3-B5CF-4CDF-BA28-45D373F5F82B}" presName="centerShape" presStyleLbl="node0" presStyleIdx="0" presStyleCnt="1"/>
      <dgm:spPr/>
      <dgm:t>
        <a:bodyPr/>
        <a:lstStyle/>
        <a:p>
          <a:endParaRPr lang="en-US"/>
        </a:p>
      </dgm:t>
    </dgm:pt>
    <dgm:pt modelId="{56A51FE4-5387-46D4-9276-8DE91421CBD5}" type="pres">
      <dgm:prSet presAssocID="{EF909BC4-677A-4444-B964-C28F2E8B5F78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D950F7-D92F-40A9-9A37-CB4B1AFDF139}" type="pres">
      <dgm:prSet presAssocID="{EF909BC4-677A-4444-B964-C28F2E8B5F78}" presName="dummy" presStyleCnt="0"/>
      <dgm:spPr/>
    </dgm:pt>
    <dgm:pt modelId="{EA14B89C-0C93-4721-94BA-5A3B2E1A787F}" type="pres">
      <dgm:prSet presAssocID="{C3954953-EC8D-43FE-8F1B-EF558284D75F}" presName="sibTrans" presStyleLbl="sibTrans2D1" presStyleIdx="0" presStyleCnt="3"/>
      <dgm:spPr/>
      <dgm:t>
        <a:bodyPr/>
        <a:lstStyle/>
        <a:p>
          <a:endParaRPr lang="en-US"/>
        </a:p>
      </dgm:t>
    </dgm:pt>
    <dgm:pt modelId="{7E228103-963F-44B2-99B8-A83D3FB6D8FA}" type="pres">
      <dgm:prSet presAssocID="{1C8DCDB6-B665-4AEB-BD46-7082AF428D5D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1C20DB-0DCB-4ED6-88ED-CA69CDF4653F}" type="pres">
      <dgm:prSet presAssocID="{1C8DCDB6-B665-4AEB-BD46-7082AF428D5D}" presName="dummy" presStyleCnt="0"/>
      <dgm:spPr/>
    </dgm:pt>
    <dgm:pt modelId="{D45B88A8-0749-44A0-AB91-AC8EFE46930B}" type="pres">
      <dgm:prSet presAssocID="{4A6BF26B-007D-4A44-95E4-BEFE64857CAB}" presName="sibTrans" presStyleLbl="sibTrans2D1" presStyleIdx="1" presStyleCnt="3"/>
      <dgm:spPr/>
      <dgm:t>
        <a:bodyPr/>
        <a:lstStyle/>
        <a:p>
          <a:endParaRPr lang="en-US"/>
        </a:p>
      </dgm:t>
    </dgm:pt>
    <dgm:pt modelId="{995625A3-0942-4D63-9C55-EBDFD18613BD}" type="pres">
      <dgm:prSet presAssocID="{85A7D56F-A419-44FB-B77B-7EE3370ACF6D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024B64-CE7B-46E8-9E1F-19743D8E5B98}" type="pres">
      <dgm:prSet presAssocID="{85A7D56F-A419-44FB-B77B-7EE3370ACF6D}" presName="dummy" presStyleCnt="0"/>
      <dgm:spPr/>
    </dgm:pt>
    <dgm:pt modelId="{7C755132-A846-4A59-BF76-24770594FAB7}" type="pres">
      <dgm:prSet presAssocID="{3447F29F-22CB-4953-B86D-E6DBB5CAD28A}" presName="sibTrans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3CEF7050-792D-4E28-98B4-E87189D6CA3D}" type="presOf" srcId="{C3954953-EC8D-43FE-8F1B-EF558284D75F}" destId="{EA14B89C-0C93-4721-94BA-5A3B2E1A787F}" srcOrd="0" destOrd="0" presId="urn:microsoft.com/office/officeart/2005/8/layout/radial6"/>
    <dgm:cxn modelId="{E8FC43F2-3F6A-4A4A-84A7-E4396928EE6E}" type="presOf" srcId="{85A7D56F-A419-44FB-B77B-7EE3370ACF6D}" destId="{995625A3-0942-4D63-9C55-EBDFD18613BD}" srcOrd="0" destOrd="0" presId="urn:microsoft.com/office/officeart/2005/8/layout/radial6"/>
    <dgm:cxn modelId="{981743BA-3BBD-4045-961B-1FD3E29E10E3}" srcId="{2D4944F3-B5CF-4CDF-BA28-45D373F5F82B}" destId="{1C8DCDB6-B665-4AEB-BD46-7082AF428D5D}" srcOrd="1" destOrd="0" parTransId="{D3BA7347-6FD7-4A58-A1D8-1D32CE3F3264}" sibTransId="{4A6BF26B-007D-4A44-95E4-BEFE64857CAB}"/>
    <dgm:cxn modelId="{99F43C4D-1B52-44E7-A4B8-E2C71CEEDAE5}" srcId="{822A937E-4B3B-4090-BE9A-D7038E03953F}" destId="{2D4944F3-B5CF-4CDF-BA28-45D373F5F82B}" srcOrd="0" destOrd="0" parTransId="{8A3DCB73-60C8-4387-907D-D63903B4D889}" sibTransId="{F34D2106-5B32-46E5-A149-1BB25E87A202}"/>
    <dgm:cxn modelId="{5E91EB3A-6DC6-4B1A-B594-907F3BC4669F}" type="presOf" srcId="{4A6BF26B-007D-4A44-95E4-BEFE64857CAB}" destId="{D45B88A8-0749-44A0-AB91-AC8EFE46930B}" srcOrd="0" destOrd="0" presId="urn:microsoft.com/office/officeart/2005/8/layout/radial6"/>
    <dgm:cxn modelId="{964D3600-AB2B-4AD4-8669-528581119325}" srcId="{2D4944F3-B5CF-4CDF-BA28-45D373F5F82B}" destId="{85A7D56F-A419-44FB-B77B-7EE3370ACF6D}" srcOrd="2" destOrd="0" parTransId="{9FD8F3D7-1169-452A-8F0D-5A518F899E5D}" sibTransId="{3447F29F-22CB-4953-B86D-E6DBB5CAD28A}"/>
    <dgm:cxn modelId="{7BBB4094-1B19-4129-B4E5-7A0373E5092D}" type="presOf" srcId="{822A937E-4B3B-4090-BE9A-D7038E03953F}" destId="{37EDF193-43F7-467C-9B8F-F788053CBCEA}" srcOrd="0" destOrd="0" presId="urn:microsoft.com/office/officeart/2005/8/layout/radial6"/>
    <dgm:cxn modelId="{78BB69F9-2DDA-4017-A374-8B55D3EC6079}" type="presOf" srcId="{EF909BC4-677A-4444-B964-C28F2E8B5F78}" destId="{56A51FE4-5387-46D4-9276-8DE91421CBD5}" srcOrd="0" destOrd="0" presId="urn:microsoft.com/office/officeart/2005/8/layout/radial6"/>
    <dgm:cxn modelId="{8B6C689A-8249-4BA7-ACB8-B11A6B0757E6}" type="presOf" srcId="{3447F29F-22CB-4953-B86D-E6DBB5CAD28A}" destId="{7C755132-A846-4A59-BF76-24770594FAB7}" srcOrd="0" destOrd="0" presId="urn:microsoft.com/office/officeart/2005/8/layout/radial6"/>
    <dgm:cxn modelId="{8290DB8F-C4C3-4E9E-BC9A-669031305D11}" srcId="{2D4944F3-B5CF-4CDF-BA28-45D373F5F82B}" destId="{EF909BC4-677A-4444-B964-C28F2E8B5F78}" srcOrd="0" destOrd="0" parTransId="{8F6DF59F-A51B-4950-8D6C-4281E17F0A26}" sibTransId="{C3954953-EC8D-43FE-8F1B-EF558284D75F}"/>
    <dgm:cxn modelId="{D1DA9AD0-6E1A-422B-A89C-A573E9582513}" type="presOf" srcId="{2D4944F3-B5CF-4CDF-BA28-45D373F5F82B}" destId="{686AB22C-CE2B-4E00-8164-8CC13F850947}" srcOrd="0" destOrd="0" presId="urn:microsoft.com/office/officeart/2005/8/layout/radial6"/>
    <dgm:cxn modelId="{623B19DA-095B-4B82-B992-310215585971}" type="presOf" srcId="{1C8DCDB6-B665-4AEB-BD46-7082AF428D5D}" destId="{7E228103-963F-44B2-99B8-A83D3FB6D8FA}" srcOrd="0" destOrd="0" presId="urn:microsoft.com/office/officeart/2005/8/layout/radial6"/>
    <dgm:cxn modelId="{EB4A13FE-3403-40FE-84F9-9E5B73F1F4AD}" type="presParOf" srcId="{37EDF193-43F7-467C-9B8F-F788053CBCEA}" destId="{686AB22C-CE2B-4E00-8164-8CC13F850947}" srcOrd="0" destOrd="0" presId="urn:microsoft.com/office/officeart/2005/8/layout/radial6"/>
    <dgm:cxn modelId="{2CF04E3D-B4B9-45B1-8CAE-2D8AF50989EE}" type="presParOf" srcId="{37EDF193-43F7-467C-9B8F-F788053CBCEA}" destId="{56A51FE4-5387-46D4-9276-8DE91421CBD5}" srcOrd="1" destOrd="0" presId="urn:microsoft.com/office/officeart/2005/8/layout/radial6"/>
    <dgm:cxn modelId="{B6E06A32-3605-4809-806B-9271EFD383DD}" type="presParOf" srcId="{37EDF193-43F7-467C-9B8F-F788053CBCEA}" destId="{A9D950F7-D92F-40A9-9A37-CB4B1AFDF139}" srcOrd="2" destOrd="0" presId="urn:microsoft.com/office/officeart/2005/8/layout/radial6"/>
    <dgm:cxn modelId="{8C752220-4705-416D-AC30-EC2B218835FD}" type="presParOf" srcId="{37EDF193-43F7-467C-9B8F-F788053CBCEA}" destId="{EA14B89C-0C93-4721-94BA-5A3B2E1A787F}" srcOrd="3" destOrd="0" presId="urn:microsoft.com/office/officeart/2005/8/layout/radial6"/>
    <dgm:cxn modelId="{8A1A1976-6877-484C-B98B-2403EED83EA3}" type="presParOf" srcId="{37EDF193-43F7-467C-9B8F-F788053CBCEA}" destId="{7E228103-963F-44B2-99B8-A83D3FB6D8FA}" srcOrd="4" destOrd="0" presId="urn:microsoft.com/office/officeart/2005/8/layout/radial6"/>
    <dgm:cxn modelId="{67EFA37A-D315-4782-B118-3AD1ABE34A37}" type="presParOf" srcId="{37EDF193-43F7-467C-9B8F-F788053CBCEA}" destId="{D31C20DB-0DCB-4ED6-88ED-CA69CDF4653F}" srcOrd="5" destOrd="0" presId="urn:microsoft.com/office/officeart/2005/8/layout/radial6"/>
    <dgm:cxn modelId="{A7D001C3-4739-49BF-9C38-BAE19FEBFF84}" type="presParOf" srcId="{37EDF193-43F7-467C-9B8F-F788053CBCEA}" destId="{D45B88A8-0749-44A0-AB91-AC8EFE46930B}" srcOrd="6" destOrd="0" presId="urn:microsoft.com/office/officeart/2005/8/layout/radial6"/>
    <dgm:cxn modelId="{77E97071-C791-4CC9-A518-709615EEE576}" type="presParOf" srcId="{37EDF193-43F7-467C-9B8F-F788053CBCEA}" destId="{995625A3-0942-4D63-9C55-EBDFD18613BD}" srcOrd="7" destOrd="0" presId="urn:microsoft.com/office/officeart/2005/8/layout/radial6"/>
    <dgm:cxn modelId="{C994C070-BE91-4E0C-9752-CE6907960CC3}" type="presParOf" srcId="{37EDF193-43F7-467C-9B8F-F788053CBCEA}" destId="{6F024B64-CE7B-46E8-9E1F-19743D8E5B98}" srcOrd="8" destOrd="0" presId="urn:microsoft.com/office/officeart/2005/8/layout/radial6"/>
    <dgm:cxn modelId="{B53B8D0C-929C-4AA6-9DC7-E7B14A3A4F8E}" type="presParOf" srcId="{37EDF193-43F7-467C-9B8F-F788053CBCEA}" destId="{7C755132-A846-4A59-BF76-24770594FAB7}" srcOrd="9" destOrd="0" presId="urn:microsoft.com/office/officeart/2005/8/layout/radial6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AB5B5EF-5B2D-434A-9FC6-63CFB5EE06EA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2534648-C642-4DB3-B3EF-7EF4B70C2208}">
      <dgm:prSet phldrT="[Text]"/>
      <dgm:spPr/>
      <dgm:t>
        <a:bodyPr/>
        <a:lstStyle/>
        <a:p>
          <a:r>
            <a:rPr lang="lt-LT" dirty="0" smtClean="0"/>
            <a:t>Asmeninė patirtis</a:t>
          </a:r>
          <a:endParaRPr lang="en-US" dirty="0"/>
        </a:p>
      </dgm:t>
    </dgm:pt>
    <dgm:pt modelId="{5FDA03D6-6AEC-4789-B198-40A972F23656}" type="parTrans" cxnId="{F6E68C02-0B37-4911-9A13-964F2F6E7D1B}">
      <dgm:prSet/>
      <dgm:spPr/>
      <dgm:t>
        <a:bodyPr/>
        <a:lstStyle/>
        <a:p>
          <a:endParaRPr lang="en-US"/>
        </a:p>
      </dgm:t>
    </dgm:pt>
    <dgm:pt modelId="{B792DF48-F8A4-4195-BE76-954505A9029D}" type="sibTrans" cxnId="{F6E68C02-0B37-4911-9A13-964F2F6E7D1B}">
      <dgm:prSet/>
      <dgm:spPr/>
      <dgm:t>
        <a:bodyPr/>
        <a:lstStyle/>
        <a:p>
          <a:endParaRPr lang="en-US"/>
        </a:p>
      </dgm:t>
    </dgm:pt>
    <dgm:pt modelId="{1A0699F2-F80D-4C80-A357-C43D1E89F8E6}">
      <dgm:prSet phldrT="[Text]"/>
      <dgm:spPr/>
      <dgm:t>
        <a:bodyPr/>
        <a:lstStyle/>
        <a:p>
          <a:r>
            <a:rPr lang="lt-LT" dirty="0" smtClean="0"/>
            <a:t>,,graži, tu </a:t>
          </a:r>
          <a:r>
            <a:rPr lang="lt-LT" b="1" dirty="0" smtClean="0"/>
            <a:t>mano</a:t>
          </a:r>
          <a:r>
            <a:rPr lang="lt-LT" dirty="0" smtClean="0"/>
            <a:t>....”</a:t>
          </a:r>
          <a:endParaRPr lang="en-US" dirty="0"/>
        </a:p>
      </dgm:t>
    </dgm:pt>
    <dgm:pt modelId="{07B38C37-6656-4DD1-B8A8-9572B8D04E23}" type="parTrans" cxnId="{BC55FA22-D7E7-4614-805D-F753371464D2}">
      <dgm:prSet/>
      <dgm:spPr/>
      <dgm:t>
        <a:bodyPr/>
        <a:lstStyle/>
        <a:p>
          <a:endParaRPr lang="en-US"/>
        </a:p>
      </dgm:t>
    </dgm:pt>
    <dgm:pt modelId="{B7F8C67F-9914-4789-A05B-5C5B0FC109B1}" type="sibTrans" cxnId="{BC55FA22-D7E7-4614-805D-F753371464D2}">
      <dgm:prSet/>
      <dgm:spPr/>
      <dgm:t>
        <a:bodyPr/>
        <a:lstStyle/>
        <a:p>
          <a:endParaRPr lang="en-US"/>
        </a:p>
      </dgm:t>
    </dgm:pt>
    <dgm:pt modelId="{132EF289-2078-4D57-BD1C-8CB2432D21E2}">
      <dgm:prSet phldrT="[Text]"/>
      <dgm:spPr/>
      <dgm:t>
        <a:bodyPr/>
        <a:lstStyle/>
        <a:p>
          <a:r>
            <a:rPr lang="lt-LT" dirty="0" smtClean="0"/>
            <a:t>,,graži tu </a:t>
          </a:r>
          <a:r>
            <a:rPr lang="lt-LT" b="1" dirty="0" smtClean="0"/>
            <a:t>savo</a:t>
          </a:r>
          <a:r>
            <a:rPr lang="lt-LT" dirty="0" smtClean="0"/>
            <a:t> dangaus...”</a:t>
          </a:r>
          <a:endParaRPr lang="en-US" dirty="0"/>
        </a:p>
      </dgm:t>
    </dgm:pt>
    <dgm:pt modelId="{986AD238-B04D-4849-94ED-2C331DD1A90F}" type="parTrans" cxnId="{F6195487-369B-424D-BE18-624EA189E90C}">
      <dgm:prSet/>
      <dgm:spPr/>
      <dgm:t>
        <a:bodyPr/>
        <a:lstStyle/>
        <a:p>
          <a:endParaRPr lang="en-US"/>
        </a:p>
      </dgm:t>
    </dgm:pt>
    <dgm:pt modelId="{383E52A9-1014-42C1-A196-D5B090CD9CE1}" type="sibTrans" cxnId="{F6195487-369B-424D-BE18-624EA189E90C}">
      <dgm:prSet/>
      <dgm:spPr/>
      <dgm:t>
        <a:bodyPr/>
        <a:lstStyle/>
        <a:p>
          <a:endParaRPr lang="en-US"/>
        </a:p>
      </dgm:t>
    </dgm:pt>
    <dgm:pt modelId="{36BF169D-FCC4-4FE4-B3D9-EEDF741F793F}">
      <dgm:prSet phldrT="[Text]"/>
      <dgm:spPr/>
      <dgm:t>
        <a:bodyPr/>
        <a:lstStyle/>
        <a:p>
          <a:r>
            <a:rPr lang="lt-LT" dirty="0" smtClean="0"/>
            <a:t>Visuotinė patirtis</a:t>
          </a:r>
          <a:endParaRPr lang="en-US" dirty="0"/>
        </a:p>
      </dgm:t>
    </dgm:pt>
    <dgm:pt modelId="{9C2A7630-D97A-4C4D-B121-87C4AB138738}" type="parTrans" cxnId="{A441E0DD-5E18-47B8-BA8D-6091BAB19A17}">
      <dgm:prSet/>
      <dgm:spPr/>
      <dgm:t>
        <a:bodyPr/>
        <a:lstStyle/>
        <a:p>
          <a:endParaRPr lang="en-US"/>
        </a:p>
      </dgm:t>
    </dgm:pt>
    <dgm:pt modelId="{8704EDB6-6C93-4448-874B-DEA3A8C6F586}" type="sibTrans" cxnId="{A441E0DD-5E18-47B8-BA8D-6091BAB19A17}">
      <dgm:prSet/>
      <dgm:spPr/>
      <dgm:t>
        <a:bodyPr/>
        <a:lstStyle/>
        <a:p>
          <a:endParaRPr lang="en-US"/>
        </a:p>
      </dgm:t>
    </dgm:pt>
    <dgm:pt modelId="{218EF48B-A84B-44E4-9D2D-2CCC7A8C242C}">
      <dgm:prSet phldrT="[Text]"/>
      <dgm:spPr/>
      <dgm:t>
        <a:bodyPr/>
        <a:lstStyle/>
        <a:p>
          <a:r>
            <a:rPr lang="lt-LT" dirty="0" smtClean="0"/>
            <a:t>,,sesutės visos...”</a:t>
          </a:r>
          <a:endParaRPr lang="en-US" dirty="0"/>
        </a:p>
      </dgm:t>
    </dgm:pt>
    <dgm:pt modelId="{4535B0E8-D61E-4371-A909-CC9C3FDBD294}" type="parTrans" cxnId="{763C766C-13D5-4BCE-9644-2D353982CD6B}">
      <dgm:prSet/>
      <dgm:spPr/>
      <dgm:t>
        <a:bodyPr/>
        <a:lstStyle/>
        <a:p>
          <a:endParaRPr lang="en-US"/>
        </a:p>
      </dgm:t>
    </dgm:pt>
    <dgm:pt modelId="{C4AFB6B4-02F3-4019-8342-02267F2B1B13}" type="sibTrans" cxnId="{763C766C-13D5-4BCE-9644-2D353982CD6B}">
      <dgm:prSet/>
      <dgm:spPr/>
      <dgm:t>
        <a:bodyPr/>
        <a:lstStyle/>
        <a:p>
          <a:endParaRPr lang="en-US"/>
        </a:p>
      </dgm:t>
    </dgm:pt>
    <dgm:pt modelId="{EA36E915-4362-4342-A4E4-A1CF5873DE19}">
      <dgm:prSet phldrT="[Text]"/>
      <dgm:spPr/>
      <dgm:t>
        <a:bodyPr/>
        <a:lstStyle/>
        <a:p>
          <a:r>
            <a:rPr lang="lt-LT" dirty="0" smtClean="0"/>
            <a:t>,,visi sutarę...”</a:t>
          </a:r>
          <a:endParaRPr lang="en-US" dirty="0"/>
        </a:p>
      </dgm:t>
    </dgm:pt>
    <dgm:pt modelId="{BD37ECD2-C531-453B-B6B3-8EDF6B5DCC79}" type="parTrans" cxnId="{1E25314B-31F7-46C1-B25C-1BADEF69B6F0}">
      <dgm:prSet/>
      <dgm:spPr/>
      <dgm:t>
        <a:bodyPr/>
        <a:lstStyle/>
        <a:p>
          <a:endParaRPr lang="en-US"/>
        </a:p>
      </dgm:t>
    </dgm:pt>
    <dgm:pt modelId="{5441B718-A138-4788-9FDD-E7310C8CAD3C}" type="sibTrans" cxnId="{1E25314B-31F7-46C1-B25C-1BADEF69B6F0}">
      <dgm:prSet/>
      <dgm:spPr/>
      <dgm:t>
        <a:bodyPr/>
        <a:lstStyle/>
        <a:p>
          <a:endParaRPr lang="en-US"/>
        </a:p>
      </dgm:t>
    </dgm:pt>
    <dgm:pt modelId="{61884397-1858-4452-9181-97F96CCFC95F}">
      <dgm:prSet phldrT="[Text]"/>
      <dgm:spPr/>
      <dgm:t>
        <a:bodyPr/>
        <a:lstStyle/>
        <a:p>
          <a:r>
            <a:rPr lang="lt-LT" dirty="0" smtClean="0"/>
            <a:t>Tautos patirtis</a:t>
          </a:r>
          <a:endParaRPr lang="en-US" dirty="0"/>
        </a:p>
      </dgm:t>
    </dgm:pt>
    <dgm:pt modelId="{5EB72B52-28D0-44FE-86FD-ED30FAF78C1B}" type="parTrans" cxnId="{97C38ACC-1542-405F-B16F-2916326DF639}">
      <dgm:prSet/>
      <dgm:spPr/>
      <dgm:t>
        <a:bodyPr/>
        <a:lstStyle/>
        <a:p>
          <a:endParaRPr lang="en-US"/>
        </a:p>
      </dgm:t>
    </dgm:pt>
    <dgm:pt modelId="{31A0BB8C-BF69-4A86-A8AA-FAE5BB99F9FF}" type="sibTrans" cxnId="{97C38ACC-1542-405F-B16F-2916326DF639}">
      <dgm:prSet/>
      <dgm:spPr/>
      <dgm:t>
        <a:bodyPr/>
        <a:lstStyle/>
        <a:p>
          <a:endParaRPr lang="en-US"/>
        </a:p>
      </dgm:t>
    </dgm:pt>
    <dgm:pt modelId="{8842F360-9076-4031-9C05-BC3F0E032E67}">
      <dgm:prSet phldrT="[Text]"/>
      <dgm:spPr/>
      <dgm:t>
        <a:bodyPr/>
        <a:lstStyle/>
        <a:p>
          <a:r>
            <a:rPr lang="lt-LT" dirty="0" smtClean="0"/>
            <a:t>,, mano tėvyne...”</a:t>
          </a:r>
          <a:endParaRPr lang="en-US" dirty="0"/>
        </a:p>
      </dgm:t>
    </dgm:pt>
    <dgm:pt modelId="{21FB13BE-310E-4CF9-916E-5AB585D5F722}" type="parTrans" cxnId="{B89D1FD6-A56F-42E7-B9F5-A63876629710}">
      <dgm:prSet/>
      <dgm:spPr/>
      <dgm:t>
        <a:bodyPr/>
        <a:lstStyle/>
        <a:p>
          <a:endParaRPr lang="en-US"/>
        </a:p>
      </dgm:t>
    </dgm:pt>
    <dgm:pt modelId="{BCA420A3-75BA-4062-95D9-9E7FABFBAB18}" type="sibTrans" cxnId="{B89D1FD6-A56F-42E7-B9F5-A63876629710}">
      <dgm:prSet/>
      <dgm:spPr/>
      <dgm:t>
        <a:bodyPr/>
        <a:lstStyle/>
        <a:p>
          <a:endParaRPr lang="en-US"/>
        </a:p>
      </dgm:t>
    </dgm:pt>
    <dgm:pt modelId="{757FDCAF-69C3-49C8-B392-CD7B1DC59300}">
      <dgm:prSet phldrT="[Text]"/>
      <dgm:spPr/>
      <dgm:t>
        <a:bodyPr/>
        <a:lstStyle/>
        <a:p>
          <a:r>
            <a:rPr lang="lt-LT" dirty="0" smtClean="0"/>
            <a:t>,,didvyriai, bočiai, dainiai” </a:t>
          </a:r>
          <a:endParaRPr lang="en-US" dirty="0"/>
        </a:p>
      </dgm:t>
    </dgm:pt>
    <dgm:pt modelId="{90636717-454F-4230-99FB-ED017AD8AA03}" type="parTrans" cxnId="{360CBCB6-4D63-4371-9020-26C4C93023A2}">
      <dgm:prSet/>
      <dgm:spPr/>
      <dgm:t>
        <a:bodyPr/>
        <a:lstStyle/>
        <a:p>
          <a:endParaRPr lang="en-US"/>
        </a:p>
      </dgm:t>
    </dgm:pt>
    <dgm:pt modelId="{8F857FA0-F34A-48B9-8E99-5465B4497F29}" type="sibTrans" cxnId="{360CBCB6-4D63-4371-9020-26C4C93023A2}">
      <dgm:prSet/>
      <dgm:spPr/>
      <dgm:t>
        <a:bodyPr/>
        <a:lstStyle/>
        <a:p>
          <a:endParaRPr lang="en-US"/>
        </a:p>
      </dgm:t>
    </dgm:pt>
    <dgm:pt modelId="{0E3707F7-F0FC-4F06-841A-971E560733B4}" type="pres">
      <dgm:prSet presAssocID="{EAB5B5EF-5B2D-434A-9FC6-63CFB5EE06EA}" presName="Name0" presStyleCnt="0">
        <dgm:presLayoutVars>
          <dgm:dir/>
          <dgm:animLvl val="lvl"/>
          <dgm:resizeHandles val="exact"/>
        </dgm:presLayoutVars>
      </dgm:prSet>
      <dgm:spPr/>
    </dgm:pt>
    <dgm:pt modelId="{CE9353A4-9FE1-4F17-83A9-250D4E6B7B64}" type="pres">
      <dgm:prSet presAssocID="{61884397-1858-4452-9181-97F96CCFC95F}" presName="boxAndChildren" presStyleCnt="0"/>
      <dgm:spPr/>
    </dgm:pt>
    <dgm:pt modelId="{8B93C65B-4B54-43F2-92E0-F91E2B2C5A14}" type="pres">
      <dgm:prSet presAssocID="{61884397-1858-4452-9181-97F96CCFC95F}" presName="parentTextBox" presStyleLbl="node1" presStyleIdx="0" presStyleCnt="3"/>
      <dgm:spPr/>
      <dgm:t>
        <a:bodyPr/>
        <a:lstStyle/>
        <a:p>
          <a:endParaRPr lang="en-US"/>
        </a:p>
      </dgm:t>
    </dgm:pt>
    <dgm:pt modelId="{FC27A7B0-5FA2-46BA-BD6F-7222F3603BE1}" type="pres">
      <dgm:prSet presAssocID="{61884397-1858-4452-9181-97F96CCFC95F}" presName="entireBox" presStyleLbl="node1" presStyleIdx="0" presStyleCnt="3"/>
      <dgm:spPr/>
      <dgm:t>
        <a:bodyPr/>
        <a:lstStyle/>
        <a:p>
          <a:endParaRPr lang="en-US"/>
        </a:p>
      </dgm:t>
    </dgm:pt>
    <dgm:pt modelId="{69C80BA4-30FF-4ABA-B9A2-2F67C0A0BC3F}" type="pres">
      <dgm:prSet presAssocID="{61884397-1858-4452-9181-97F96CCFC95F}" presName="descendantBox" presStyleCnt="0"/>
      <dgm:spPr/>
    </dgm:pt>
    <dgm:pt modelId="{3FB76E52-901A-4439-8A82-1BBA99E07B2D}" type="pres">
      <dgm:prSet presAssocID="{8842F360-9076-4031-9C05-BC3F0E032E67}" presName="childTextBox" presStyleLbl="fgAccFollowNode1" presStyleIdx="0" presStyleCnt="6">
        <dgm:presLayoutVars>
          <dgm:bulletEnabled val="1"/>
        </dgm:presLayoutVars>
      </dgm:prSet>
      <dgm:spPr/>
    </dgm:pt>
    <dgm:pt modelId="{A55FC229-4FF3-49F7-BDFC-315D9AA970BB}" type="pres">
      <dgm:prSet presAssocID="{757FDCAF-69C3-49C8-B392-CD7B1DC59300}" presName="childTextBox" presStyleLbl="fgAccFollowNode1" presStyleIdx="1" presStyleCnt="6" custLinFactNeighborY="-6445">
        <dgm:presLayoutVars>
          <dgm:bulletEnabled val="1"/>
        </dgm:presLayoutVars>
      </dgm:prSet>
      <dgm:spPr/>
    </dgm:pt>
    <dgm:pt modelId="{849786C4-2B05-4ADB-AE1D-AEF3F233CF4A}" type="pres">
      <dgm:prSet presAssocID="{8704EDB6-6C93-4448-874B-DEA3A8C6F586}" presName="sp" presStyleCnt="0"/>
      <dgm:spPr/>
    </dgm:pt>
    <dgm:pt modelId="{F75920A2-F96D-4429-B615-620DA33409B9}" type="pres">
      <dgm:prSet presAssocID="{36BF169D-FCC4-4FE4-B3D9-EEDF741F793F}" presName="arrowAndChildren" presStyleCnt="0"/>
      <dgm:spPr/>
    </dgm:pt>
    <dgm:pt modelId="{6D45D7D1-A237-4D48-BA53-D79294134E1C}" type="pres">
      <dgm:prSet presAssocID="{36BF169D-FCC4-4FE4-B3D9-EEDF741F793F}" presName="parentTextArrow" presStyleLbl="node1" presStyleIdx="0" presStyleCnt="3"/>
      <dgm:spPr/>
    </dgm:pt>
    <dgm:pt modelId="{4C04CF4A-2EFA-42BB-A21F-1AD6F8C36987}" type="pres">
      <dgm:prSet presAssocID="{36BF169D-FCC4-4FE4-B3D9-EEDF741F793F}" presName="arrow" presStyleLbl="node1" presStyleIdx="1" presStyleCnt="3"/>
      <dgm:spPr/>
    </dgm:pt>
    <dgm:pt modelId="{D5BD654C-FFA1-4F74-B62C-FF4CC1015F5C}" type="pres">
      <dgm:prSet presAssocID="{36BF169D-FCC4-4FE4-B3D9-EEDF741F793F}" presName="descendantArrow" presStyleCnt="0"/>
      <dgm:spPr/>
    </dgm:pt>
    <dgm:pt modelId="{4682C3A6-5392-4A03-81A2-72151C51FAA6}" type="pres">
      <dgm:prSet presAssocID="{218EF48B-A84B-44E4-9D2D-2CCC7A8C242C}" presName="childTextArrow" presStyleLbl="fgAccFollowNode1" presStyleIdx="2" presStyleCnt="6">
        <dgm:presLayoutVars>
          <dgm:bulletEnabled val="1"/>
        </dgm:presLayoutVars>
      </dgm:prSet>
      <dgm:spPr/>
    </dgm:pt>
    <dgm:pt modelId="{52A4E8AB-071D-4166-8B07-B7AC3DE3C574}" type="pres">
      <dgm:prSet presAssocID="{EA36E915-4362-4342-A4E4-A1CF5873DE19}" presName="childTextArrow" presStyleLbl="fgAccFollowNode1" presStyleIdx="3" presStyleCnt="6">
        <dgm:presLayoutVars>
          <dgm:bulletEnabled val="1"/>
        </dgm:presLayoutVars>
      </dgm:prSet>
      <dgm:spPr/>
    </dgm:pt>
    <dgm:pt modelId="{EC9F4473-7B95-4449-9B1A-56791A1A76E4}" type="pres">
      <dgm:prSet presAssocID="{B792DF48-F8A4-4195-BE76-954505A9029D}" presName="sp" presStyleCnt="0"/>
      <dgm:spPr/>
    </dgm:pt>
    <dgm:pt modelId="{6E53AD98-D98A-41AF-A58E-AE440C43BE53}" type="pres">
      <dgm:prSet presAssocID="{12534648-C642-4DB3-B3EF-7EF4B70C2208}" presName="arrowAndChildren" presStyleCnt="0"/>
      <dgm:spPr/>
    </dgm:pt>
    <dgm:pt modelId="{7204C06A-8FAC-4A6D-A094-6FD12BDBAEBF}" type="pres">
      <dgm:prSet presAssocID="{12534648-C642-4DB3-B3EF-7EF4B70C2208}" presName="parentTextArrow" presStyleLbl="node1" presStyleIdx="1" presStyleCnt="3"/>
      <dgm:spPr/>
      <dgm:t>
        <a:bodyPr/>
        <a:lstStyle/>
        <a:p>
          <a:endParaRPr lang="en-US"/>
        </a:p>
      </dgm:t>
    </dgm:pt>
    <dgm:pt modelId="{4CAF238C-BF92-4C95-BC1F-D8FC3066F901}" type="pres">
      <dgm:prSet presAssocID="{12534648-C642-4DB3-B3EF-7EF4B70C2208}" presName="arrow" presStyleLbl="node1" presStyleIdx="2" presStyleCnt="3"/>
      <dgm:spPr/>
      <dgm:t>
        <a:bodyPr/>
        <a:lstStyle/>
        <a:p>
          <a:endParaRPr lang="en-US"/>
        </a:p>
      </dgm:t>
    </dgm:pt>
    <dgm:pt modelId="{F56CAD0C-8595-4E7A-A52A-B17F215D2ACC}" type="pres">
      <dgm:prSet presAssocID="{12534648-C642-4DB3-B3EF-7EF4B70C2208}" presName="descendantArrow" presStyleCnt="0"/>
      <dgm:spPr/>
    </dgm:pt>
    <dgm:pt modelId="{F84B49D8-AA83-4FE7-BD5A-3CC1311A3347}" type="pres">
      <dgm:prSet presAssocID="{1A0699F2-F80D-4C80-A357-C43D1E89F8E6}" presName="childTextArrow" presStyleLbl="fgAccFollowNode1" presStyleIdx="4" presStyleCnt="6">
        <dgm:presLayoutVars>
          <dgm:bulletEnabled val="1"/>
        </dgm:presLayoutVars>
      </dgm:prSet>
      <dgm:spPr/>
    </dgm:pt>
    <dgm:pt modelId="{725BECC4-7E2B-4271-8B0D-AA3DAECA6F06}" type="pres">
      <dgm:prSet presAssocID="{132EF289-2078-4D57-BD1C-8CB2432D21E2}" presName="childTextArrow" presStyleLbl="fg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351CE39-DD48-47F2-86A5-A0864D45A170}" type="presOf" srcId="{36BF169D-FCC4-4FE4-B3D9-EEDF741F793F}" destId="{4C04CF4A-2EFA-42BB-A21F-1AD6F8C36987}" srcOrd="1" destOrd="0" presId="urn:microsoft.com/office/officeart/2005/8/layout/process4"/>
    <dgm:cxn modelId="{BBA734D3-8CBC-42F5-8A01-D6894B6A0EA1}" type="presOf" srcId="{1A0699F2-F80D-4C80-A357-C43D1E89F8E6}" destId="{F84B49D8-AA83-4FE7-BD5A-3CC1311A3347}" srcOrd="0" destOrd="0" presId="urn:microsoft.com/office/officeart/2005/8/layout/process4"/>
    <dgm:cxn modelId="{F6E68C02-0B37-4911-9A13-964F2F6E7D1B}" srcId="{EAB5B5EF-5B2D-434A-9FC6-63CFB5EE06EA}" destId="{12534648-C642-4DB3-B3EF-7EF4B70C2208}" srcOrd="0" destOrd="0" parTransId="{5FDA03D6-6AEC-4789-B198-40A972F23656}" sibTransId="{B792DF48-F8A4-4195-BE76-954505A9029D}"/>
    <dgm:cxn modelId="{97C38ACC-1542-405F-B16F-2916326DF639}" srcId="{EAB5B5EF-5B2D-434A-9FC6-63CFB5EE06EA}" destId="{61884397-1858-4452-9181-97F96CCFC95F}" srcOrd="2" destOrd="0" parTransId="{5EB72B52-28D0-44FE-86FD-ED30FAF78C1B}" sibTransId="{31A0BB8C-BF69-4A86-A8AA-FAE5BB99F9FF}"/>
    <dgm:cxn modelId="{199B3E13-E6CB-4F50-A2D2-BD15A4EEAF15}" type="presOf" srcId="{12534648-C642-4DB3-B3EF-7EF4B70C2208}" destId="{7204C06A-8FAC-4A6D-A094-6FD12BDBAEBF}" srcOrd="0" destOrd="0" presId="urn:microsoft.com/office/officeart/2005/8/layout/process4"/>
    <dgm:cxn modelId="{0BE42902-B493-46B1-967D-6C883E4F83FC}" type="presOf" srcId="{132EF289-2078-4D57-BD1C-8CB2432D21E2}" destId="{725BECC4-7E2B-4271-8B0D-AA3DAECA6F06}" srcOrd="0" destOrd="0" presId="urn:microsoft.com/office/officeart/2005/8/layout/process4"/>
    <dgm:cxn modelId="{BC55FA22-D7E7-4614-805D-F753371464D2}" srcId="{12534648-C642-4DB3-B3EF-7EF4B70C2208}" destId="{1A0699F2-F80D-4C80-A357-C43D1E89F8E6}" srcOrd="0" destOrd="0" parTransId="{07B38C37-6656-4DD1-B8A8-9572B8D04E23}" sibTransId="{B7F8C67F-9914-4789-A05B-5C5B0FC109B1}"/>
    <dgm:cxn modelId="{B89D1FD6-A56F-42E7-B9F5-A63876629710}" srcId="{61884397-1858-4452-9181-97F96CCFC95F}" destId="{8842F360-9076-4031-9C05-BC3F0E032E67}" srcOrd="0" destOrd="0" parTransId="{21FB13BE-310E-4CF9-916E-5AB585D5F722}" sibTransId="{BCA420A3-75BA-4062-95D9-9E7FABFBAB18}"/>
    <dgm:cxn modelId="{A441E0DD-5E18-47B8-BA8D-6091BAB19A17}" srcId="{EAB5B5EF-5B2D-434A-9FC6-63CFB5EE06EA}" destId="{36BF169D-FCC4-4FE4-B3D9-EEDF741F793F}" srcOrd="1" destOrd="0" parTransId="{9C2A7630-D97A-4C4D-B121-87C4AB138738}" sibTransId="{8704EDB6-6C93-4448-874B-DEA3A8C6F586}"/>
    <dgm:cxn modelId="{CE05EC64-26B1-42F8-963C-0D7EC7CACAF5}" type="presOf" srcId="{36BF169D-FCC4-4FE4-B3D9-EEDF741F793F}" destId="{6D45D7D1-A237-4D48-BA53-D79294134E1C}" srcOrd="0" destOrd="0" presId="urn:microsoft.com/office/officeart/2005/8/layout/process4"/>
    <dgm:cxn modelId="{360CBCB6-4D63-4371-9020-26C4C93023A2}" srcId="{61884397-1858-4452-9181-97F96CCFC95F}" destId="{757FDCAF-69C3-49C8-B392-CD7B1DC59300}" srcOrd="1" destOrd="0" parTransId="{90636717-454F-4230-99FB-ED017AD8AA03}" sibTransId="{8F857FA0-F34A-48B9-8E99-5465B4497F29}"/>
    <dgm:cxn modelId="{D47B3E72-89CC-41C5-A2A6-1F6B8928B895}" type="presOf" srcId="{12534648-C642-4DB3-B3EF-7EF4B70C2208}" destId="{4CAF238C-BF92-4C95-BC1F-D8FC3066F901}" srcOrd="1" destOrd="0" presId="urn:microsoft.com/office/officeart/2005/8/layout/process4"/>
    <dgm:cxn modelId="{6BC6B692-6FC7-4DEB-9854-BB67E797C734}" type="presOf" srcId="{EA36E915-4362-4342-A4E4-A1CF5873DE19}" destId="{52A4E8AB-071D-4166-8B07-B7AC3DE3C574}" srcOrd="0" destOrd="0" presId="urn:microsoft.com/office/officeart/2005/8/layout/process4"/>
    <dgm:cxn modelId="{1E25314B-31F7-46C1-B25C-1BADEF69B6F0}" srcId="{36BF169D-FCC4-4FE4-B3D9-EEDF741F793F}" destId="{EA36E915-4362-4342-A4E4-A1CF5873DE19}" srcOrd="1" destOrd="0" parTransId="{BD37ECD2-C531-453B-B6B3-8EDF6B5DCC79}" sibTransId="{5441B718-A138-4788-9FDD-E7310C8CAD3C}"/>
    <dgm:cxn modelId="{F6195487-369B-424D-BE18-624EA189E90C}" srcId="{12534648-C642-4DB3-B3EF-7EF4B70C2208}" destId="{132EF289-2078-4D57-BD1C-8CB2432D21E2}" srcOrd="1" destOrd="0" parTransId="{986AD238-B04D-4849-94ED-2C331DD1A90F}" sibTransId="{383E52A9-1014-42C1-A196-D5B090CD9CE1}"/>
    <dgm:cxn modelId="{3C47660C-AAF1-49C9-8FEF-D4AA99870BFF}" type="presOf" srcId="{218EF48B-A84B-44E4-9D2D-2CCC7A8C242C}" destId="{4682C3A6-5392-4A03-81A2-72151C51FAA6}" srcOrd="0" destOrd="0" presId="urn:microsoft.com/office/officeart/2005/8/layout/process4"/>
    <dgm:cxn modelId="{763C766C-13D5-4BCE-9644-2D353982CD6B}" srcId="{36BF169D-FCC4-4FE4-B3D9-EEDF741F793F}" destId="{218EF48B-A84B-44E4-9D2D-2CCC7A8C242C}" srcOrd="0" destOrd="0" parTransId="{4535B0E8-D61E-4371-A909-CC9C3FDBD294}" sibTransId="{C4AFB6B4-02F3-4019-8342-02267F2B1B13}"/>
    <dgm:cxn modelId="{66F052BE-BC34-4193-A7C4-7B8F2769882A}" type="presOf" srcId="{757FDCAF-69C3-49C8-B392-CD7B1DC59300}" destId="{A55FC229-4FF3-49F7-BDFC-315D9AA970BB}" srcOrd="0" destOrd="0" presId="urn:microsoft.com/office/officeart/2005/8/layout/process4"/>
    <dgm:cxn modelId="{BA650427-1AD3-4509-B6A5-78B6E43865A0}" type="presOf" srcId="{61884397-1858-4452-9181-97F96CCFC95F}" destId="{FC27A7B0-5FA2-46BA-BD6F-7222F3603BE1}" srcOrd="1" destOrd="0" presId="urn:microsoft.com/office/officeart/2005/8/layout/process4"/>
    <dgm:cxn modelId="{AB4EACF3-C7D0-406B-9036-D03B6033D7C2}" type="presOf" srcId="{EAB5B5EF-5B2D-434A-9FC6-63CFB5EE06EA}" destId="{0E3707F7-F0FC-4F06-841A-971E560733B4}" srcOrd="0" destOrd="0" presId="urn:microsoft.com/office/officeart/2005/8/layout/process4"/>
    <dgm:cxn modelId="{CE2E9244-E012-4336-86C0-B3E085B38F51}" type="presOf" srcId="{61884397-1858-4452-9181-97F96CCFC95F}" destId="{8B93C65B-4B54-43F2-92E0-F91E2B2C5A14}" srcOrd="0" destOrd="0" presId="urn:microsoft.com/office/officeart/2005/8/layout/process4"/>
    <dgm:cxn modelId="{1425557E-5C1F-402B-AF18-60C2FA11E2E1}" type="presOf" srcId="{8842F360-9076-4031-9C05-BC3F0E032E67}" destId="{3FB76E52-901A-4439-8A82-1BBA99E07B2D}" srcOrd="0" destOrd="0" presId="urn:microsoft.com/office/officeart/2005/8/layout/process4"/>
    <dgm:cxn modelId="{E796F0B3-7F84-43E9-A71D-E52D55713DF8}" type="presParOf" srcId="{0E3707F7-F0FC-4F06-841A-971E560733B4}" destId="{CE9353A4-9FE1-4F17-83A9-250D4E6B7B64}" srcOrd="0" destOrd="0" presId="urn:microsoft.com/office/officeart/2005/8/layout/process4"/>
    <dgm:cxn modelId="{DA714AE9-5854-4634-8B22-7B33D4719A13}" type="presParOf" srcId="{CE9353A4-9FE1-4F17-83A9-250D4E6B7B64}" destId="{8B93C65B-4B54-43F2-92E0-F91E2B2C5A14}" srcOrd="0" destOrd="0" presId="urn:microsoft.com/office/officeart/2005/8/layout/process4"/>
    <dgm:cxn modelId="{76B27C86-805C-46A0-95E9-00545786585A}" type="presParOf" srcId="{CE9353A4-9FE1-4F17-83A9-250D4E6B7B64}" destId="{FC27A7B0-5FA2-46BA-BD6F-7222F3603BE1}" srcOrd="1" destOrd="0" presId="urn:microsoft.com/office/officeart/2005/8/layout/process4"/>
    <dgm:cxn modelId="{ECFA4609-95F1-4644-83C3-63AA9F81B627}" type="presParOf" srcId="{CE9353A4-9FE1-4F17-83A9-250D4E6B7B64}" destId="{69C80BA4-30FF-4ABA-B9A2-2F67C0A0BC3F}" srcOrd="2" destOrd="0" presId="urn:microsoft.com/office/officeart/2005/8/layout/process4"/>
    <dgm:cxn modelId="{A080D609-BB40-4878-A34E-C6423AA05CDA}" type="presParOf" srcId="{69C80BA4-30FF-4ABA-B9A2-2F67C0A0BC3F}" destId="{3FB76E52-901A-4439-8A82-1BBA99E07B2D}" srcOrd="0" destOrd="0" presId="urn:microsoft.com/office/officeart/2005/8/layout/process4"/>
    <dgm:cxn modelId="{88132A91-8538-4726-9C41-B216396B5336}" type="presParOf" srcId="{69C80BA4-30FF-4ABA-B9A2-2F67C0A0BC3F}" destId="{A55FC229-4FF3-49F7-BDFC-315D9AA970BB}" srcOrd="1" destOrd="0" presId="urn:microsoft.com/office/officeart/2005/8/layout/process4"/>
    <dgm:cxn modelId="{30B6D59F-CC3D-43AB-9B21-1C2F4140F2A2}" type="presParOf" srcId="{0E3707F7-F0FC-4F06-841A-971E560733B4}" destId="{849786C4-2B05-4ADB-AE1D-AEF3F233CF4A}" srcOrd="1" destOrd="0" presId="urn:microsoft.com/office/officeart/2005/8/layout/process4"/>
    <dgm:cxn modelId="{12C0447A-3D3D-4AB7-AE01-EF04DE203C52}" type="presParOf" srcId="{0E3707F7-F0FC-4F06-841A-971E560733B4}" destId="{F75920A2-F96D-4429-B615-620DA33409B9}" srcOrd="2" destOrd="0" presId="urn:microsoft.com/office/officeart/2005/8/layout/process4"/>
    <dgm:cxn modelId="{5D067392-6180-4E66-BF90-D4BD140D4302}" type="presParOf" srcId="{F75920A2-F96D-4429-B615-620DA33409B9}" destId="{6D45D7D1-A237-4D48-BA53-D79294134E1C}" srcOrd="0" destOrd="0" presId="urn:microsoft.com/office/officeart/2005/8/layout/process4"/>
    <dgm:cxn modelId="{0827BD9B-18BA-4C06-8E02-60EFCDD09834}" type="presParOf" srcId="{F75920A2-F96D-4429-B615-620DA33409B9}" destId="{4C04CF4A-2EFA-42BB-A21F-1AD6F8C36987}" srcOrd="1" destOrd="0" presId="urn:microsoft.com/office/officeart/2005/8/layout/process4"/>
    <dgm:cxn modelId="{229F3E3D-901D-4096-8EAA-245689C7FA59}" type="presParOf" srcId="{F75920A2-F96D-4429-B615-620DA33409B9}" destId="{D5BD654C-FFA1-4F74-B62C-FF4CC1015F5C}" srcOrd="2" destOrd="0" presId="urn:microsoft.com/office/officeart/2005/8/layout/process4"/>
    <dgm:cxn modelId="{213C8DC3-53D3-4565-A3DF-2D0C3AE470D9}" type="presParOf" srcId="{D5BD654C-FFA1-4F74-B62C-FF4CC1015F5C}" destId="{4682C3A6-5392-4A03-81A2-72151C51FAA6}" srcOrd="0" destOrd="0" presId="urn:microsoft.com/office/officeart/2005/8/layout/process4"/>
    <dgm:cxn modelId="{95FCEA6D-1CCE-4257-AFCF-1031AEAD407C}" type="presParOf" srcId="{D5BD654C-FFA1-4F74-B62C-FF4CC1015F5C}" destId="{52A4E8AB-071D-4166-8B07-B7AC3DE3C574}" srcOrd="1" destOrd="0" presId="urn:microsoft.com/office/officeart/2005/8/layout/process4"/>
    <dgm:cxn modelId="{BA2C5FA1-0FC4-49F0-82B4-DEB605F10BE3}" type="presParOf" srcId="{0E3707F7-F0FC-4F06-841A-971E560733B4}" destId="{EC9F4473-7B95-4449-9B1A-56791A1A76E4}" srcOrd="3" destOrd="0" presId="urn:microsoft.com/office/officeart/2005/8/layout/process4"/>
    <dgm:cxn modelId="{8B0F7B2A-3FCE-468F-A40D-BF47A495B501}" type="presParOf" srcId="{0E3707F7-F0FC-4F06-841A-971E560733B4}" destId="{6E53AD98-D98A-41AF-A58E-AE440C43BE53}" srcOrd="4" destOrd="0" presId="urn:microsoft.com/office/officeart/2005/8/layout/process4"/>
    <dgm:cxn modelId="{08062DBB-CB96-4F49-AA3E-1B3BC2451036}" type="presParOf" srcId="{6E53AD98-D98A-41AF-A58E-AE440C43BE53}" destId="{7204C06A-8FAC-4A6D-A094-6FD12BDBAEBF}" srcOrd="0" destOrd="0" presId="urn:microsoft.com/office/officeart/2005/8/layout/process4"/>
    <dgm:cxn modelId="{8409E30F-92B6-41D0-8DDA-6F9A581081CE}" type="presParOf" srcId="{6E53AD98-D98A-41AF-A58E-AE440C43BE53}" destId="{4CAF238C-BF92-4C95-BC1F-D8FC3066F901}" srcOrd="1" destOrd="0" presId="urn:microsoft.com/office/officeart/2005/8/layout/process4"/>
    <dgm:cxn modelId="{0A3BC074-94E6-4361-B1BD-8676AF98CA26}" type="presParOf" srcId="{6E53AD98-D98A-41AF-A58E-AE440C43BE53}" destId="{F56CAD0C-8595-4E7A-A52A-B17F215D2ACC}" srcOrd="2" destOrd="0" presId="urn:microsoft.com/office/officeart/2005/8/layout/process4"/>
    <dgm:cxn modelId="{7E3891D6-F189-4D7A-AE34-9EC1BF696C85}" type="presParOf" srcId="{F56CAD0C-8595-4E7A-A52A-B17F215D2ACC}" destId="{F84B49D8-AA83-4FE7-BD5A-3CC1311A3347}" srcOrd="0" destOrd="0" presId="urn:microsoft.com/office/officeart/2005/8/layout/process4"/>
    <dgm:cxn modelId="{6A978E7C-7241-46BD-8305-BD438BFB1997}" type="presParOf" srcId="{F56CAD0C-8595-4E7A-A52A-B17F215D2ACC}" destId="{725BECC4-7E2B-4271-8B0D-AA3DAECA6F06}" srcOrd="1" destOrd="0" presId="urn:microsoft.com/office/officeart/2005/8/layout/process4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43E3-CE47-4E3A-98B9-22BB4C66F7A4}" type="datetimeFigureOut">
              <a:rPr lang="en-US" smtClean="0"/>
              <a:pPr/>
              <a:t>3/3/2013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01D13-8DAB-4544-A240-0BEB9CF4BF1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43E3-CE47-4E3A-98B9-22BB4C66F7A4}" type="datetimeFigureOut">
              <a:rPr lang="en-US" smtClean="0"/>
              <a:pPr/>
              <a:t>3/3/2013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01D13-8DAB-4544-A240-0BEB9CF4BF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43E3-CE47-4E3A-98B9-22BB4C66F7A4}" type="datetimeFigureOut">
              <a:rPr lang="en-US" smtClean="0"/>
              <a:pPr/>
              <a:t>3/3/2013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2C01D13-8DAB-4544-A240-0BEB9CF4BF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43E3-CE47-4E3A-98B9-22BB4C66F7A4}" type="datetimeFigureOut">
              <a:rPr lang="en-US" smtClean="0"/>
              <a:pPr/>
              <a:t>3/3/2013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01D13-8DAB-4544-A240-0BEB9CF4BF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43E3-CE47-4E3A-98B9-22BB4C66F7A4}" type="datetimeFigureOut">
              <a:rPr lang="en-US" smtClean="0"/>
              <a:pPr/>
              <a:t>3/3/2013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01D13-8DAB-4544-A240-0BEB9CF4BF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43E3-CE47-4E3A-98B9-22BB4C66F7A4}" type="datetimeFigureOut">
              <a:rPr lang="en-US" smtClean="0"/>
              <a:pPr/>
              <a:t>3/3/2013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01D13-8DAB-4544-A240-0BEB9CF4BF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43E3-CE47-4E3A-98B9-22BB4C66F7A4}" type="datetimeFigureOut">
              <a:rPr lang="en-US" smtClean="0"/>
              <a:pPr/>
              <a:t>3/3/2013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01D13-8DAB-4544-A240-0BEB9CF4BF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43E3-CE47-4E3A-98B9-22BB4C66F7A4}" type="datetimeFigureOut">
              <a:rPr lang="en-US" smtClean="0"/>
              <a:pPr/>
              <a:t>3/3/2013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01D13-8DAB-4544-A240-0BEB9CF4BF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43E3-CE47-4E3A-98B9-22BB4C66F7A4}" type="datetimeFigureOut">
              <a:rPr lang="en-US" smtClean="0"/>
              <a:pPr/>
              <a:t>3/3/2013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01D13-8DAB-4544-A240-0BEB9CF4BF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43E3-CE47-4E3A-98B9-22BB4C66F7A4}" type="datetimeFigureOut">
              <a:rPr lang="en-US" smtClean="0"/>
              <a:pPr/>
              <a:t>3/3/2013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01D13-8DAB-4544-A240-0BEB9CF4BF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43E3-CE47-4E3A-98B9-22BB4C66F7A4}" type="datetimeFigureOut">
              <a:rPr lang="en-US" smtClean="0"/>
              <a:pPr/>
              <a:t>3/3/2013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01D13-8DAB-4544-A240-0BEB9CF4BF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99143E3-CE47-4E3A-98B9-22BB4C66F7A4}" type="datetimeFigureOut">
              <a:rPr lang="en-US" smtClean="0"/>
              <a:pPr/>
              <a:t>3/3/2013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2C01D13-8DAB-4544-A240-0BEB9CF4BF1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Maironis</a:t>
            </a:r>
            <a:r>
              <a:rPr lang="en-US" dirty="0" smtClean="0"/>
              <a:t> 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 smtClean="0"/>
              <a:t>Patriotinė lyrika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Kūriniai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,,Trakų pilis”</a:t>
            </a:r>
          </a:p>
          <a:p>
            <a:r>
              <a:rPr lang="lt-LT" dirty="0" smtClean="0"/>
              <a:t>,,Eina garsas”</a:t>
            </a:r>
          </a:p>
          <a:p>
            <a:r>
              <a:rPr lang="lt-LT" dirty="0" smtClean="0"/>
              <a:t>,,Vilija”</a:t>
            </a:r>
          </a:p>
          <a:p>
            <a:r>
              <a:rPr lang="lt-LT" dirty="0" smtClean="0"/>
              <a:t>,,Kur bėga Šešupė”</a:t>
            </a:r>
          </a:p>
          <a:p>
            <a:r>
              <a:rPr lang="lt-LT" dirty="0" smtClean="0"/>
              <a:t>,,Lietuva brangi”</a:t>
            </a:r>
          </a:p>
          <a:p>
            <a:r>
              <a:rPr lang="lt-LT" dirty="0" smtClean="0"/>
              <a:t>,,Milžinų kapai”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Patriotinių eilėraščių žmogus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Visuotinės </a:t>
            </a:r>
            <a:r>
              <a:rPr lang="lt-LT" dirty="0" smtClean="0"/>
              <a:t>patirties raiška</a:t>
            </a:r>
            <a:endParaRPr lang="en-US" dirty="0"/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lt-LT" sz="7200" dirty="0" smtClean="0"/>
          </a:p>
          <a:p>
            <a:pPr algn="ctr">
              <a:buNone/>
            </a:pPr>
            <a:r>
              <a:rPr lang="lt-LT" sz="7200" dirty="0" smtClean="0"/>
              <a:t>,,Kur bėga Šešupė”</a:t>
            </a:r>
            <a:endParaRPr lang="en-US" sz="7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Pagrindiniai motyvai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Gamtos erdvė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Žemdirbiškoji erdvė- siaurėjanti panorama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Istorinė erdvė- atspirties, stiprybės šaltinis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Vienijimo šaltinis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Eilėraščio panoramą sudaro kelios </a:t>
            </a:r>
            <a:r>
              <a:rPr lang="lt-LT" dirty="0" smtClean="0"/>
              <a:t>erdvės.</a:t>
            </a:r>
            <a:endParaRPr lang="lt-LT" dirty="0" smtClean="0"/>
          </a:p>
          <a:p>
            <a:r>
              <a:rPr lang="lt-LT" dirty="0" smtClean="0"/>
              <a:t>Dabarties ir preities sąsaja jungia, </a:t>
            </a:r>
            <a:r>
              <a:rPr lang="lt-LT" dirty="0" smtClean="0"/>
              <a:t>telkia.</a:t>
            </a:r>
            <a:endParaRPr lang="lt-LT" dirty="0" smtClean="0"/>
          </a:p>
          <a:p>
            <a:r>
              <a:rPr lang="lt-LT" dirty="0" smtClean="0"/>
              <a:t>Vienijimąsi, bendrumą reiškia kalbančiojo daugiskaitos forma</a:t>
            </a:r>
            <a:r>
              <a:rPr lang="lt-LT" dirty="0" smtClean="0"/>
              <a:t>.</a:t>
            </a:r>
          </a:p>
          <a:p>
            <a:r>
              <a:rPr lang="lt-LT" dirty="0" smtClean="0"/>
              <a:t>Romantinis konfliktas praranda individualimą ir tampa visuotinu- siekiamybe Tėvynei.</a:t>
            </a:r>
            <a:endParaRPr lang="lt-LT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lt-LT" dirty="0" smtClean="0"/>
          </a:p>
          <a:p>
            <a:pPr algn="ctr">
              <a:buNone/>
            </a:pPr>
            <a:endParaRPr lang="lt-LT" dirty="0" smtClean="0"/>
          </a:p>
          <a:p>
            <a:pPr algn="ctr">
              <a:buNone/>
            </a:pPr>
            <a:r>
              <a:rPr lang="lt-LT" dirty="0" smtClean="0"/>
              <a:t>,,</a:t>
            </a:r>
            <a:r>
              <a:rPr lang="lt-LT" sz="7200" dirty="0" smtClean="0"/>
              <a:t>Lietuva brangi”</a:t>
            </a:r>
            <a:endParaRPr lang="en-US" sz="7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Kompozicija- žiedinė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Kartojamas motyvas pradžioje ir pabaigoje </a:t>
            </a:r>
          </a:p>
          <a:p>
            <a:pPr>
              <a:buNone/>
            </a:pPr>
            <a:r>
              <a:rPr lang="lt-LT" dirty="0" smtClean="0"/>
              <a:t>(graži tu, mano ...kapuos didvyriai)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Eilėraščio žmogaus pozicija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73</TotalTime>
  <Words>242</Words>
  <Application>Microsoft Office PowerPoint</Application>
  <PresentationFormat>On-screen Show (4:3)</PresentationFormat>
  <Paragraphs>70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Apex</vt:lpstr>
      <vt:lpstr>Maironis 3</vt:lpstr>
      <vt:lpstr>Kūriniai</vt:lpstr>
      <vt:lpstr>Patriotinių eilėraščių žmogus</vt:lpstr>
      <vt:lpstr>Visuotinės patirties raiška</vt:lpstr>
      <vt:lpstr>Slide 5</vt:lpstr>
      <vt:lpstr>Pagrindiniai motyvai</vt:lpstr>
      <vt:lpstr>Gamtos erdvė</vt:lpstr>
      <vt:lpstr>Žemdirbiškoji erdvė- siaurėjanti panorama</vt:lpstr>
      <vt:lpstr>Istorinė erdvė- atspirties, stiprybės šaltinis</vt:lpstr>
      <vt:lpstr>Vienijimo šaltinis</vt:lpstr>
      <vt:lpstr>Slide 11</vt:lpstr>
      <vt:lpstr>Slide 12</vt:lpstr>
      <vt:lpstr>Kompozicija- žiedinė</vt:lpstr>
      <vt:lpstr>Eilėraščio žmogaus pozicija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Maironis 3</dc:title>
  <dc:creator>Namai namuciai</dc:creator>
  <cp:lastModifiedBy>Namai namuciai</cp:lastModifiedBy>
  <cp:revision>10</cp:revision>
  <dcterms:created xsi:type="dcterms:W3CDTF">2013-03-03T15:02:46Z</dcterms:created>
  <dcterms:modified xsi:type="dcterms:W3CDTF">2013-03-03T18:04:49Z</dcterms:modified>
</cp:coreProperties>
</file>