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7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A8DD1-B674-4E2D-9C5B-0856E216C62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BBD24CD7-2224-46C5-86F7-446E96ADD76E}">
      <dgm:prSet phldrT="[Text]"/>
      <dgm:spPr/>
      <dgm:t>
        <a:bodyPr/>
        <a:lstStyle/>
        <a:p>
          <a:r>
            <a:rPr lang="en-US" dirty="0" err="1" smtClean="0"/>
            <a:t>Kalbos</a:t>
          </a:r>
          <a:r>
            <a:rPr lang="en-US" dirty="0" smtClean="0"/>
            <a:t> </a:t>
          </a:r>
          <a:r>
            <a:rPr lang="en-US" dirty="0" err="1" smtClean="0"/>
            <a:t>vartojimo</a:t>
          </a:r>
          <a:r>
            <a:rPr lang="en-US" dirty="0" smtClean="0"/>
            <a:t> b</a:t>
          </a:r>
          <a:r>
            <a:rPr lang="lt-LT" dirty="0" smtClean="0"/>
            <a:t>ū</a:t>
          </a:r>
          <a:r>
            <a:rPr lang="en-US" dirty="0" smtClean="0"/>
            <a:t>das</a:t>
          </a:r>
          <a:r>
            <a:rPr lang="lt-LT" dirty="0" smtClean="0"/>
            <a:t>.</a:t>
          </a:r>
          <a:endParaRPr lang="en-US" dirty="0"/>
        </a:p>
      </dgm:t>
    </dgm:pt>
    <dgm:pt modelId="{A224E189-60A7-4B85-8D25-4D0237F58BF7}" type="parTrans" cxnId="{AB117B32-3137-43AE-89C4-ED699D1DB422}">
      <dgm:prSet/>
      <dgm:spPr/>
    </dgm:pt>
    <dgm:pt modelId="{D52D7D48-E472-4654-ADF2-67482CE6D1EA}" type="sibTrans" cxnId="{AB117B32-3137-43AE-89C4-ED699D1DB422}">
      <dgm:prSet/>
      <dgm:spPr/>
    </dgm:pt>
    <dgm:pt modelId="{E8105DB8-0351-4E04-B62F-9CAF48D2DECE}">
      <dgm:prSet phldrT="[Text]"/>
      <dgm:spPr/>
      <dgm:t>
        <a:bodyPr/>
        <a:lstStyle/>
        <a:p>
          <a:r>
            <a:rPr lang="lt-LT" dirty="0" smtClean="0"/>
            <a:t>Jam tikslingai parenkamos kalbos priemonės.</a:t>
          </a:r>
          <a:endParaRPr lang="en-US" dirty="0"/>
        </a:p>
      </dgm:t>
    </dgm:pt>
    <dgm:pt modelId="{988AE0AC-AA32-49F4-A852-F74304022A27}" type="parTrans" cxnId="{29290D8F-A9CD-49E4-A27C-5BE8E0499E64}">
      <dgm:prSet/>
      <dgm:spPr/>
    </dgm:pt>
    <dgm:pt modelId="{AD2F4B26-A503-418C-B178-9D2812FB3B19}" type="sibTrans" cxnId="{29290D8F-A9CD-49E4-A27C-5BE8E0499E64}">
      <dgm:prSet/>
      <dgm:spPr/>
    </dgm:pt>
    <dgm:pt modelId="{61E1AF31-8DFA-447B-AC6A-D69A4E1B1173}">
      <dgm:prSet phldrT="[Text]"/>
      <dgm:spPr/>
      <dgm:t>
        <a:bodyPr/>
        <a:lstStyle/>
        <a:p>
          <a:r>
            <a:rPr lang="lt-LT" dirty="0" smtClean="0"/>
            <a:t>Šios priemonės tarpusavyje derinamos.</a:t>
          </a:r>
          <a:endParaRPr lang="en-US" dirty="0"/>
        </a:p>
      </dgm:t>
    </dgm:pt>
    <dgm:pt modelId="{EC793692-8A60-4AE9-9DDB-561FDDB399BF}" type="parTrans" cxnId="{59F8066C-DBAB-4732-8419-1BC7FA7C78F7}">
      <dgm:prSet/>
      <dgm:spPr/>
    </dgm:pt>
    <dgm:pt modelId="{2EAC89DE-511D-46D1-8EAB-755E1D131300}" type="sibTrans" cxnId="{59F8066C-DBAB-4732-8419-1BC7FA7C78F7}">
      <dgm:prSet/>
      <dgm:spPr/>
    </dgm:pt>
    <dgm:pt modelId="{0207D02C-C72F-4D9E-A034-56EDF75320F5}" type="pres">
      <dgm:prSet presAssocID="{31DA8DD1-B674-4E2D-9C5B-0856E216C62D}" presName="compositeShape" presStyleCnt="0">
        <dgm:presLayoutVars>
          <dgm:dir/>
          <dgm:resizeHandles/>
        </dgm:presLayoutVars>
      </dgm:prSet>
      <dgm:spPr/>
    </dgm:pt>
    <dgm:pt modelId="{ACF951D1-9968-4963-B3C2-EFC41DC1A303}" type="pres">
      <dgm:prSet presAssocID="{31DA8DD1-B674-4E2D-9C5B-0856E216C62D}" presName="pyramid" presStyleLbl="node1" presStyleIdx="0" presStyleCnt="1"/>
      <dgm:spPr/>
    </dgm:pt>
    <dgm:pt modelId="{92D926F8-A1A9-48D8-A4F7-CAE71C8347E0}" type="pres">
      <dgm:prSet presAssocID="{31DA8DD1-B674-4E2D-9C5B-0856E216C62D}" presName="theList" presStyleCnt="0"/>
      <dgm:spPr/>
    </dgm:pt>
    <dgm:pt modelId="{496CEBE0-BC0B-4F0A-83E1-593677B9237F}" type="pres">
      <dgm:prSet presAssocID="{BBD24CD7-2224-46C5-86F7-446E96ADD76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290BB-9728-4E6D-8543-9A9FCA9AF3E5}" type="pres">
      <dgm:prSet presAssocID="{BBD24CD7-2224-46C5-86F7-446E96ADD76E}" presName="aSpace" presStyleCnt="0"/>
      <dgm:spPr/>
    </dgm:pt>
    <dgm:pt modelId="{721B300D-2DBA-4B0A-A51F-9109E9F3BD73}" type="pres">
      <dgm:prSet presAssocID="{E8105DB8-0351-4E04-B62F-9CAF48D2DECE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25FC3-8412-4CAE-8E80-BECE338B1E09}" type="pres">
      <dgm:prSet presAssocID="{E8105DB8-0351-4E04-B62F-9CAF48D2DECE}" presName="aSpace" presStyleCnt="0"/>
      <dgm:spPr/>
    </dgm:pt>
    <dgm:pt modelId="{1AABB926-3039-415F-814E-8CAE516E2CD0}" type="pres">
      <dgm:prSet presAssocID="{61E1AF31-8DFA-447B-AC6A-D69A4E1B117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81FE4E-9365-4E5D-A003-1C3907D7E038}" type="pres">
      <dgm:prSet presAssocID="{61E1AF31-8DFA-447B-AC6A-D69A4E1B1173}" presName="aSpace" presStyleCnt="0"/>
      <dgm:spPr/>
    </dgm:pt>
  </dgm:ptLst>
  <dgm:cxnLst>
    <dgm:cxn modelId="{59F8066C-DBAB-4732-8419-1BC7FA7C78F7}" srcId="{31DA8DD1-B674-4E2D-9C5B-0856E216C62D}" destId="{61E1AF31-8DFA-447B-AC6A-D69A4E1B1173}" srcOrd="2" destOrd="0" parTransId="{EC793692-8A60-4AE9-9DDB-561FDDB399BF}" sibTransId="{2EAC89DE-511D-46D1-8EAB-755E1D131300}"/>
    <dgm:cxn modelId="{29290D8F-A9CD-49E4-A27C-5BE8E0499E64}" srcId="{31DA8DD1-B674-4E2D-9C5B-0856E216C62D}" destId="{E8105DB8-0351-4E04-B62F-9CAF48D2DECE}" srcOrd="1" destOrd="0" parTransId="{988AE0AC-AA32-49F4-A852-F74304022A27}" sibTransId="{AD2F4B26-A503-418C-B178-9D2812FB3B19}"/>
    <dgm:cxn modelId="{017BCAC3-C819-43D8-8B57-56F8AA10A09B}" type="presOf" srcId="{E8105DB8-0351-4E04-B62F-9CAF48D2DECE}" destId="{721B300D-2DBA-4B0A-A51F-9109E9F3BD73}" srcOrd="0" destOrd="0" presId="urn:microsoft.com/office/officeart/2005/8/layout/pyramid2"/>
    <dgm:cxn modelId="{6836C8FE-EBAF-4988-9E04-F02314FE3E4D}" type="presOf" srcId="{61E1AF31-8DFA-447B-AC6A-D69A4E1B1173}" destId="{1AABB926-3039-415F-814E-8CAE516E2CD0}" srcOrd="0" destOrd="0" presId="urn:microsoft.com/office/officeart/2005/8/layout/pyramid2"/>
    <dgm:cxn modelId="{B3EB0BA2-CC4C-4651-9DA1-A8F40DF0FB58}" type="presOf" srcId="{BBD24CD7-2224-46C5-86F7-446E96ADD76E}" destId="{496CEBE0-BC0B-4F0A-83E1-593677B9237F}" srcOrd="0" destOrd="0" presId="urn:microsoft.com/office/officeart/2005/8/layout/pyramid2"/>
    <dgm:cxn modelId="{AB117B32-3137-43AE-89C4-ED699D1DB422}" srcId="{31DA8DD1-B674-4E2D-9C5B-0856E216C62D}" destId="{BBD24CD7-2224-46C5-86F7-446E96ADD76E}" srcOrd="0" destOrd="0" parTransId="{A224E189-60A7-4B85-8D25-4D0237F58BF7}" sibTransId="{D52D7D48-E472-4654-ADF2-67482CE6D1EA}"/>
    <dgm:cxn modelId="{04EB33ED-54D1-420E-96C1-2F2A6C842754}" type="presOf" srcId="{31DA8DD1-B674-4E2D-9C5B-0856E216C62D}" destId="{0207D02C-C72F-4D9E-A034-56EDF75320F5}" srcOrd="0" destOrd="0" presId="urn:microsoft.com/office/officeart/2005/8/layout/pyramid2"/>
    <dgm:cxn modelId="{8A1DDD69-A345-421C-9B24-B40CAF7891D4}" type="presParOf" srcId="{0207D02C-C72F-4D9E-A034-56EDF75320F5}" destId="{ACF951D1-9968-4963-B3C2-EFC41DC1A303}" srcOrd="0" destOrd="0" presId="urn:microsoft.com/office/officeart/2005/8/layout/pyramid2"/>
    <dgm:cxn modelId="{9380E54B-B833-4179-B6BE-A3BE9CA25ACA}" type="presParOf" srcId="{0207D02C-C72F-4D9E-A034-56EDF75320F5}" destId="{92D926F8-A1A9-48D8-A4F7-CAE71C8347E0}" srcOrd="1" destOrd="0" presId="urn:microsoft.com/office/officeart/2005/8/layout/pyramid2"/>
    <dgm:cxn modelId="{71920204-1A5E-4B41-AAC7-11F7120AB49C}" type="presParOf" srcId="{92D926F8-A1A9-48D8-A4F7-CAE71C8347E0}" destId="{496CEBE0-BC0B-4F0A-83E1-593677B9237F}" srcOrd="0" destOrd="0" presId="urn:microsoft.com/office/officeart/2005/8/layout/pyramid2"/>
    <dgm:cxn modelId="{CF24F74A-B475-45DD-99D9-2BD525F610B2}" type="presParOf" srcId="{92D926F8-A1A9-48D8-A4F7-CAE71C8347E0}" destId="{74A290BB-9728-4E6D-8543-9A9FCA9AF3E5}" srcOrd="1" destOrd="0" presId="urn:microsoft.com/office/officeart/2005/8/layout/pyramid2"/>
    <dgm:cxn modelId="{8556CB54-5F54-49A6-928F-99CB0CA93466}" type="presParOf" srcId="{92D926F8-A1A9-48D8-A4F7-CAE71C8347E0}" destId="{721B300D-2DBA-4B0A-A51F-9109E9F3BD73}" srcOrd="2" destOrd="0" presId="urn:microsoft.com/office/officeart/2005/8/layout/pyramid2"/>
    <dgm:cxn modelId="{6BD30611-4502-4B88-ADFF-BE0A06222050}" type="presParOf" srcId="{92D926F8-A1A9-48D8-A4F7-CAE71C8347E0}" destId="{21825FC3-8412-4CAE-8E80-BECE338B1E09}" srcOrd="3" destOrd="0" presId="urn:microsoft.com/office/officeart/2005/8/layout/pyramid2"/>
    <dgm:cxn modelId="{49B96878-BEF9-4873-99D1-60CB7460BD3F}" type="presParOf" srcId="{92D926F8-A1A9-48D8-A4F7-CAE71C8347E0}" destId="{1AABB926-3039-415F-814E-8CAE516E2CD0}" srcOrd="4" destOrd="0" presId="urn:microsoft.com/office/officeart/2005/8/layout/pyramid2"/>
    <dgm:cxn modelId="{3897492B-8A16-4047-9D01-1EC7AF4696BE}" type="presParOf" srcId="{92D926F8-A1A9-48D8-A4F7-CAE71C8347E0}" destId="{F381FE4E-9365-4E5D-A003-1C3907D7E038}" srcOrd="5" destOrd="0" presId="urn:microsoft.com/office/officeart/2005/8/layout/pyramid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E99628-58E4-4AE7-9BE8-47E390B79C4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80A2FD-6F12-4C64-8040-7637BA3F7F99}">
      <dgm:prSet phldrT="[Text]"/>
      <dgm:spPr/>
      <dgm:t>
        <a:bodyPr/>
        <a:lstStyle/>
        <a:p>
          <a:r>
            <a:rPr lang="lt-LT" dirty="0" smtClean="0"/>
            <a:t>Kalbėtojas</a:t>
          </a:r>
        </a:p>
        <a:p>
          <a:r>
            <a:rPr lang="lt-LT" dirty="0" smtClean="0"/>
            <a:t>(adresatas)</a:t>
          </a:r>
          <a:endParaRPr lang="en-US" dirty="0"/>
        </a:p>
      </dgm:t>
    </dgm:pt>
    <dgm:pt modelId="{DE70614D-B387-470A-AD77-5365BA5F4243}" type="parTrans" cxnId="{5FED390D-B1E2-40A3-A5F2-7DBB5FBB79F8}">
      <dgm:prSet/>
      <dgm:spPr/>
      <dgm:t>
        <a:bodyPr/>
        <a:lstStyle/>
        <a:p>
          <a:endParaRPr lang="en-US"/>
        </a:p>
      </dgm:t>
    </dgm:pt>
    <dgm:pt modelId="{0D8AB644-8C51-4977-B536-95F70D882225}" type="sibTrans" cxnId="{5FED390D-B1E2-40A3-A5F2-7DBB5FBB79F8}">
      <dgm:prSet/>
      <dgm:spPr/>
      <dgm:t>
        <a:bodyPr/>
        <a:lstStyle/>
        <a:p>
          <a:endParaRPr lang="en-US"/>
        </a:p>
      </dgm:t>
    </dgm:pt>
    <dgm:pt modelId="{9B5D89ED-BC4E-4A1E-B3FA-778AC3F06FBE}">
      <dgm:prSet phldrT="[Text]"/>
      <dgm:spPr/>
      <dgm:t>
        <a:bodyPr/>
        <a:lstStyle/>
        <a:p>
          <a:r>
            <a:rPr lang="lt-LT" dirty="0" smtClean="0"/>
            <a:t>Turinys</a:t>
          </a:r>
          <a:endParaRPr lang="en-US" dirty="0"/>
        </a:p>
      </dgm:t>
    </dgm:pt>
    <dgm:pt modelId="{39350A76-E5A6-44C9-B162-88F2ECCE33AF}" type="parTrans" cxnId="{0376A6A9-F848-4CCB-8DD8-6E1FFF82187E}">
      <dgm:prSet/>
      <dgm:spPr/>
      <dgm:t>
        <a:bodyPr/>
        <a:lstStyle/>
        <a:p>
          <a:endParaRPr lang="en-US"/>
        </a:p>
      </dgm:t>
    </dgm:pt>
    <dgm:pt modelId="{2A45D2E4-FE27-47CF-8093-6AC576658FC8}" type="sibTrans" cxnId="{0376A6A9-F848-4CCB-8DD8-6E1FFF82187E}">
      <dgm:prSet/>
      <dgm:spPr/>
      <dgm:t>
        <a:bodyPr/>
        <a:lstStyle/>
        <a:p>
          <a:endParaRPr lang="en-US"/>
        </a:p>
      </dgm:t>
    </dgm:pt>
    <dgm:pt modelId="{D031DABB-CB9A-4324-9CF3-02AAFC7E2F4B}">
      <dgm:prSet phldrT="[Text]"/>
      <dgm:spPr/>
      <dgm:t>
        <a:bodyPr/>
        <a:lstStyle/>
        <a:p>
          <a:r>
            <a:rPr lang="lt-LT" dirty="0" smtClean="0"/>
            <a:t>Pašnekovas</a:t>
          </a:r>
        </a:p>
        <a:p>
          <a:r>
            <a:rPr lang="lt-LT" dirty="0" smtClean="0"/>
            <a:t>(adresantas)</a:t>
          </a:r>
          <a:endParaRPr lang="en-US" dirty="0"/>
        </a:p>
      </dgm:t>
    </dgm:pt>
    <dgm:pt modelId="{E101F286-A2A3-4C50-8D9D-06A2ECBAB489}" type="parTrans" cxnId="{FD4BE7EC-ECA0-43E9-AD34-54FEF38807D2}">
      <dgm:prSet/>
      <dgm:spPr/>
      <dgm:t>
        <a:bodyPr/>
        <a:lstStyle/>
        <a:p>
          <a:endParaRPr lang="en-US"/>
        </a:p>
      </dgm:t>
    </dgm:pt>
    <dgm:pt modelId="{5D7B62DA-7945-4461-987E-8400CB6D4844}" type="sibTrans" cxnId="{FD4BE7EC-ECA0-43E9-AD34-54FEF38807D2}">
      <dgm:prSet/>
      <dgm:spPr/>
      <dgm:t>
        <a:bodyPr/>
        <a:lstStyle/>
        <a:p>
          <a:endParaRPr lang="en-US"/>
        </a:p>
      </dgm:t>
    </dgm:pt>
    <dgm:pt modelId="{677AA9AD-601C-4615-B209-70F2E8553F32}">
      <dgm:prSet phldrT="[Text]"/>
      <dgm:spPr/>
      <dgm:t>
        <a:bodyPr/>
        <a:lstStyle/>
        <a:p>
          <a:r>
            <a:rPr lang="lt-LT" dirty="0" smtClean="0"/>
            <a:t>Situacija</a:t>
          </a:r>
        </a:p>
        <a:p>
          <a:r>
            <a:rPr lang="lt-LT" dirty="0" smtClean="0"/>
            <a:t>(aplinkybės)</a:t>
          </a:r>
          <a:endParaRPr lang="en-US" dirty="0"/>
        </a:p>
      </dgm:t>
    </dgm:pt>
    <dgm:pt modelId="{9DE5E7BD-032C-4C66-831D-8E49C9ADCFD8}" type="parTrans" cxnId="{0F3523C0-4E27-4B74-AECF-1FB84A4941A8}">
      <dgm:prSet/>
      <dgm:spPr/>
      <dgm:t>
        <a:bodyPr/>
        <a:lstStyle/>
        <a:p>
          <a:endParaRPr lang="en-US"/>
        </a:p>
      </dgm:t>
    </dgm:pt>
    <dgm:pt modelId="{1D9A514F-D511-4631-B704-31518B26308B}" type="sibTrans" cxnId="{0F3523C0-4E27-4B74-AECF-1FB84A4941A8}">
      <dgm:prSet/>
      <dgm:spPr/>
      <dgm:t>
        <a:bodyPr/>
        <a:lstStyle/>
        <a:p>
          <a:endParaRPr lang="en-US"/>
        </a:p>
      </dgm:t>
    </dgm:pt>
    <dgm:pt modelId="{CAD04AD3-8815-4308-AD35-75D5181998FB}">
      <dgm:prSet phldrT="[Text]"/>
      <dgm:spPr/>
      <dgm:t>
        <a:bodyPr/>
        <a:lstStyle/>
        <a:p>
          <a:r>
            <a:rPr lang="lt-LT" dirty="0" smtClean="0"/>
            <a:t>Kalbos tikslas(paskirtis, ketinimas)</a:t>
          </a:r>
          <a:endParaRPr lang="en-US" dirty="0"/>
        </a:p>
      </dgm:t>
    </dgm:pt>
    <dgm:pt modelId="{EA3B5B87-BA16-4832-B566-F3DE051B4765}" type="parTrans" cxnId="{C51F4693-C594-464F-B58F-E1710FF63D14}">
      <dgm:prSet/>
      <dgm:spPr/>
      <dgm:t>
        <a:bodyPr/>
        <a:lstStyle/>
        <a:p>
          <a:endParaRPr lang="en-US"/>
        </a:p>
      </dgm:t>
    </dgm:pt>
    <dgm:pt modelId="{4DA7F94B-BEE9-433D-AF4A-6E8F1C8C8AEC}" type="sibTrans" cxnId="{C51F4693-C594-464F-B58F-E1710FF63D14}">
      <dgm:prSet/>
      <dgm:spPr/>
      <dgm:t>
        <a:bodyPr/>
        <a:lstStyle/>
        <a:p>
          <a:endParaRPr lang="en-US"/>
        </a:p>
      </dgm:t>
    </dgm:pt>
    <dgm:pt modelId="{5DF1B6C8-F7B5-448C-B24A-A498B1BC8658}" type="pres">
      <dgm:prSet presAssocID="{10E99628-58E4-4AE7-9BE8-47E390B79C4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282F1A-CB8A-4036-A008-74145447002E}" type="pres">
      <dgm:prSet presAssocID="{2080A2FD-6F12-4C64-8040-7637BA3F7F9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351996-352A-45D0-BFF7-E653114BABF1}" type="pres">
      <dgm:prSet presAssocID="{0D8AB644-8C51-4977-B536-95F70D882225}" presName="sibTrans" presStyleCnt="0"/>
      <dgm:spPr/>
    </dgm:pt>
    <dgm:pt modelId="{449A6685-CC08-45C5-B83C-604FFB6465A8}" type="pres">
      <dgm:prSet presAssocID="{9B5D89ED-BC4E-4A1E-B3FA-778AC3F06FB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1F1C7-8177-488F-8702-F4DAB794765F}" type="pres">
      <dgm:prSet presAssocID="{2A45D2E4-FE27-47CF-8093-6AC576658FC8}" presName="sibTrans" presStyleCnt="0"/>
      <dgm:spPr/>
    </dgm:pt>
    <dgm:pt modelId="{4CD9DA78-BCBB-4D26-A6BD-9C4462C7FC3C}" type="pres">
      <dgm:prSet presAssocID="{D031DABB-CB9A-4324-9CF3-02AAFC7E2F4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ACFBB-1D0C-4779-8050-AC66842E3235}" type="pres">
      <dgm:prSet presAssocID="{5D7B62DA-7945-4461-987E-8400CB6D4844}" presName="sibTrans" presStyleCnt="0"/>
      <dgm:spPr/>
    </dgm:pt>
    <dgm:pt modelId="{284812F1-C1C8-486D-AB1A-26E97C0BD4B9}" type="pres">
      <dgm:prSet presAssocID="{677AA9AD-601C-4615-B209-70F2E8553F3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38D51-8926-413F-81A0-5B3C80BE99BF}" type="pres">
      <dgm:prSet presAssocID="{1D9A514F-D511-4631-B704-31518B26308B}" presName="sibTrans" presStyleCnt="0"/>
      <dgm:spPr/>
    </dgm:pt>
    <dgm:pt modelId="{F038382A-91FA-4CDA-93D8-B3FD72640A21}" type="pres">
      <dgm:prSet presAssocID="{CAD04AD3-8815-4308-AD35-75D5181998F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AAA59D-0FDB-4FC2-BF27-F05C1B831B18}" type="presOf" srcId="{9B5D89ED-BC4E-4A1E-B3FA-778AC3F06FBE}" destId="{449A6685-CC08-45C5-B83C-604FFB6465A8}" srcOrd="0" destOrd="0" presId="urn:microsoft.com/office/officeart/2005/8/layout/default"/>
    <dgm:cxn modelId="{C7C2359B-2A84-4849-A0FA-44BEDE43BE79}" type="presOf" srcId="{D031DABB-CB9A-4324-9CF3-02AAFC7E2F4B}" destId="{4CD9DA78-BCBB-4D26-A6BD-9C4462C7FC3C}" srcOrd="0" destOrd="0" presId="urn:microsoft.com/office/officeart/2005/8/layout/default"/>
    <dgm:cxn modelId="{947EC4C5-288D-42D1-A5CE-9687E04548B4}" type="presOf" srcId="{677AA9AD-601C-4615-B209-70F2E8553F32}" destId="{284812F1-C1C8-486D-AB1A-26E97C0BD4B9}" srcOrd="0" destOrd="0" presId="urn:microsoft.com/office/officeart/2005/8/layout/default"/>
    <dgm:cxn modelId="{DC3A482B-B827-4B97-A873-8789B9467739}" type="presOf" srcId="{10E99628-58E4-4AE7-9BE8-47E390B79C45}" destId="{5DF1B6C8-F7B5-448C-B24A-A498B1BC8658}" srcOrd="0" destOrd="0" presId="urn:microsoft.com/office/officeart/2005/8/layout/default"/>
    <dgm:cxn modelId="{5FED390D-B1E2-40A3-A5F2-7DBB5FBB79F8}" srcId="{10E99628-58E4-4AE7-9BE8-47E390B79C45}" destId="{2080A2FD-6F12-4C64-8040-7637BA3F7F99}" srcOrd="0" destOrd="0" parTransId="{DE70614D-B387-470A-AD77-5365BA5F4243}" sibTransId="{0D8AB644-8C51-4977-B536-95F70D882225}"/>
    <dgm:cxn modelId="{0F3523C0-4E27-4B74-AECF-1FB84A4941A8}" srcId="{10E99628-58E4-4AE7-9BE8-47E390B79C45}" destId="{677AA9AD-601C-4615-B209-70F2E8553F32}" srcOrd="3" destOrd="0" parTransId="{9DE5E7BD-032C-4C66-831D-8E49C9ADCFD8}" sibTransId="{1D9A514F-D511-4631-B704-31518B26308B}"/>
    <dgm:cxn modelId="{1E238774-186A-4CA6-A07A-C648AA4D8029}" type="presOf" srcId="{2080A2FD-6F12-4C64-8040-7637BA3F7F99}" destId="{35282F1A-CB8A-4036-A008-74145447002E}" srcOrd="0" destOrd="0" presId="urn:microsoft.com/office/officeart/2005/8/layout/default"/>
    <dgm:cxn modelId="{0376A6A9-F848-4CCB-8DD8-6E1FFF82187E}" srcId="{10E99628-58E4-4AE7-9BE8-47E390B79C45}" destId="{9B5D89ED-BC4E-4A1E-B3FA-778AC3F06FBE}" srcOrd="1" destOrd="0" parTransId="{39350A76-E5A6-44C9-B162-88F2ECCE33AF}" sibTransId="{2A45D2E4-FE27-47CF-8093-6AC576658FC8}"/>
    <dgm:cxn modelId="{FD4BE7EC-ECA0-43E9-AD34-54FEF38807D2}" srcId="{10E99628-58E4-4AE7-9BE8-47E390B79C45}" destId="{D031DABB-CB9A-4324-9CF3-02AAFC7E2F4B}" srcOrd="2" destOrd="0" parTransId="{E101F286-A2A3-4C50-8D9D-06A2ECBAB489}" sibTransId="{5D7B62DA-7945-4461-987E-8400CB6D4844}"/>
    <dgm:cxn modelId="{C51F4693-C594-464F-B58F-E1710FF63D14}" srcId="{10E99628-58E4-4AE7-9BE8-47E390B79C45}" destId="{CAD04AD3-8815-4308-AD35-75D5181998FB}" srcOrd="4" destOrd="0" parTransId="{EA3B5B87-BA16-4832-B566-F3DE051B4765}" sibTransId="{4DA7F94B-BEE9-433D-AF4A-6E8F1C8C8AEC}"/>
    <dgm:cxn modelId="{01A3D395-1369-463F-859A-0E87CA7C03DA}" type="presOf" srcId="{CAD04AD3-8815-4308-AD35-75D5181998FB}" destId="{F038382A-91FA-4CDA-93D8-B3FD72640A21}" srcOrd="0" destOrd="0" presId="urn:microsoft.com/office/officeart/2005/8/layout/default"/>
    <dgm:cxn modelId="{4BDA247F-7702-40E2-A568-B3001CA2EFC8}" type="presParOf" srcId="{5DF1B6C8-F7B5-448C-B24A-A498B1BC8658}" destId="{35282F1A-CB8A-4036-A008-74145447002E}" srcOrd="0" destOrd="0" presId="urn:microsoft.com/office/officeart/2005/8/layout/default"/>
    <dgm:cxn modelId="{91586FE5-359A-40F3-9DA0-834FC0A13FDD}" type="presParOf" srcId="{5DF1B6C8-F7B5-448C-B24A-A498B1BC8658}" destId="{99351996-352A-45D0-BFF7-E653114BABF1}" srcOrd="1" destOrd="0" presId="urn:microsoft.com/office/officeart/2005/8/layout/default"/>
    <dgm:cxn modelId="{36D9CDFA-D7B9-4B0D-ACE3-FA4AFB01ED5C}" type="presParOf" srcId="{5DF1B6C8-F7B5-448C-B24A-A498B1BC8658}" destId="{449A6685-CC08-45C5-B83C-604FFB6465A8}" srcOrd="2" destOrd="0" presId="urn:microsoft.com/office/officeart/2005/8/layout/default"/>
    <dgm:cxn modelId="{C50FA016-7A40-4080-9C8D-DED106AF0BAA}" type="presParOf" srcId="{5DF1B6C8-F7B5-448C-B24A-A498B1BC8658}" destId="{2D61F1C7-8177-488F-8702-F4DAB794765F}" srcOrd="3" destOrd="0" presId="urn:microsoft.com/office/officeart/2005/8/layout/default"/>
    <dgm:cxn modelId="{318EE331-93B2-4BC9-8F0F-E2ABF216259C}" type="presParOf" srcId="{5DF1B6C8-F7B5-448C-B24A-A498B1BC8658}" destId="{4CD9DA78-BCBB-4D26-A6BD-9C4462C7FC3C}" srcOrd="4" destOrd="0" presId="urn:microsoft.com/office/officeart/2005/8/layout/default"/>
    <dgm:cxn modelId="{4F3B9933-0C60-48B7-96EE-C7FA3F94C8D1}" type="presParOf" srcId="{5DF1B6C8-F7B5-448C-B24A-A498B1BC8658}" destId="{D9AACFBB-1D0C-4779-8050-AC66842E3235}" srcOrd="5" destOrd="0" presId="urn:microsoft.com/office/officeart/2005/8/layout/default"/>
    <dgm:cxn modelId="{D001CB3C-3480-40D0-B3BE-4D4EF744588E}" type="presParOf" srcId="{5DF1B6C8-F7B5-448C-B24A-A498B1BC8658}" destId="{284812F1-C1C8-486D-AB1A-26E97C0BD4B9}" srcOrd="6" destOrd="0" presId="urn:microsoft.com/office/officeart/2005/8/layout/default"/>
    <dgm:cxn modelId="{798D79B2-FD5D-48DF-8392-6E066ACF2A67}" type="presParOf" srcId="{5DF1B6C8-F7B5-448C-B24A-A498B1BC8658}" destId="{56738D51-8926-413F-81A0-5B3C80BE99BF}" srcOrd="7" destOrd="0" presId="urn:microsoft.com/office/officeart/2005/8/layout/default"/>
    <dgm:cxn modelId="{301DD561-16A3-4E45-AA6D-E9F841CEC4F3}" type="presParOf" srcId="{5DF1B6C8-F7B5-448C-B24A-A498B1BC8658}" destId="{F038382A-91FA-4CDA-93D8-B3FD72640A21}" srcOrd="8" destOrd="0" presId="urn:microsoft.com/office/officeart/2005/8/layout/default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76DC2F-77D5-4B83-8468-14B57026AB2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74C234-F6D7-4B07-B0D9-2229B5A53293}">
      <dgm:prSet phldrT="[Text]"/>
      <dgm:spPr/>
      <dgm:t>
        <a:bodyPr/>
        <a:lstStyle/>
        <a:p>
          <a:r>
            <a:rPr lang="lt-LT" dirty="0" smtClean="0"/>
            <a:t>Oficialios </a:t>
          </a:r>
          <a:endParaRPr lang="en-US" dirty="0"/>
        </a:p>
      </dgm:t>
    </dgm:pt>
    <dgm:pt modelId="{6535F76E-4C86-45D0-BD35-23A41B06FC64}" type="parTrans" cxnId="{7BD03232-F865-4CC1-9B10-54BACFE622D6}">
      <dgm:prSet/>
      <dgm:spPr/>
      <dgm:t>
        <a:bodyPr/>
        <a:lstStyle/>
        <a:p>
          <a:endParaRPr lang="en-US"/>
        </a:p>
      </dgm:t>
    </dgm:pt>
    <dgm:pt modelId="{3E8DCA76-C1BB-4F76-9FDF-13841FD8D289}" type="sibTrans" cxnId="{7BD03232-F865-4CC1-9B10-54BACFE622D6}">
      <dgm:prSet/>
      <dgm:spPr/>
      <dgm:t>
        <a:bodyPr/>
        <a:lstStyle/>
        <a:p>
          <a:endParaRPr lang="en-US"/>
        </a:p>
      </dgm:t>
    </dgm:pt>
    <dgm:pt modelId="{30EC9A3A-06BC-4E78-A2EE-F82E145E1ECE}">
      <dgm:prSet phldrT="[Text]"/>
      <dgm:spPr/>
      <dgm:t>
        <a:bodyPr/>
        <a:lstStyle/>
        <a:p>
          <a:r>
            <a:rPr lang="lt-LT" dirty="0" smtClean="0"/>
            <a:t>formalumas</a:t>
          </a:r>
          <a:endParaRPr lang="en-US" dirty="0"/>
        </a:p>
      </dgm:t>
    </dgm:pt>
    <dgm:pt modelId="{31FF3BF7-55A0-4AC1-8B1A-00D5BDBF8C97}" type="parTrans" cxnId="{4DA7C02A-AE8D-44DD-A458-038ED3E5F982}">
      <dgm:prSet/>
      <dgm:spPr/>
      <dgm:t>
        <a:bodyPr/>
        <a:lstStyle/>
        <a:p>
          <a:endParaRPr lang="en-US"/>
        </a:p>
      </dgm:t>
    </dgm:pt>
    <dgm:pt modelId="{21A9AA26-B1E3-4425-AF2E-CDA561840E43}" type="sibTrans" cxnId="{4DA7C02A-AE8D-44DD-A458-038ED3E5F982}">
      <dgm:prSet/>
      <dgm:spPr/>
      <dgm:t>
        <a:bodyPr/>
        <a:lstStyle/>
        <a:p>
          <a:endParaRPr lang="en-US"/>
        </a:p>
      </dgm:t>
    </dgm:pt>
    <dgm:pt modelId="{D968D576-5F6E-4204-84BC-0D457471E791}">
      <dgm:prSet phldrT="[Text]"/>
      <dgm:spPr/>
      <dgm:t>
        <a:bodyPr/>
        <a:lstStyle/>
        <a:p>
          <a:r>
            <a:rPr lang="lt-LT" dirty="0" smtClean="0"/>
            <a:t>dalykiškumas</a:t>
          </a:r>
          <a:endParaRPr lang="en-US" dirty="0"/>
        </a:p>
      </dgm:t>
    </dgm:pt>
    <dgm:pt modelId="{411277F7-4AA7-4535-B1C2-812CE1C04B1B}" type="parTrans" cxnId="{7E653320-17A2-428E-B289-94E20283A745}">
      <dgm:prSet/>
      <dgm:spPr/>
      <dgm:t>
        <a:bodyPr/>
        <a:lstStyle/>
        <a:p>
          <a:endParaRPr lang="en-US"/>
        </a:p>
      </dgm:t>
    </dgm:pt>
    <dgm:pt modelId="{91B9ACDA-A446-478D-854A-1D39E32FFE6B}" type="sibTrans" cxnId="{7E653320-17A2-428E-B289-94E20283A745}">
      <dgm:prSet/>
      <dgm:spPr/>
      <dgm:t>
        <a:bodyPr/>
        <a:lstStyle/>
        <a:p>
          <a:endParaRPr lang="en-US"/>
        </a:p>
      </dgm:t>
    </dgm:pt>
    <dgm:pt modelId="{8175FA77-445A-4310-A29A-70A5AB928BAC}">
      <dgm:prSet phldrT="[Text]"/>
      <dgm:spPr/>
      <dgm:t>
        <a:bodyPr/>
        <a:lstStyle/>
        <a:p>
          <a:r>
            <a:rPr lang="lt-LT" dirty="0" smtClean="0"/>
            <a:t>Neoficialios</a:t>
          </a:r>
          <a:endParaRPr lang="en-US" dirty="0"/>
        </a:p>
      </dgm:t>
    </dgm:pt>
    <dgm:pt modelId="{31F8967D-C849-4BA6-BED0-2C0E14388FB9}" type="parTrans" cxnId="{D9B5F732-F8FF-4684-ACA3-56A819C99A1F}">
      <dgm:prSet/>
      <dgm:spPr/>
      <dgm:t>
        <a:bodyPr/>
        <a:lstStyle/>
        <a:p>
          <a:endParaRPr lang="en-US"/>
        </a:p>
      </dgm:t>
    </dgm:pt>
    <dgm:pt modelId="{F2098061-4CEC-4293-8D9F-38EB336614D8}" type="sibTrans" cxnId="{D9B5F732-F8FF-4684-ACA3-56A819C99A1F}">
      <dgm:prSet/>
      <dgm:spPr/>
      <dgm:t>
        <a:bodyPr/>
        <a:lstStyle/>
        <a:p>
          <a:endParaRPr lang="en-US"/>
        </a:p>
      </dgm:t>
    </dgm:pt>
    <dgm:pt modelId="{8B64A260-FD42-4E89-BA10-8DD6EF20CC8B}">
      <dgm:prSet phldrT="[Text]"/>
      <dgm:spPr/>
      <dgm:t>
        <a:bodyPr/>
        <a:lstStyle/>
        <a:p>
          <a:r>
            <a:rPr lang="lt-LT" dirty="0" smtClean="0"/>
            <a:t>spontaniškumas</a:t>
          </a:r>
          <a:endParaRPr lang="en-US" dirty="0"/>
        </a:p>
      </dgm:t>
    </dgm:pt>
    <dgm:pt modelId="{30E568C8-800C-4AAA-B5D6-83096CC21FE3}" type="parTrans" cxnId="{89A3825D-0DD0-4264-833B-F2D98F4FC03C}">
      <dgm:prSet/>
      <dgm:spPr/>
      <dgm:t>
        <a:bodyPr/>
        <a:lstStyle/>
        <a:p>
          <a:endParaRPr lang="en-US"/>
        </a:p>
      </dgm:t>
    </dgm:pt>
    <dgm:pt modelId="{E85CB45C-C7E8-4240-9C97-57E8D4380C1E}" type="sibTrans" cxnId="{89A3825D-0DD0-4264-833B-F2D98F4FC03C}">
      <dgm:prSet/>
      <dgm:spPr/>
      <dgm:t>
        <a:bodyPr/>
        <a:lstStyle/>
        <a:p>
          <a:endParaRPr lang="en-US"/>
        </a:p>
      </dgm:t>
    </dgm:pt>
    <dgm:pt modelId="{38E79C95-D597-48B6-8EBA-34FC7CA95630}">
      <dgm:prSet phldrT="[Text]"/>
      <dgm:spPr/>
      <dgm:t>
        <a:bodyPr/>
        <a:lstStyle/>
        <a:p>
          <a:r>
            <a:rPr lang="lt-LT" dirty="0" smtClean="0"/>
            <a:t>emocingumas</a:t>
          </a:r>
          <a:endParaRPr lang="en-US" dirty="0"/>
        </a:p>
      </dgm:t>
    </dgm:pt>
    <dgm:pt modelId="{EEB6FAB0-CBBC-4D0F-B223-F7E6C968C57A}" type="parTrans" cxnId="{9A9EFEB3-C997-4D3B-857A-1777283015DF}">
      <dgm:prSet/>
      <dgm:spPr/>
      <dgm:t>
        <a:bodyPr/>
        <a:lstStyle/>
        <a:p>
          <a:endParaRPr lang="en-US"/>
        </a:p>
      </dgm:t>
    </dgm:pt>
    <dgm:pt modelId="{E7C28941-6711-4C7A-BB18-9D3E65A46B7B}" type="sibTrans" cxnId="{9A9EFEB3-C997-4D3B-857A-1777283015DF}">
      <dgm:prSet/>
      <dgm:spPr/>
      <dgm:t>
        <a:bodyPr/>
        <a:lstStyle/>
        <a:p>
          <a:endParaRPr lang="en-US"/>
        </a:p>
      </dgm:t>
    </dgm:pt>
    <dgm:pt modelId="{449FCD69-31D0-4F39-BC7E-74461CF4C90B}" type="pres">
      <dgm:prSet presAssocID="{5776DC2F-77D5-4B83-8468-14B57026AB2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B40DAC0-9DB7-4219-95E4-3EA80DB051BD}" type="pres">
      <dgm:prSet presAssocID="{B974C234-F6D7-4B07-B0D9-2229B5A53293}" presName="linNode" presStyleCnt="0"/>
      <dgm:spPr/>
    </dgm:pt>
    <dgm:pt modelId="{D9E979F9-B4FF-4332-9D8E-43B1D8EC99A3}" type="pres">
      <dgm:prSet presAssocID="{B974C234-F6D7-4B07-B0D9-2229B5A5329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FB64C-E3C5-4B51-B796-50DB7B134215}" type="pres">
      <dgm:prSet presAssocID="{B974C234-F6D7-4B07-B0D9-2229B5A5329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C40EEF-9A23-4906-8343-D0783BAD0C45}" type="pres">
      <dgm:prSet presAssocID="{3E8DCA76-C1BB-4F76-9FDF-13841FD8D289}" presName="spacing" presStyleCnt="0"/>
      <dgm:spPr/>
    </dgm:pt>
    <dgm:pt modelId="{70522162-63BE-426C-AD22-B67A46BB13DF}" type="pres">
      <dgm:prSet presAssocID="{8175FA77-445A-4310-A29A-70A5AB928BAC}" presName="linNode" presStyleCnt="0"/>
      <dgm:spPr/>
    </dgm:pt>
    <dgm:pt modelId="{5AB3C40B-A478-4FA3-8DAD-8D6190DA4520}" type="pres">
      <dgm:prSet presAssocID="{8175FA77-445A-4310-A29A-70A5AB928BAC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B40BF9-655F-4E61-BAB8-E9A073E73D1C}" type="pres">
      <dgm:prSet presAssocID="{8175FA77-445A-4310-A29A-70A5AB928BA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6952D4-E33A-4533-B04A-159916AB6847}" type="presOf" srcId="{B974C234-F6D7-4B07-B0D9-2229B5A53293}" destId="{D9E979F9-B4FF-4332-9D8E-43B1D8EC99A3}" srcOrd="0" destOrd="0" presId="urn:microsoft.com/office/officeart/2005/8/layout/vList6"/>
    <dgm:cxn modelId="{7583C333-61E4-49D8-921B-51C5E509DDE5}" type="presOf" srcId="{38E79C95-D597-48B6-8EBA-34FC7CA95630}" destId="{A3B40BF9-655F-4E61-BAB8-E9A073E73D1C}" srcOrd="0" destOrd="1" presId="urn:microsoft.com/office/officeart/2005/8/layout/vList6"/>
    <dgm:cxn modelId="{2025900A-E7E5-4ADC-804F-7ACB9689423F}" type="presOf" srcId="{5776DC2F-77D5-4B83-8468-14B57026AB21}" destId="{449FCD69-31D0-4F39-BC7E-74461CF4C90B}" srcOrd="0" destOrd="0" presId="urn:microsoft.com/office/officeart/2005/8/layout/vList6"/>
    <dgm:cxn modelId="{CFAAEB1D-DFB5-4ABF-964D-B6D44026DDC0}" type="presOf" srcId="{D968D576-5F6E-4204-84BC-0D457471E791}" destId="{1CEFB64C-E3C5-4B51-B796-50DB7B134215}" srcOrd="0" destOrd="1" presId="urn:microsoft.com/office/officeart/2005/8/layout/vList6"/>
    <dgm:cxn modelId="{7E653320-17A2-428E-B289-94E20283A745}" srcId="{B974C234-F6D7-4B07-B0D9-2229B5A53293}" destId="{D968D576-5F6E-4204-84BC-0D457471E791}" srcOrd="1" destOrd="0" parTransId="{411277F7-4AA7-4535-B1C2-812CE1C04B1B}" sibTransId="{91B9ACDA-A446-478D-854A-1D39E32FFE6B}"/>
    <dgm:cxn modelId="{7BD03232-F865-4CC1-9B10-54BACFE622D6}" srcId="{5776DC2F-77D5-4B83-8468-14B57026AB21}" destId="{B974C234-F6D7-4B07-B0D9-2229B5A53293}" srcOrd="0" destOrd="0" parTransId="{6535F76E-4C86-45D0-BD35-23A41B06FC64}" sibTransId="{3E8DCA76-C1BB-4F76-9FDF-13841FD8D289}"/>
    <dgm:cxn modelId="{9A9EFEB3-C997-4D3B-857A-1777283015DF}" srcId="{8175FA77-445A-4310-A29A-70A5AB928BAC}" destId="{38E79C95-D597-48B6-8EBA-34FC7CA95630}" srcOrd="1" destOrd="0" parTransId="{EEB6FAB0-CBBC-4D0F-B223-F7E6C968C57A}" sibTransId="{E7C28941-6711-4C7A-BB18-9D3E65A46B7B}"/>
    <dgm:cxn modelId="{2618823C-B6DB-4240-8A41-43A9810558AD}" type="presOf" srcId="{30EC9A3A-06BC-4E78-A2EE-F82E145E1ECE}" destId="{1CEFB64C-E3C5-4B51-B796-50DB7B134215}" srcOrd="0" destOrd="0" presId="urn:microsoft.com/office/officeart/2005/8/layout/vList6"/>
    <dgm:cxn modelId="{4DA7C02A-AE8D-44DD-A458-038ED3E5F982}" srcId="{B974C234-F6D7-4B07-B0D9-2229B5A53293}" destId="{30EC9A3A-06BC-4E78-A2EE-F82E145E1ECE}" srcOrd="0" destOrd="0" parTransId="{31FF3BF7-55A0-4AC1-8B1A-00D5BDBF8C97}" sibTransId="{21A9AA26-B1E3-4425-AF2E-CDA561840E43}"/>
    <dgm:cxn modelId="{89A3825D-0DD0-4264-833B-F2D98F4FC03C}" srcId="{8175FA77-445A-4310-A29A-70A5AB928BAC}" destId="{8B64A260-FD42-4E89-BA10-8DD6EF20CC8B}" srcOrd="0" destOrd="0" parTransId="{30E568C8-800C-4AAA-B5D6-83096CC21FE3}" sibTransId="{E85CB45C-C7E8-4240-9C97-57E8D4380C1E}"/>
    <dgm:cxn modelId="{EF924A63-99CC-4AC8-8B33-13B593B090B7}" type="presOf" srcId="{8B64A260-FD42-4E89-BA10-8DD6EF20CC8B}" destId="{A3B40BF9-655F-4E61-BAB8-E9A073E73D1C}" srcOrd="0" destOrd="0" presId="urn:microsoft.com/office/officeart/2005/8/layout/vList6"/>
    <dgm:cxn modelId="{92C6E295-5CE7-4FAD-AC7E-F7E59CF120F5}" type="presOf" srcId="{8175FA77-445A-4310-A29A-70A5AB928BAC}" destId="{5AB3C40B-A478-4FA3-8DAD-8D6190DA4520}" srcOrd="0" destOrd="0" presId="urn:microsoft.com/office/officeart/2005/8/layout/vList6"/>
    <dgm:cxn modelId="{D9B5F732-F8FF-4684-ACA3-56A819C99A1F}" srcId="{5776DC2F-77D5-4B83-8468-14B57026AB21}" destId="{8175FA77-445A-4310-A29A-70A5AB928BAC}" srcOrd="1" destOrd="0" parTransId="{31F8967D-C849-4BA6-BED0-2C0E14388FB9}" sibTransId="{F2098061-4CEC-4293-8D9F-38EB336614D8}"/>
    <dgm:cxn modelId="{18B63BB2-ED8F-42C8-B0FA-35477C1A3F77}" type="presParOf" srcId="{449FCD69-31D0-4F39-BC7E-74461CF4C90B}" destId="{BB40DAC0-9DB7-4219-95E4-3EA80DB051BD}" srcOrd="0" destOrd="0" presId="urn:microsoft.com/office/officeart/2005/8/layout/vList6"/>
    <dgm:cxn modelId="{A4E55D18-E753-41A0-A814-AD02E473021B}" type="presParOf" srcId="{BB40DAC0-9DB7-4219-95E4-3EA80DB051BD}" destId="{D9E979F9-B4FF-4332-9D8E-43B1D8EC99A3}" srcOrd="0" destOrd="0" presId="urn:microsoft.com/office/officeart/2005/8/layout/vList6"/>
    <dgm:cxn modelId="{A9AB1B89-1558-4A4F-865B-0A50B1BDB5CD}" type="presParOf" srcId="{BB40DAC0-9DB7-4219-95E4-3EA80DB051BD}" destId="{1CEFB64C-E3C5-4B51-B796-50DB7B134215}" srcOrd="1" destOrd="0" presId="urn:microsoft.com/office/officeart/2005/8/layout/vList6"/>
    <dgm:cxn modelId="{1A87727B-1165-4BB8-BA19-6E0A138F79B3}" type="presParOf" srcId="{449FCD69-31D0-4F39-BC7E-74461CF4C90B}" destId="{9DC40EEF-9A23-4906-8343-D0783BAD0C45}" srcOrd="1" destOrd="0" presId="urn:microsoft.com/office/officeart/2005/8/layout/vList6"/>
    <dgm:cxn modelId="{AA626413-8F85-401E-BBB3-385B7A0765A8}" type="presParOf" srcId="{449FCD69-31D0-4F39-BC7E-74461CF4C90B}" destId="{70522162-63BE-426C-AD22-B67A46BB13DF}" srcOrd="2" destOrd="0" presId="urn:microsoft.com/office/officeart/2005/8/layout/vList6"/>
    <dgm:cxn modelId="{8F2F26A0-E06E-4687-BF21-6682B9D48BF1}" type="presParOf" srcId="{70522162-63BE-426C-AD22-B67A46BB13DF}" destId="{5AB3C40B-A478-4FA3-8DAD-8D6190DA4520}" srcOrd="0" destOrd="0" presId="urn:microsoft.com/office/officeart/2005/8/layout/vList6"/>
    <dgm:cxn modelId="{A513CAA5-0D16-4B41-B2A2-635E4C9A81DA}" type="presParOf" srcId="{70522162-63BE-426C-AD22-B67A46BB13DF}" destId="{A3B40BF9-655F-4E61-BAB8-E9A073E73D1C}" srcOrd="1" destOrd="0" presId="urn:microsoft.com/office/officeart/2005/8/layout/vList6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C5FB4C-0339-42AA-9BFC-0898D59AD65F}" type="doc">
      <dgm:prSet loTypeId="urn:microsoft.com/office/officeart/2005/8/layout/target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F9DE22-6CD0-4A48-9679-5DA7858990FF}">
      <dgm:prSet phldrT="[Text]"/>
      <dgm:spPr/>
      <dgm:t>
        <a:bodyPr/>
        <a:lstStyle/>
        <a:p>
          <a:r>
            <a:rPr lang="lt-LT" dirty="0" smtClean="0"/>
            <a:t>Informacinis</a:t>
          </a:r>
          <a:endParaRPr lang="en-US" dirty="0"/>
        </a:p>
      </dgm:t>
    </dgm:pt>
    <dgm:pt modelId="{01FB9857-D4BF-4F56-9102-FD5493B89081}" type="parTrans" cxnId="{953A7AC0-073F-4F0A-B120-7F7100115459}">
      <dgm:prSet/>
      <dgm:spPr/>
      <dgm:t>
        <a:bodyPr/>
        <a:lstStyle/>
        <a:p>
          <a:endParaRPr lang="en-US"/>
        </a:p>
      </dgm:t>
    </dgm:pt>
    <dgm:pt modelId="{8CD9A1E1-602B-4710-A7DD-A02DA9D3947B}" type="sibTrans" cxnId="{953A7AC0-073F-4F0A-B120-7F7100115459}">
      <dgm:prSet/>
      <dgm:spPr/>
      <dgm:t>
        <a:bodyPr/>
        <a:lstStyle/>
        <a:p>
          <a:endParaRPr lang="en-US"/>
        </a:p>
      </dgm:t>
    </dgm:pt>
    <dgm:pt modelId="{4E660562-B579-4173-B756-003853CEC440}">
      <dgm:prSet phldrT="[Text]"/>
      <dgm:spPr/>
      <dgm:t>
        <a:bodyPr/>
        <a:lstStyle/>
        <a:p>
          <a:r>
            <a:rPr lang="lt-LT" dirty="0" smtClean="0"/>
            <a:t>Dalykiškumas</a:t>
          </a:r>
          <a:endParaRPr lang="en-US" dirty="0"/>
        </a:p>
      </dgm:t>
    </dgm:pt>
    <dgm:pt modelId="{F39C119D-730B-4906-BC5A-E6BC2B76D569}" type="parTrans" cxnId="{A987A2E3-21DA-435C-A385-8F5C71907E90}">
      <dgm:prSet/>
      <dgm:spPr/>
      <dgm:t>
        <a:bodyPr/>
        <a:lstStyle/>
        <a:p>
          <a:endParaRPr lang="en-US"/>
        </a:p>
      </dgm:t>
    </dgm:pt>
    <dgm:pt modelId="{283DED6C-FDBC-4C01-B186-ED1BB2D4737E}" type="sibTrans" cxnId="{A987A2E3-21DA-435C-A385-8F5C71907E90}">
      <dgm:prSet/>
      <dgm:spPr/>
      <dgm:t>
        <a:bodyPr/>
        <a:lstStyle/>
        <a:p>
          <a:endParaRPr lang="en-US"/>
        </a:p>
      </dgm:t>
    </dgm:pt>
    <dgm:pt modelId="{0BE5B8DC-97EF-4DDC-BF44-58A048D8BF5F}">
      <dgm:prSet phldrT="[Text]"/>
      <dgm:spPr/>
      <dgm:t>
        <a:bodyPr/>
        <a:lstStyle/>
        <a:p>
          <a:r>
            <a:rPr lang="lt-LT" dirty="0" smtClean="0"/>
            <a:t>Komunikacinis</a:t>
          </a:r>
          <a:endParaRPr lang="en-US" dirty="0"/>
        </a:p>
      </dgm:t>
    </dgm:pt>
    <dgm:pt modelId="{2C8FD2CB-16AB-43BB-95D6-ECDC49AD45D0}" type="parTrans" cxnId="{4DB2CE6F-A596-43D6-9FE2-4FCFF9AAEC4C}">
      <dgm:prSet/>
      <dgm:spPr/>
      <dgm:t>
        <a:bodyPr/>
        <a:lstStyle/>
        <a:p>
          <a:endParaRPr lang="en-US"/>
        </a:p>
      </dgm:t>
    </dgm:pt>
    <dgm:pt modelId="{F62FF883-A050-45E1-83D2-1C9228B4CA9C}" type="sibTrans" cxnId="{4DB2CE6F-A596-43D6-9FE2-4FCFF9AAEC4C}">
      <dgm:prSet/>
      <dgm:spPr/>
      <dgm:t>
        <a:bodyPr/>
        <a:lstStyle/>
        <a:p>
          <a:endParaRPr lang="en-US"/>
        </a:p>
      </dgm:t>
    </dgm:pt>
    <dgm:pt modelId="{F1B3BA9D-367B-4D2C-8BC4-923C2F625691}">
      <dgm:prSet phldrT="[Text]"/>
      <dgm:spPr/>
      <dgm:t>
        <a:bodyPr/>
        <a:lstStyle/>
        <a:p>
          <a:r>
            <a:rPr lang="lt-LT" dirty="0" smtClean="0"/>
            <a:t>paprastumas</a:t>
          </a:r>
          <a:endParaRPr lang="en-US" dirty="0"/>
        </a:p>
      </dgm:t>
    </dgm:pt>
    <dgm:pt modelId="{DC82AA0A-4B10-4D70-A1B3-9414A90F4F5C}" type="parTrans" cxnId="{0EBEE3CC-38F6-47AB-93EF-B251CC00CC6D}">
      <dgm:prSet/>
      <dgm:spPr/>
      <dgm:t>
        <a:bodyPr/>
        <a:lstStyle/>
        <a:p>
          <a:endParaRPr lang="en-US"/>
        </a:p>
      </dgm:t>
    </dgm:pt>
    <dgm:pt modelId="{35F413E9-3EFE-4E74-A425-3F8DC49807C7}" type="sibTrans" cxnId="{0EBEE3CC-38F6-47AB-93EF-B251CC00CC6D}">
      <dgm:prSet/>
      <dgm:spPr/>
      <dgm:t>
        <a:bodyPr/>
        <a:lstStyle/>
        <a:p>
          <a:endParaRPr lang="en-US"/>
        </a:p>
      </dgm:t>
    </dgm:pt>
    <dgm:pt modelId="{3EF8818F-4218-45B4-9D25-C8C510FC8BA7}">
      <dgm:prSet phldrT="[Text]"/>
      <dgm:spPr/>
      <dgm:t>
        <a:bodyPr/>
        <a:lstStyle/>
        <a:p>
          <a:r>
            <a:rPr lang="lt-LT" dirty="0" smtClean="0"/>
            <a:t>gyvumas</a:t>
          </a:r>
          <a:endParaRPr lang="en-US" dirty="0"/>
        </a:p>
      </dgm:t>
    </dgm:pt>
    <dgm:pt modelId="{148513DC-8B75-4A25-A65E-055A78A7CAED}" type="parTrans" cxnId="{9BBAB1A3-2862-4D1B-8FAD-B7DED388CD1E}">
      <dgm:prSet/>
      <dgm:spPr/>
      <dgm:t>
        <a:bodyPr/>
        <a:lstStyle/>
        <a:p>
          <a:endParaRPr lang="en-US"/>
        </a:p>
      </dgm:t>
    </dgm:pt>
    <dgm:pt modelId="{5562E66B-BF11-43CE-BCD5-C7DABCA5AE25}" type="sibTrans" cxnId="{9BBAB1A3-2862-4D1B-8FAD-B7DED388CD1E}">
      <dgm:prSet/>
      <dgm:spPr/>
      <dgm:t>
        <a:bodyPr/>
        <a:lstStyle/>
        <a:p>
          <a:endParaRPr lang="en-US"/>
        </a:p>
      </dgm:t>
    </dgm:pt>
    <dgm:pt modelId="{24690A5B-9FBB-4B10-970C-8656EA657FA8}">
      <dgm:prSet phldrT="[Text]"/>
      <dgm:spPr/>
      <dgm:t>
        <a:bodyPr/>
        <a:lstStyle/>
        <a:p>
          <a:r>
            <a:rPr lang="lt-LT" dirty="0" smtClean="0"/>
            <a:t>Apeliacinis</a:t>
          </a:r>
          <a:endParaRPr lang="en-US" dirty="0"/>
        </a:p>
      </dgm:t>
    </dgm:pt>
    <dgm:pt modelId="{D022A4D9-2F10-4A06-B343-F014498DC984}" type="parTrans" cxnId="{A6067150-76DE-466C-BE43-B15916E6F0F2}">
      <dgm:prSet/>
      <dgm:spPr/>
      <dgm:t>
        <a:bodyPr/>
        <a:lstStyle/>
        <a:p>
          <a:endParaRPr lang="en-US"/>
        </a:p>
      </dgm:t>
    </dgm:pt>
    <dgm:pt modelId="{E85B05DE-05A1-423D-96D8-ADE54C5A9111}" type="sibTrans" cxnId="{A6067150-76DE-466C-BE43-B15916E6F0F2}">
      <dgm:prSet/>
      <dgm:spPr/>
      <dgm:t>
        <a:bodyPr/>
        <a:lstStyle/>
        <a:p>
          <a:endParaRPr lang="en-US"/>
        </a:p>
      </dgm:t>
    </dgm:pt>
    <dgm:pt modelId="{3343007A-0D77-4761-814B-75061DE97334}">
      <dgm:prSet phldrT="[Text]"/>
      <dgm:spPr/>
      <dgm:t>
        <a:bodyPr/>
        <a:lstStyle/>
        <a:p>
          <a:r>
            <a:rPr lang="lt-LT" dirty="0" smtClean="0"/>
            <a:t>estetiškumas</a:t>
          </a:r>
          <a:endParaRPr lang="en-US" dirty="0"/>
        </a:p>
      </dgm:t>
    </dgm:pt>
    <dgm:pt modelId="{7E754812-F24B-4B86-992C-0463D93CD597}" type="parTrans" cxnId="{CF1C2AC1-FB72-49E1-9B01-F14C19ED7EC8}">
      <dgm:prSet/>
      <dgm:spPr/>
      <dgm:t>
        <a:bodyPr/>
        <a:lstStyle/>
        <a:p>
          <a:endParaRPr lang="en-US"/>
        </a:p>
      </dgm:t>
    </dgm:pt>
    <dgm:pt modelId="{27F05CEB-853D-48FC-8930-46274ACB105F}" type="sibTrans" cxnId="{CF1C2AC1-FB72-49E1-9B01-F14C19ED7EC8}">
      <dgm:prSet/>
      <dgm:spPr/>
      <dgm:t>
        <a:bodyPr/>
        <a:lstStyle/>
        <a:p>
          <a:endParaRPr lang="en-US"/>
        </a:p>
      </dgm:t>
    </dgm:pt>
    <dgm:pt modelId="{76B10D20-B10E-4269-BBEA-0CFFC5994B14}">
      <dgm:prSet phldrT="[Text]"/>
      <dgm:spPr/>
      <dgm:t>
        <a:bodyPr/>
        <a:lstStyle/>
        <a:p>
          <a:r>
            <a:rPr lang="lt-LT" dirty="0" smtClean="0"/>
            <a:t>emocingumas</a:t>
          </a:r>
          <a:endParaRPr lang="en-US" dirty="0"/>
        </a:p>
      </dgm:t>
    </dgm:pt>
    <dgm:pt modelId="{57170B43-BCD2-42B3-A762-6A1F3F2D5731}" type="parTrans" cxnId="{F0116F47-2FD7-47D3-8550-5A9BB22F4FF2}">
      <dgm:prSet/>
      <dgm:spPr/>
      <dgm:t>
        <a:bodyPr/>
        <a:lstStyle/>
        <a:p>
          <a:endParaRPr lang="en-US"/>
        </a:p>
      </dgm:t>
    </dgm:pt>
    <dgm:pt modelId="{C3B432DC-D3D6-41FC-A435-6D45A9BD581D}" type="sibTrans" cxnId="{F0116F47-2FD7-47D3-8550-5A9BB22F4FF2}">
      <dgm:prSet/>
      <dgm:spPr/>
      <dgm:t>
        <a:bodyPr/>
        <a:lstStyle/>
        <a:p>
          <a:endParaRPr lang="en-US"/>
        </a:p>
      </dgm:t>
    </dgm:pt>
    <dgm:pt modelId="{E958DCF4-061D-493A-AEA5-7C5F2D60E644}">
      <dgm:prSet phldrT="[Text]"/>
      <dgm:spPr/>
      <dgm:t>
        <a:bodyPr/>
        <a:lstStyle/>
        <a:p>
          <a:r>
            <a:rPr lang="lt-LT" dirty="0" smtClean="0"/>
            <a:t>tikslumas</a:t>
          </a:r>
          <a:endParaRPr lang="en-US" dirty="0"/>
        </a:p>
      </dgm:t>
    </dgm:pt>
    <dgm:pt modelId="{D12C24EA-91A3-4849-B53D-4643B6572992}" type="parTrans" cxnId="{4969489A-23DC-4F7D-B517-519C54A7DE74}">
      <dgm:prSet/>
      <dgm:spPr/>
    </dgm:pt>
    <dgm:pt modelId="{76990F83-F0D7-4163-B7E8-9B601EA8BF50}" type="sibTrans" cxnId="{4969489A-23DC-4F7D-B517-519C54A7DE74}">
      <dgm:prSet/>
      <dgm:spPr/>
    </dgm:pt>
    <dgm:pt modelId="{7D260696-F02C-40D8-A774-D49AB773D3D9}" type="pres">
      <dgm:prSet presAssocID="{4AC5FB4C-0339-42AA-9BFC-0898D59AD65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1FC774-82A6-46B0-9D13-7173A2036143}" type="pres">
      <dgm:prSet presAssocID="{D1F9DE22-6CD0-4A48-9679-5DA7858990FF}" presName="circle1" presStyleLbl="node1" presStyleIdx="0" presStyleCnt="3"/>
      <dgm:spPr/>
    </dgm:pt>
    <dgm:pt modelId="{5091A6C8-C126-4925-B084-723D276A1F92}" type="pres">
      <dgm:prSet presAssocID="{D1F9DE22-6CD0-4A48-9679-5DA7858990FF}" presName="space" presStyleCnt="0"/>
      <dgm:spPr/>
    </dgm:pt>
    <dgm:pt modelId="{8B66D976-2358-4C13-992D-51D6B4246B2A}" type="pres">
      <dgm:prSet presAssocID="{D1F9DE22-6CD0-4A48-9679-5DA7858990FF}" presName="rect1" presStyleLbl="alignAcc1" presStyleIdx="0" presStyleCnt="3"/>
      <dgm:spPr/>
      <dgm:t>
        <a:bodyPr/>
        <a:lstStyle/>
        <a:p>
          <a:endParaRPr lang="en-US"/>
        </a:p>
      </dgm:t>
    </dgm:pt>
    <dgm:pt modelId="{543DA5E9-EAAF-47D4-B48D-05E7A6E92945}" type="pres">
      <dgm:prSet presAssocID="{0BE5B8DC-97EF-4DDC-BF44-58A048D8BF5F}" presName="vertSpace2" presStyleLbl="node1" presStyleIdx="0" presStyleCnt="3"/>
      <dgm:spPr/>
    </dgm:pt>
    <dgm:pt modelId="{A2FE5D4F-234F-4FF0-95BB-4EA427E745F0}" type="pres">
      <dgm:prSet presAssocID="{0BE5B8DC-97EF-4DDC-BF44-58A048D8BF5F}" presName="circle2" presStyleLbl="node1" presStyleIdx="1" presStyleCnt="3"/>
      <dgm:spPr/>
    </dgm:pt>
    <dgm:pt modelId="{345A2E56-C177-44E4-9B8A-AA61DE8500DC}" type="pres">
      <dgm:prSet presAssocID="{0BE5B8DC-97EF-4DDC-BF44-58A048D8BF5F}" presName="rect2" presStyleLbl="alignAcc1" presStyleIdx="1" presStyleCnt="3"/>
      <dgm:spPr/>
      <dgm:t>
        <a:bodyPr/>
        <a:lstStyle/>
        <a:p>
          <a:endParaRPr lang="en-US"/>
        </a:p>
      </dgm:t>
    </dgm:pt>
    <dgm:pt modelId="{3E8E27CC-23E4-461C-A6EC-C099C8268BC5}" type="pres">
      <dgm:prSet presAssocID="{24690A5B-9FBB-4B10-970C-8656EA657FA8}" presName="vertSpace3" presStyleLbl="node1" presStyleIdx="1" presStyleCnt="3"/>
      <dgm:spPr/>
    </dgm:pt>
    <dgm:pt modelId="{8BCD72A2-A655-4E19-AB95-A5DAC27FD23D}" type="pres">
      <dgm:prSet presAssocID="{24690A5B-9FBB-4B10-970C-8656EA657FA8}" presName="circle3" presStyleLbl="node1" presStyleIdx="2" presStyleCnt="3"/>
      <dgm:spPr/>
    </dgm:pt>
    <dgm:pt modelId="{199451B5-9ABA-4185-8C3E-38522F27EEE8}" type="pres">
      <dgm:prSet presAssocID="{24690A5B-9FBB-4B10-970C-8656EA657FA8}" presName="rect3" presStyleLbl="alignAcc1" presStyleIdx="2" presStyleCnt="3"/>
      <dgm:spPr/>
      <dgm:t>
        <a:bodyPr/>
        <a:lstStyle/>
        <a:p>
          <a:endParaRPr lang="en-US"/>
        </a:p>
      </dgm:t>
    </dgm:pt>
    <dgm:pt modelId="{E0D3C4AC-A61C-431D-AF5E-12468F19FEB8}" type="pres">
      <dgm:prSet presAssocID="{D1F9DE22-6CD0-4A48-9679-5DA7858990FF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BE230-B719-409A-87A9-A206EDEF5195}" type="pres">
      <dgm:prSet presAssocID="{D1F9DE22-6CD0-4A48-9679-5DA7858990FF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8CFD8B-E28D-4DB5-A74E-56F2DF593BC9}" type="pres">
      <dgm:prSet presAssocID="{0BE5B8DC-97EF-4DDC-BF44-58A048D8BF5F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304B24-FB39-493E-ACA2-6DB3E67A738F}" type="pres">
      <dgm:prSet presAssocID="{0BE5B8DC-97EF-4DDC-BF44-58A048D8BF5F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6055-69DB-47BF-AFD2-F88743C32D7B}" type="pres">
      <dgm:prSet presAssocID="{24690A5B-9FBB-4B10-970C-8656EA657FA8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99CE68-CE7D-4FA7-BB9A-EB56C7B2D8B9}" type="pres">
      <dgm:prSet presAssocID="{24690A5B-9FBB-4B10-970C-8656EA657FA8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1C2AC1-FB72-49E1-9B01-F14C19ED7EC8}" srcId="{24690A5B-9FBB-4B10-970C-8656EA657FA8}" destId="{3343007A-0D77-4761-814B-75061DE97334}" srcOrd="0" destOrd="0" parTransId="{7E754812-F24B-4B86-992C-0463D93CD597}" sibTransId="{27F05CEB-853D-48FC-8930-46274ACB105F}"/>
    <dgm:cxn modelId="{953A7AC0-073F-4F0A-B120-7F7100115459}" srcId="{4AC5FB4C-0339-42AA-9BFC-0898D59AD65F}" destId="{D1F9DE22-6CD0-4A48-9679-5DA7858990FF}" srcOrd="0" destOrd="0" parTransId="{01FB9857-D4BF-4F56-9102-FD5493B89081}" sibTransId="{8CD9A1E1-602B-4710-A7DD-A02DA9D3947B}"/>
    <dgm:cxn modelId="{8A4A4339-E5E4-4768-B9FE-D1D041BA4CC9}" type="presOf" srcId="{24690A5B-9FBB-4B10-970C-8656EA657FA8}" destId="{B2976055-69DB-47BF-AFD2-F88743C32D7B}" srcOrd="1" destOrd="0" presId="urn:microsoft.com/office/officeart/2005/8/layout/target3"/>
    <dgm:cxn modelId="{4DB2CE6F-A596-43D6-9FE2-4FCFF9AAEC4C}" srcId="{4AC5FB4C-0339-42AA-9BFC-0898D59AD65F}" destId="{0BE5B8DC-97EF-4DDC-BF44-58A048D8BF5F}" srcOrd="1" destOrd="0" parTransId="{2C8FD2CB-16AB-43BB-95D6-ECDC49AD45D0}" sibTransId="{F62FF883-A050-45E1-83D2-1C9228B4CA9C}"/>
    <dgm:cxn modelId="{0EBEE3CC-38F6-47AB-93EF-B251CC00CC6D}" srcId="{0BE5B8DC-97EF-4DDC-BF44-58A048D8BF5F}" destId="{F1B3BA9D-367B-4D2C-8BC4-923C2F625691}" srcOrd="0" destOrd="0" parTransId="{DC82AA0A-4B10-4D70-A1B3-9414A90F4F5C}" sibTransId="{35F413E9-3EFE-4E74-A425-3F8DC49807C7}"/>
    <dgm:cxn modelId="{A987A2E3-21DA-435C-A385-8F5C71907E90}" srcId="{D1F9DE22-6CD0-4A48-9679-5DA7858990FF}" destId="{4E660562-B579-4173-B756-003853CEC440}" srcOrd="0" destOrd="0" parTransId="{F39C119D-730B-4906-BC5A-E6BC2B76D569}" sibTransId="{283DED6C-FDBC-4C01-B186-ED1BB2D4737E}"/>
    <dgm:cxn modelId="{9BBAB1A3-2862-4D1B-8FAD-B7DED388CD1E}" srcId="{0BE5B8DC-97EF-4DDC-BF44-58A048D8BF5F}" destId="{3EF8818F-4218-45B4-9D25-C8C510FC8BA7}" srcOrd="1" destOrd="0" parTransId="{148513DC-8B75-4A25-A65E-055A78A7CAED}" sibTransId="{5562E66B-BF11-43CE-BCD5-C7DABCA5AE25}"/>
    <dgm:cxn modelId="{13C761C9-333F-4D89-8B1F-5AC8D04372DF}" type="presOf" srcId="{24690A5B-9FBB-4B10-970C-8656EA657FA8}" destId="{199451B5-9ABA-4185-8C3E-38522F27EEE8}" srcOrd="0" destOrd="0" presId="urn:microsoft.com/office/officeart/2005/8/layout/target3"/>
    <dgm:cxn modelId="{8751E7ED-5891-4BBB-B75F-D3FBB3A6BF57}" type="presOf" srcId="{0BE5B8DC-97EF-4DDC-BF44-58A048D8BF5F}" destId="{345A2E56-C177-44E4-9B8A-AA61DE8500DC}" srcOrd="0" destOrd="0" presId="urn:microsoft.com/office/officeart/2005/8/layout/target3"/>
    <dgm:cxn modelId="{D5747573-C546-4E12-98A3-6E831243CD5C}" type="presOf" srcId="{3EF8818F-4218-45B4-9D25-C8C510FC8BA7}" destId="{D8304B24-FB39-493E-ACA2-6DB3E67A738F}" srcOrd="0" destOrd="1" presId="urn:microsoft.com/office/officeart/2005/8/layout/target3"/>
    <dgm:cxn modelId="{0BFAFBAC-A616-49C3-9FAA-4768B2F0C45F}" type="presOf" srcId="{4AC5FB4C-0339-42AA-9BFC-0898D59AD65F}" destId="{7D260696-F02C-40D8-A774-D49AB773D3D9}" srcOrd="0" destOrd="0" presId="urn:microsoft.com/office/officeart/2005/8/layout/target3"/>
    <dgm:cxn modelId="{A413EA2E-EBDB-48E0-9B05-AB9400FEE38C}" type="presOf" srcId="{4E660562-B579-4173-B756-003853CEC440}" destId="{3CCBE230-B719-409A-87A9-A206EDEF5195}" srcOrd="0" destOrd="0" presId="urn:microsoft.com/office/officeart/2005/8/layout/target3"/>
    <dgm:cxn modelId="{29219801-9FB7-45F8-92F5-6DC8696CFDA9}" type="presOf" srcId="{76B10D20-B10E-4269-BBEA-0CFFC5994B14}" destId="{6399CE68-CE7D-4FA7-BB9A-EB56C7B2D8B9}" srcOrd="0" destOrd="1" presId="urn:microsoft.com/office/officeart/2005/8/layout/target3"/>
    <dgm:cxn modelId="{2CE0BEC3-FA0F-4C99-963B-78F4E89F3457}" type="presOf" srcId="{D1F9DE22-6CD0-4A48-9679-5DA7858990FF}" destId="{E0D3C4AC-A61C-431D-AF5E-12468F19FEB8}" srcOrd="1" destOrd="0" presId="urn:microsoft.com/office/officeart/2005/8/layout/target3"/>
    <dgm:cxn modelId="{BA7B9F0A-D134-4DB7-90BE-C2E792E7A561}" type="presOf" srcId="{E958DCF4-061D-493A-AEA5-7C5F2D60E644}" destId="{3CCBE230-B719-409A-87A9-A206EDEF5195}" srcOrd="0" destOrd="1" presId="urn:microsoft.com/office/officeart/2005/8/layout/target3"/>
    <dgm:cxn modelId="{D3E4632D-3367-4736-A723-A272343F2A16}" type="presOf" srcId="{F1B3BA9D-367B-4D2C-8BC4-923C2F625691}" destId="{D8304B24-FB39-493E-ACA2-6DB3E67A738F}" srcOrd="0" destOrd="0" presId="urn:microsoft.com/office/officeart/2005/8/layout/target3"/>
    <dgm:cxn modelId="{5085B78E-1844-4DAD-B19F-4FE83BC567F3}" type="presOf" srcId="{3343007A-0D77-4761-814B-75061DE97334}" destId="{6399CE68-CE7D-4FA7-BB9A-EB56C7B2D8B9}" srcOrd="0" destOrd="0" presId="urn:microsoft.com/office/officeart/2005/8/layout/target3"/>
    <dgm:cxn modelId="{1953C49C-6D41-4289-B274-0BD819C7251F}" type="presOf" srcId="{D1F9DE22-6CD0-4A48-9679-5DA7858990FF}" destId="{8B66D976-2358-4C13-992D-51D6B4246B2A}" srcOrd="0" destOrd="0" presId="urn:microsoft.com/office/officeart/2005/8/layout/target3"/>
    <dgm:cxn modelId="{4969489A-23DC-4F7D-B517-519C54A7DE74}" srcId="{D1F9DE22-6CD0-4A48-9679-5DA7858990FF}" destId="{E958DCF4-061D-493A-AEA5-7C5F2D60E644}" srcOrd="1" destOrd="0" parTransId="{D12C24EA-91A3-4849-B53D-4643B6572992}" sibTransId="{76990F83-F0D7-4163-B7E8-9B601EA8BF50}"/>
    <dgm:cxn modelId="{BAF0DF41-2C31-4925-8F66-4AA9321B4688}" type="presOf" srcId="{0BE5B8DC-97EF-4DDC-BF44-58A048D8BF5F}" destId="{AE8CFD8B-E28D-4DB5-A74E-56F2DF593BC9}" srcOrd="1" destOrd="0" presId="urn:microsoft.com/office/officeart/2005/8/layout/target3"/>
    <dgm:cxn modelId="{F0116F47-2FD7-47D3-8550-5A9BB22F4FF2}" srcId="{24690A5B-9FBB-4B10-970C-8656EA657FA8}" destId="{76B10D20-B10E-4269-BBEA-0CFFC5994B14}" srcOrd="1" destOrd="0" parTransId="{57170B43-BCD2-42B3-A762-6A1F3F2D5731}" sibTransId="{C3B432DC-D3D6-41FC-A435-6D45A9BD581D}"/>
    <dgm:cxn modelId="{A6067150-76DE-466C-BE43-B15916E6F0F2}" srcId="{4AC5FB4C-0339-42AA-9BFC-0898D59AD65F}" destId="{24690A5B-9FBB-4B10-970C-8656EA657FA8}" srcOrd="2" destOrd="0" parTransId="{D022A4D9-2F10-4A06-B343-F014498DC984}" sibTransId="{E85B05DE-05A1-423D-96D8-ADE54C5A9111}"/>
    <dgm:cxn modelId="{02363146-442D-4CC8-9DD6-3FE25DA298A5}" type="presParOf" srcId="{7D260696-F02C-40D8-A774-D49AB773D3D9}" destId="{4B1FC774-82A6-46B0-9D13-7173A2036143}" srcOrd="0" destOrd="0" presId="urn:microsoft.com/office/officeart/2005/8/layout/target3"/>
    <dgm:cxn modelId="{FD303593-0B05-45F2-B0C0-D23D5B163F17}" type="presParOf" srcId="{7D260696-F02C-40D8-A774-D49AB773D3D9}" destId="{5091A6C8-C126-4925-B084-723D276A1F92}" srcOrd="1" destOrd="0" presId="urn:microsoft.com/office/officeart/2005/8/layout/target3"/>
    <dgm:cxn modelId="{F24B3DA7-A827-406A-B42B-94620CEF02C9}" type="presParOf" srcId="{7D260696-F02C-40D8-A774-D49AB773D3D9}" destId="{8B66D976-2358-4C13-992D-51D6B4246B2A}" srcOrd="2" destOrd="0" presId="urn:microsoft.com/office/officeart/2005/8/layout/target3"/>
    <dgm:cxn modelId="{A938973A-3722-488B-8D4B-25A6A781A1D0}" type="presParOf" srcId="{7D260696-F02C-40D8-A774-D49AB773D3D9}" destId="{543DA5E9-EAAF-47D4-B48D-05E7A6E92945}" srcOrd="3" destOrd="0" presId="urn:microsoft.com/office/officeart/2005/8/layout/target3"/>
    <dgm:cxn modelId="{3851DDBE-F6EE-4D43-8127-12B9593620E0}" type="presParOf" srcId="{7D260696-F02C-40D8-A774-D49AB773D3D9}" destId="{A2FE5D4F-234F-4FF0-95BB-4EA427E745F0}" srcOrd="4" destOrd="0" presId="urn:microsoft.com/office/officeart/2005/8/layout/target3"/>
    <dgm:cxn modelId="{489CF6EA-64B1-4703-90A3-96059A480459}" type="presParOf" srcId="{7D260696-F02C-40D8-A774-D49AB773D3D9}" destId="{345A2E56-C177-44E4-9B8A-AA61DE8500DC}" srcOrd="5" destOrd="0" presId="urn:microsoft.com/office/officeart/2005/8/layout/target3"/>
    <dgm:cxn modelId="{E5E8A67E-F481-4D6F-8B7A-F09862C13E68}" type="presParOf" srcId="{7D260696-F02C-40D8-A774-D49AB773D3D9}" destId="{3E8E27CC-23E4-461C-A6EC-C099C8268BC5}" srcOrd="6" destOrd="0" presId="urn:microsoft.com/office/officeart/2005/8/layout/target3"/>
    <dgm:cxn modelId="{AF4C2615-D5B5-42D2-9894-ECFBBF0CBD64}" type="presParOf" srcId="{7D260696-F02C-40D8-A774-D49AB773D3D9}" destId="{8BCD72A2-A655-4E19-AB95-A5DAC27FD23D}" srcOrd="7" destOrd="0" presId="urn:microsoft.com/office/officeart/2005/8/layout/target3"/>
    <dgm:cxn modelId="{8F5EE3AD-13AE-4890-A2C4-5F02EBC0FDC5}" type="presParOf" srcId="{7D260696-F02C-40D8-A774-D49AB773D3D9}" destId="{199451B5-9ABA-4185-8C3E-38522F27EEE8}" srcOrd="8" destOrd="0" presId="urn:microsoft.com/office/officeart/2005/8/layout/target3"/>
    <dgm:cxn modelId="{6C03BA5E-EC82-4497-B57A-CC9A31DBE8BB}" type="presParOf" srcId="{7D260696-F02C-40D8-A774-D49AB773D3D9}" destId="{E0D3C4AC-A61C-431D-AF5E-12468F19FEB8}" srcOrd="9" destOrd="0" presId="urn:microsoft.com/office/officeart/2005/8/layout/target3"/>
    <dgm:cxn modelId="{8826CBEB-F2CE-46E2-A017-C1ABB185ABAF}" type="presParOf" srcId="{7D260696-F02C-40D8-A774-D49AB773D3D9}" destId="{3CCBE230-B719-409A-87A9-A206EDEF5195}" srcOrd="10" destOrd="0" presId="urn:microsoft.com/office/officeart/2005/8/layout/target3"/>
    <dgm:cxn modelId="{45D89530-CF8E-42FB-B32F-60A05DEC714F}" type="presParOf" srcId="{7D260696-F02C-40D8-A774-D49AB773D3D9}" destId="{AE8CFD8B-E28D-4DB5-A74E-56F2DF593BC9}" srcOrd="11" destOrd="0" presId="urn:microsoft.com/office/officeart/2005/8/layout/target3"/>
    <dgm:cxn modelId="{3FFD79A0-5CBF-4A70-ADFB-D4113F9D2BB3}" type="presParOf" srcId="{7D260696-F02C-40D8-A774-D49AB773D3D9}" destId="{D8304B24-FB39-493E-ACA2-6DB3E67A738F}" srcOrd="12" destOrd="0" presId="urn:microsoft.com/office/officeart/2005/8/layout/target3"/>
    <dgm:cxn modelId="{70527DBC-F5BD-4D00-9B31-B70371A5A9FA}" type="presParOf" srcId="{7D260696-F02C-40D8-A774-D49AB773D3D9}" destId="{B2976055-69DB-47BF-AFD2-F88743C32D7B}" srcOrd="13" destOrd="0" presId="urn:microsoft.com/office/officeart/2005/8/layout/target3"/>
    <dgm:cxn modelId="{EBDFC5AE-578A-441B-9AC5-7AFC11C1A0E8}" type="presParOf" srcId="{7D260696-F02C-40D8-A774-D49AB773D3D9}" destId="{6399CE68-CE7D-4FA7-BB9A-EB56C7B2D8B9}" srcOrd="14" destOrd="0" presId="urn:microsoft.com/office/officeart/2005/8/layout/target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81651E-66F5-4C91-B0B3-B87B69FE193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C143E4-04E1-4A1A-B276-B0478841F63E}">
      <dgm:prSet phldrT="[Text]"/>
      <dgm:spPr/>
      <dgm:t>
        <a:bodyPr/>
        <a:lstStyle/>
        <a:p>
          <a:r>
            <a:rPr lang="lt-LT" dirty="0" smtClean="0"/>
            <a:t>Buitinis</a:t>
          </a:r>
          <a:endParaRPr lang="en-US" dirty="0"/>
        </a:p>
      </dgm:t>
    </dgm:pt>
    <dgm:pt modelId="{31461A81-9E49-4130-8BEB-65188FFEB5EA}" type="parTrans" cxnId="{843AE179-97EB-420B-8334-0533437BBFDA}">
      <dgm:prSet/>
      <dgm:spPr/>
      <dgm:t>
        <a:bodyPr/>
        <a:lstStyle/>
        <a:p>
          <a:endParaRPr lang="en-US"/>
        </a:p>
      </dgm:t>
    </dgm:pt>
    <dgm:pt modelId="{CEFBEC8B-4C21-4B00-BFF6-BD96A4648F1E}" type="sibTrans" cxnId="{843AE179-97EB-420B-8334-0533437BBFDA}">
      <dgm:prSet/>
      <dgm:spPr/>
      <dgm:t>
        <a:bodyPr/>
        <a:lstStyle/>
        <a:p>
          <a:endParaRPr lang="en-US"/>
        </a:p>
      </dgm:t>
    </dgm:pt>
    <dgm:pt modelId="{2274218F-8C87-45BF-A5B0-F28A563070EB}">
      <dgm:prSet phldrT="[Text]"/>
      <dgm:spPr/>
      <dgm:t>
        <a:bodyPr/>
        <a:lstStyle/>
        <a:p>
          <a:r>
            <a:rPr lang="lt-LT" dirty="0" smtClean="0"/>
            <a:t>Administracinis</a:t>
          </a:r>
          <a:endParaRPr lang="en-US" dirty="0"/>
        </a:p>
      </dgm:t>
    </dgm:pt>
    <dgm:pt modelId="{868A64D4-4BF0-45A6-A144-BE7F3387E382}" type="parTrans" cxnId="{8B0B30CB-626F-481C-BD01-08F157B63D70}">
      <dgm:prSet/>
      <dgm:spPr/>
      <dgm:t>
        <a:bodyPr/>
        <a:lstStyle/>
        <a:p>
          <a:endParaRPr lang="en-US"/>
        </a:p>
      </dgm:t>
    </dgm:pt>
    <dgm:pt modelId="{53B45272-A296-44A1-97C7-425B80C97396}" type="sibTrans" cxnId="{8B0B30CB-626F-481C-BD01-08F157B63D70}">
      <dgm:prSet/>
      <dgm:spPr/>
      <dgm:t>
        <a:bodyPr/>
        <a:lstStyle/>
        <a:p>
          <a:endParaRPr lang="en-US"/>
        </a:p>
      </dgm:t>
    </dgm:pt>
    <dgm:pt modelId="{59B0ACB2-7C12-426D-BE59-197FA98DE92F}">
      <dgm:prSet phldrT="[Text]"/>
      <dgm:spPr/>
      <dgm:t>
        <a:bodyPr/>
        <a:lstStyle/>
        <a:p>
          <a:r>
            <a:rPr lang="lt-LT" smtClean="0"/>
            <a:t>Meninis</a:t>
          </a:r>
          <a:endParaRPr lang="en-US"/>
        </a:p>
      </dgm:t>
    </dgm:pt>
    <dgm:pt modelId="{5AA5A54C-DA37-43A7-8084-A3FA8AD0EBD9}" type="parTrans" cxnId="{00734FE5-F096-4445-8375-B573E683A5B7}">
      <dgm:prSet/>
      <dgm:spPr/>
      <dgm:t>
        <a:bodyPr/>
        <a:lstStyle/>
        <a:p>
          <a:endParaRPr lang="en-US"/>
        </a:p>
      </dgm:t>
    </dgm:pt>
    <dgm:pt modelId="{4323CD0D-21C9-44AD-8275-93045DA18BD0}" type="sibTrans" cxnId="{00734FE5-F096-4445-8375-B573E683A5B7}">
      <dgm:prSet/>
      <dgm:spPr/>
      <dgm:t>
        <a:bodyPr/>
        <a:lstStyle/>
        <a:p>
          <a:endParaRPr lang="en-US"/>
        </a:p>
      </dgm:t>
    </dgm:pt>
    <dgm:pt modelId="{75B42D7B-A1CE-417E-93C0-01AC748D62DD}">
      <dgm:prSet phldrT="[Text]"/>
      <dgm:spPr/>
      <dgm:t>
        <a:bodyPr/>
        <a:lstStyle/>
        <a:p>
          <a:r>
            <a:rPr lang="lt-LT" dirty="0" smtClean="0"/>
            <a:t>Publicistinis</a:t>
          </a:r>
          <a:endParaRPr lang="en-US" dirty="0"/>
        </a:p>
      </dgm:t>
    </dgm:pt>
    <dgm:pt modelId="{55E74A86-C76B-451B-A918-C578B9333CFC}" type="parTrans" cxnId="{3C63FC70-9408-427F-98B1-34A74C156A72}">
      <dgm:prSet/>
      <dgm:spPr/>
      <dgm:t>
        <a:bodyPr/>
        <a:lstStyle/>
        <a:p>
          <a:endParaRPr lang="en-US"/>
        </a:p>
      </dgm:t>
    </dgm:pt>
    <dgm:pt modelId="{89813F22-6F46-43D5-9207-26A069147AB0}" type="sibTrans" cxnId="{3C63FC70-9408-427F-98B1-34A74C156A72}">
      <dgm:prSet/>
      <dgm:spPr/>
      <dgm:t>
        <a:bodyPr/>
        <a:lstStyle/>
        <a:p>
          <a:endParaRPr lang="en-US"/>
        </a:p>
      </dgm:t>
    </dgm:pt>
    <dgm:pt modelId="{D1C2407E-88EF-4779-A659-757B6347540A}">
      <dgm:prSet phldrT="[Text]"/>
      <dgm:spPr/>
      <dgm:t>
        <a:bodyPr/>
        <a:lstStyle/>
        <a:p>
          <a:r>
            <a:rPr lang="lt-LT" dirty="0" smtClean="0"/>
            <a:t>Mokslinis</a:t>
          </a:r>
          <a:endParaRPr lang="en-US" dirty="0"/>
        </a:p>
      </dgm:t>
    </dgm:pt>
    <dgm:pt modelId="{10EA2FE2-8FD2-4029-B45F-944E8266BACE}" type="parTrans" cxnId="{0DF0CA25-DBEE-4CB1-AD8C-11304798729C}">
      <dgm:prSet/>
      <dgm:spPr/>
      <dgm:t>
        <a:bodyPr/>
        <a:lstStyle/>
        <a:p>
          <a:endParaRPr lang="en-US"/>
        </a:p>
      </dgm:t>
    </dgm:pt>
    <dgm:pt modelId="{1EF9330F-5E9D-44CA-8936-5BA57D6A9726}" type="sibTrans" cxnId="{0DF0CA25-DBEE-4CB1-AD8C-11304798729C}">
      <dgm:prSet/>
      <dgm:spPr/>
      <dgm:t>
        <a:bodyPr/>
        <a:lstStyle/>
        <a:p>
          <a:endParaRPr lang="en-US"/>
        </a:p>
      </dgm:t>
    </dgm:pt>
    <dgm:pt modelId="{3D4D3882-3B64-49C9-8C65-7DA0CF3496DF}" type="pres">
      <dgm:prSet presAssocID="{BD81651E-66F5-4C91-B0B3-B87B69FE19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014E19-AF14-4FC3-8B8A-1C1F8F4FFAE0}" type="pres">
      <dgm:prSet presAssocID="{BD81651E-66F5-4C91-B0B3-B87B69FE193A}" presName="cycle" presStyleCnt="0"/>
      <dgm:spPr/>
    </dgm:pt>
    <dgm:pt modelId="{6278240C-851C-441D-A2F9-CCC7A31B0E7A}" type="pres">
      <dgm:prSet presAssocID="{76C143E4-04E1-4A1A-B276-B0478841F63E}" presName="nodeFirstNode" presStyleLbl="node1" presStyleIdx="0" presStyleCnt="5" custRadScaleRad="103770" custRadScaleInc="-151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1B833-99C7-46CC-8F23-BDCADECDA592}" type="pres">
      <dgm:prSet presAssocID="{CEFBEC8B-4C21-4B00-BFF6-BD96A4648F1E}" presName="sibTransFirstNode" presStyleLbl="bgShp" presStyleIdx="0" presStyleCnt="1" custLinFactNeighborX="7833" custLinFactNeighborY="-5471"/>
      <dgm:spPr/>
      <dgm:t>
        <a:bodyPr/>
        <a:lstStyle/>
        <a:p>
          <a:endParaRPr lang="en-US"/>
        </a:p>
      </dgm:t>
    </dgm:pt>
    <dgm:pt modelId="{4D8964F1-23CE-4C86-B319-9DDE18F7A3CC}" type="pres">
      <dgm:prSet presAssocID="{2274218F-8C87-45BF-A5B0-F28A563070EB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ADE10D-B144-4C87-AA44-A3BD5EF81395}" type="pres">
      <dgm:prSet presAssocID="{59B0ACB2-7C12-426D-BE59-197FA98DE92F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83D136-5239-4B1F-9755-E2B21001A0B7}" type="pres">
      <dgm:prSet presAssocID="{75B42D7B-A1CE-417E-93C0-01AC748D62D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A53B3-3744-4124-9888-EECC64F62D33}" type="pres">
      <dgm:prSet presAssocID="{D1C2407E-88EF-4779-A659-757B6347540A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BF670E-8691-462B-826F-2E17AD989B9C}" type="presOf" srcId="{59B0ACB2-7C12-426D-BE59-197FA98DE92F}" destId="{73ADE10D-B144-4C87-AA44-A3BD5EF81395}" srcOrd="0" destOrd="0" presId="urn:microsoft.com/office/officeart/2005/8/layout/cycle3"/>
    <dgm:cxn modelId="{4042389D-8E07-4FB1-95ED-9023AC9D5FD9}" type="presOf" srcId="{75B42D7B-A1CE-417E-93C0-01AC748D62DD}" destId="{DD83D136-5239-4B1F-9755-E2B21001A0B7}" srcOrd="0" destOrd="0" presId="urn:microsoft.com/office/officeart/2005/8/layout/cycle3"/>
    <dgm:cxn modelId="{0DF0CA25-DBEE-4CB1-AD8C-11304798729C}" srcId="{BD81651E-66F5-4C91-B0B3-B87B69FE193A}" destId="{D1C2407E-88EF-4779-A659-757B6347540A}" srcOrd="4" destOrd="0" parTransId="{10EA2FE2-8FD2-4029-B45F-944E8266BACE}" sibTransId="{1EF9330F-5E9D-44CA-8936-5BA57D6A9726}"/>
    <dgm:cxn modelId="{B68CA8B3-6954-4EA3-AE51-D820EC9D2B1F}" type="presOf" srcId="{76C143E4-04E1-4A1A-B276-B0478841F63E}" destId="{6278240C-851C-441D-A2F9-CCC7A31B0E7A}" srcOrd="0" destOrd="0" presId="urn:microsoft.com/office/officeart/2005/8/layout/cycle3"/>
    <dgm:cxn modelId="{ED9D9335-6F14-4C50-B33C-4D2993FC41A1}" type="presOf" srcId="{D1C2407E-88EF-4779-A659-757B6347540A}" destId="{CD6A53B3-3744-4124-9888-EECC64F62D33}" srcOrd="0" destOrd="0" presId="urn:microsoft.com/office/officeart/2005/8/layout/cycle3"/>
    <dgm:cxn modelId="{843AE179-97EB-420B-8334-0533437BBFDA}" srcId="{BD81651E-66F5-4C91-B0B3-B87B69FE193A}" destId="{76C143E4-04E1-4A1A-B276-B0478841F63E}" srcOrd="0" destOrd="0" parTransId="{31461A81-9E49-4130-8BEB-65188FFEB5EA}" sibTransId="{CEFBEC8B-4C21-4B00-BFF6-BD96A4648F1E}"/>
    <dgm:cxn modelId="{C4CD6FC3-EA12-4FF7-860D-1BB00C50EF89}" type="presOf" srcId="{BD81651E-66F5-4C91-B0B3-B87B69FE193A}" destId="{3D4D3882-3B64-49C9-8C65-7DA0CF3496DF}" srcOrd="0" destOrd="0" presId="urn:microsoft.com/office/officeart/2005/8/layout/cycle3"/>
    <dgm:cxn modelId="{00734FE5-F096-4445-8375-B573E683A5B7}" srcId="{BD81651E-66F5-4C91-B0B3-B87B69FE193A}" destId="{59B0ACB2-7C12-426D-BE59-197FA98DE92F}" srcOrd="2" destOrd="0" parTransId="{5AA5A54C-DA37-43A7-8084-A3FA8AD0EBD9}" sibTransId="{4323CD0D-21C9-44AD-8275-93045DA18BD0}"/>
    <dgm:cxn modelId="{8B0B30CB-626F-481C-BD01-08F157B63D70}" srcId="{BD81651E-66F5-4C91-B0B3-B87B69FE193A}" destId="{2274218F-8C87-45BF-A5B0-F28A563070EB}" srcOrd="1" destOrd="0" parTransId="{868A64D4-4BF0-45A6-A144-BE7F3387E382}" sibTransId="{53B45272-A296-44A1-97C7-425B80C97396}"/>
    <dgm:cxn modelId="{4E23FAE3-B0B4-44FE-BC28-4F672BA13D9B}" type="presOf" srcId="{2274218F-8C87-45BF-A5B0-F28A563070EB}" destId="{4D8964F1-23CE-4C86-B319-9DDE18F7A3CC}" srcOrd="0" destOrd="0" presId="urn:microsoft.com/office/officeart/2005/8/layout/cycle3"/>
    <dgm:cxn modelId="{F360BC39-3382-48B1-9A25-6C0799D93E94}" type="presOf" srcId="{CEFBEC8B-4C21-4B00-BFF6-BD96A4648F1E}" destId="{9781B833-99C7-46CC-8F23-BDCADECDA592}" srcOrd="0" destOrd="0" presId="urn:microsoft.com/office/officeart/2005/8/layout/cycle3"/>
    <dgm:cxn modelId="{3C63FC70-9408-427F-98B1-34A74C156A72}" srcId="{BD81651E-66F5-4C91-B0B3-B87B69FE193A}" destId="{75B42D7B-A1CE-417E-93C0-01AC748D62DD}" srcOrd="3" destOrd="0" parTransId="{55E74A86-C76B-451B-A918-C578B9333CFC}" sibTransId="{89813F22-6F46-43D5-9207-26A069147AB0}"/>
    <dgm:cxn modelId="{D8588939-C284-4F6E-8C27-6A06A111D894}" type="presParOf" srcId="{3D4D3882-3B64-49C9-8C65-7DA0CF3496DF}" destId="{39014E19-AF14-4FC3-8B8A-1C1F8F4FFAE0}" srcOrd="0" destOrd="0" presId="urn:microsoft.com/office/officeart/2005/8/layout/cycle3"/>
    <dgm:cxn modelId="{BF38C0A9-852B-447F-9397-315EC79562DB}" type="presParOf" srcId="{39014E19-AF14-4FC3-8B8A-1C1F8F4FFAE0}" destId="{6278240C-851C-441D-A2F9-CCC7A31B0E7A}" srcOrd="0" destOrd="0" presId="urn:microsoft.com/office/officeart/2005/8/layout/cycle3"/>
    <dgm:cxn modelId="{AB0C8197-9EFC-4C67-AFC4-A636A5F92079}" type="presParOf" srcId="{39014E19-AF14-4FC3-8B8A-1C1F8F4FFAE0}" destId="{9781B833-99C7-46CC-8F23-BDCADECDA592}" srcOrd="1" destOrd="0" presId="urn:microsoft.com/office/officeart/2005/8/layout/cycle3"/>
    <dgm:cxn modelId="{23692D63-E8D6-4FDA-AB34-6C3982882D00}" type="presParOf" srcId="{39014E19-AF14-4FC3-8B8A-1C1F8F4FFAE0}" destId="{4D8964F1-23CE-4C86-B319-9DDE18F7A3CC}" srcOrd="2" destOrd="0" presId="urn:microsoft.com/office/officeart/2005/8/layout/cycle3"/>
    <dgm:cxn modelId="{90110A8C-6E9F-4391-87D0-A8E3E0E4CC39}" type="presParOf" srcId="{39014E19-AF14-4FC3-8B8A-1C1F8F4FFAE0}" destId="{73ADE10D-B144-4C87-AA44-A3BD5EF81395}" srcOrd="3" destOrd="0" presId="urn:microsoft.com/office/officeart/2005/8/layout/cycle3"/>
    <dgm:cxn modelId="{EA253CE6-5671-4A65-8F1E-E76BDCA4E75B}" type="presParOf" srcId="{39014E19-AF14-4FC3-8B8A-1C1F8F4FFAE0}" destId="{DD83D136-5239-4B1F-9755-E2B21001A0B7}" srcOrd="4" destOrd="0" presId="urn:microsoft.com/office/officeart/2005/8/layout/cycle3"/>
    <dgm:cxn modelId="{A875FBF6-336F-4E16-BE5B-7940414B0BB9}" type="presParOf" srcId="{39014E19-AF14-4FC3-8B8A-1C1F8F4FFAE0}" destId="{CD6A53B3-3744-4124-9888-EECC64F62D33}" srcOrd="5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7D2337C-ACAB-42EE-AD56-CC639EE28347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3D24579-70E4-4291-BCFB-2CC5189EBE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Funkciniai</a:t>
            </a:r>
            <a:r>
              <a:rPr lang="en-US" dirty="0" smtClean="0"/>
              <a:t> </a:t>
            </a:r>
            <a:r>
              <a:rPr lang="en-US" dirty="0" err="1" smtClean="0"/>
              <a:t>kalbos</a:t>
            </a:r>
            <a:r>
              <a:rPr lang="en-US" dirty="0" smtClean="0"/>
              <a:t> </a:t>
            </a:r>
            <a:r>
              <a:rPr lang="en-US" dirty="0" err="1" smtClean="0"/>
              <a:t>stiliai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stilius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858000" y="3429000"/>
            <a:ext cx="1752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676400"/>
            <a:ext cx="1905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447801"/>
            <a:ext cx="304328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Stilius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Priemoni</a:t>
            </a:r>
            <a:r>
              <a:rPr lang="lt-LT" dirty="0" smtClean="0"/>
              <a:t>ų, detalių atranka.</a:t>
            </a:r>
          </a:p>
          <a:p>
            <a:r>
              <a:rPr lang="lt-LT" dirty="0" smtClean="0"/>
              <a:t> Pasirinktų elementų derinimas.</a:t>
            </a:r>
          </a:p>
          <a:p>
            <a:r>
              <a:rPr lang="lt-LT" dirty="0" smtClean="0"/>
              <a:t>Tikslingas vartojimas.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funkcinis</a:t>
            </a:r>
            <a:r>
              <a:rPr lang="en-US" dirty="0" smtClean="0"/>
              <a:t> </a:t>
            </a:r>
            <a:r>
              <a:rPr lang="en-US" dirty="0" err="1" smtClean="0"/>
              <a:t>kalbos</a:t>
            </a:r>
            <a:r>
              <a:rPr lang="en-US" dirty="0" smtClean="0"/>
              <a:t> </a:t>
            </a:r>
            <a:r>
              <a:rPr lang="en-US" dirty="0" err="1" smtClean="0"/>
              <a:t>stilius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nulemia kalbos stilių?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Kalbinės situacijos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Kalbėjimo tikslas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Funkciniai kalbos stiliai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Mokslinio stiliaus požymiai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Tikslu, glausta, aišku.</a:t>
            </a:r>
          </a:p>
          <a:p>
            <a:r>
              <a:rPr lang="lt-LT" dirty="0" smtClean="0"/>
              <a:t>Logiška, objektyvu.</a:t>
            </a:r>
          </a:p>
          <a:p>
            <a:r>
              <a:rPr lang="lt-LT" dirty="0" smtClean="0"/>
              <a:t>Nuoseklu (grandininis sakinių siejimas).</a:t>
            </a:r>
          </a:p>
          <a:p>
            <a:r>
              <a:rPr lang="lt-LT" dirty="0" smtClean="0"/>
              <a:t>Sudėtiniai jungtukiniai sakiniai , įspraudai.</a:t>
            </a:r>
          </a:p>
          <a:p>
            <a:r>
              <a:rPr lang="lt-LT" dirty="0" smtClean="0"/>
              <a:t>Beasmeniai sakiniai.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Pasirinkti apie 100 ž. </a:t>
            </a:r>
            <a:r>
              <a:rPr lang="lt-LT" dirty="0"/>
              <a:t>a</a:t>
            </a:r>
            <a:r>
              <a:rPr lang="lt-LT" dirty="0" smtClean="0"/>
              <a:t>pimties mokslinio stiliaus ištrauką ir išnagrinėti kalbinės raiškos ypatybes.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59</TotalTime>
  <Words>139</Words>
  <Application>Microsoft Office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Foundry</vt:lpstr>
      <vt:lpstr>Funkciniai kalbos stiliai</vt:lpstr>
      <vt:lpstr>Kas yra stilius?</vt:lpstr>
      <vt:lpstr>Stilius</vt:lpstr>
      <vt:lpstr>Kas yra funkcinis kalbos stilius?</vt:lpstr>
      <vt:lpstr>Kas nulemia kalbos stilių?</vt:lpstr>
      <vt:lpstr>Kalbinės situacijos</vt:lpstr>
      <vt:lpstr>Kalbėjimo tikslas</vt:lpstr>
      <vt:lpstr>Funkciniai kalbos stiliai</vt:lpstr>
      <vt:lpstr>Mokslinio stiliaus požymiai</vt:lpstr>
      <vt:lpstr>Užduotis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Funkciniai kalbos stiliai</dc:title>
  <dc:creator>Namai namuciai</dc:creator>
  <cp:lastModifiedBy>Namai namuciai</cp:lastModifiedBy>
  <cp:revision>7</cp:revision>
  <dcterms:created xsi:type="dcterms:W3CDTF">2012-11-08T14:58:31Z</dcterms:created>
  <dcterms:modified xsi:type="dcterms:W3CDTF">2012-11-09T15:15:08Z</dcterms:modified>
</cp:coreProperties>
</file>