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60" r:id="rId3"/>
    <p:sldId id="258" r:id="rId4"/>
    <p:sldId id="257" r:id="rId5"/>
    <p:sldId id="259" r:id="rId6"/>
    <p:sldId id="261" r:id="rId7"/>
    <p:sldId id="262" r:id="rId8"/>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2925"/>
    <a:srgbClr val="91602F"/>
    <a:srgbClr val="5396E7"/>
    <a:srgbClr val="CC3399"/>
    <a:srgbClr val="30712B"/>
    <a:srgbClr val="F5A10B"/>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545" autoAdjust="0"/>
  </p:normalViewPr>
  <p:slideViewPr>
    <p:cSldViewPr>
      <p:cViewPr varScale="1">
        <p:scale>
          <a:sx n="70" d="100"/>
          <a:sy n="70" d="100"/>
        </p:scale>
        <p:origin x="-1158"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EE65614-709B-4513-9023-AE877EE77BCC}" type="datetimeFigureOut">
              <a:rPr lang="lt-LT" smtClean="0"/>
              <a:pPr/>
              <a:t>2013.11.26</a:t>
            </a:fld>
            <a:endParaRPr lang="lt-LT"/>
          </a:p>
        </p:txBody>
      </p:sp>
      <p:sp>
        <p:nvSpPr>
          <p:cNvPr id="4" name="Skaidrės vaizdo vietos rezervavimo ženkla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Pastabų vietos rezervavimo ženkla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6" name="Poraštės vietos rezervavimo ženklas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kaidrės numerio vietos rezervavimo ženklas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5A3B543-76A7-4457-BFEF-EA3D404033DB}" type="slidenum">
              <a:rPr lang="lt-LT" smtClean="0"/>
              <a:pPr/>
              <a:t>‹#›</a:t>
            </a:fld>
            <a:endParaRPr lang="lt-L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Antraštė 1"/>
          <p:cNvSpPr>
            <a:spLocks noGrp="1"/>
          </p:cNvSpPr>
          <p:nvPr>
            <p:ph type="ctrTitle"/>
          </p:nvPr>
        </p:nvSpPr>
        <p:spPr>
          <a:xfrm>
            <a:off x="685800" y="2130425"/>
            <a:ext cx="7772400" cy="1470025"/>
          </a:xfrm>
        </p:spPr>
        <p:txBody>
          <a:bodyPr/>
          <a:lstStyle/>
          <a:p>
            <a:r>
              <a:rPr lang="lt-LT" smtClean="0"/>
              <a:t>Spustelėkite, jei norite keisite ruoš. pav. stilių</a:t>
            </a:r>
            <a:endParaRPr lang="lt-LT"/>
          </a:p>
        </p:txBody>
      </p:sp>
      <p:sp>
        <p:nvSpPr>
          <p:cNvPr id="3" name="Antrinis pavadinima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Spustelėkite ruošinio paantraštės stiliui keisti</a:t>
            </a:r>
            <a:endParaRPr lang="lt-LT"/>
          </a:p>
        </p:txBody>
      </p:sp>
      <p:sp>
        <p:nvSpPr>
          <p:cNvPr id="4" name="Datos vietos rezervavimo ženklas 3"/>
          <p:cNvSpPr>
            <a:spLocks noGrp="1"/>
          </p:cNvSpPr>
          <p:nvPr>
            <p:ph type="dt" sz="half" idx="10"/>
          </p:nvPr>
        </p:nvSpPr>
        <p:spPr/>
        <p:txBody>
          <a:bodyPr/>
          <a:lstStyle/>
          <a:p>
            <a:fld id="{1C8DDDC4-DD48-4308-A7E0-98165D63D553}" type="datetimeFigureOut">
              <a:rPr lang="lt-LT" smtClean="0"/>
              <a:pPr/>
              <a:t>2013.11.26</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Turinio vietos rezervavimo ženklas 2"/>
          <p:cNvSpPr>
            <a:spLocks noGrp="1"/>
          </p:cNvSpPr>
          <p:nvPr>
            <p:ph idx="1"/>
          </p:nvPr>
        </p:nvSpPr>
        <p:spPr/>
        <p:txBody>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1C8DDDC4-DD48-4308-A7E0-98165D63D553}" type="datetimeFigureOut">
              <a:rPr lang="lt-LT" smtClean="0"/>
              <a:pPr/>
              <a:t>2013.11.26</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722313" y="4406900"/>
            <a:ext cx="7772400" cy="1362075"/>
          </a:xfrm>
        </p:spPr>
        <p:txBody>
          <a:bodyPr anchor="t"/>
          <a:lstStyle>
            <a:lvl1pPr algn="l">
              <a:defRPr sz="4000" b="1" cap="all"/>
            </a:lvl1p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Spustelėkite ruošinio teksto stiliams keisti</a:t>
            </a:r>
          </a:p>
        </p:txBody>
      </p:sp>
      <p:sp>
        <p:nvSpPr>
          <p:cNvPr id="4" name="Datos vietos rezervavimo ženklas 3"/>
          <p:cNvSpPr>
            <a:spLocks noGrp="1"/>
          </p:cNvSpPr>
          <p:nvPr>
            <p:ph type="dt" sz="half" idx="10"/>
          </p:nvPr>
        </p:nvSpPr>
        <p:spPr/>
        <p:txBody>
          <a:bodyPr/>
          <a:lstStyle/>
          <a:p>
            <a:fld id="{1C8DDDC4-DD48-4308-A7E0-98165D63D553}" type="datetimeFigureOut">
              <a:rPr lang="lt-LT" smtClean="0"/>
              <a:pPr/>
              <a:t>2013.11.26</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Turinio vietos rezervavimo ženklas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urinio vietos rezervavimo ženklas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Datos vietos rezervavimo ženklas 4"/>
          <p:cNvSpPr>
            <a:spLocks noGrp="1"/>
          </p:cNvSpPr>
          <p:nvPr>
            <p:ph type="dt" sz="half" idx="10"/>
          </p:nvPr>
        </p:nvSpPr>
        <p:spPr/>
        <p:txBody>
          <a:bodyPr/>
          <a:lstStyle/>
          <a:p>
            <a:fld id="{1C8DDDC4-DD48-4308-A7E0-98165D63D553}" type="datetimeFigureOut">
              <a:rPr lang="lt-LT" smtClean="0"/>
              <a:pPr/>
              <a:t>2013.11.26</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lvl1pPr>
              <a:defRPr/>
            </a:lvl1p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4" name="Turinio vietos rezervavimo ženklas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Teksto vietos rezervavimo ženklas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6" name="Turinio vietos rezervavimo ženklas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Datos vietos rezervavimo ženklas 6"/>
          <p:cNvSpPr>
            <a:spLocks noGrp="1"/>
          </p:cNvSpPr>
          <p:nvPr>
            <p:ph type="dt" sz="half" idx="10"/>
          </p:nvPr>
        </p:nvSpPr>
        <p:spPr/>
        <p:txBody>
          <a:bodyPr/>
          <a:lstStyle/>
          <a:p>
            <a:fld id="{1C8DDDC4-DD48-4308-A7E0-98165D63D553}" type="datetimeFigureOut">
              <a:rPr lang="lt-LT" smtClean="0"/>
              <a:pPr/>
              <a:t>2013.11.26</a:t>
            </a:fld>
            <a:endParaRPr lang="lt-LT"/>
          </a:p>
        </p:txBody>
      </p:sp>
      <p:sp>
        <p:nvSpPr>
          <p:cNvPr id="8" name="Poraštės vietos rezervavimo ženklas 7"/>
          <p:cNvSpPr>
            <a:spLocks noGrp="1"/>
          </p:cNvSpPr>
          <p:nvPr>
            <p:ph type="ftr" sz="quarter" idx="11"/>
          </p:nvPr>
        </p:nvSpPr>
        <p:spPr/>
        <p:txBody>
          <a:bodyPr/>
          <a:lstStyle/>
          <a:p>
            <a:endParaRPr lang="lt-LT"/>
          </a:p>
        </p:txBody>
      </p:sp>
      <p:sp>
        <p:nvSpPr>
          <p:cNvPr id="9" name="Skaidrės numerio vietos rezervavimo ženklas 8"/>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Datos vietos rezervavimo ženklas 2"/>
          <p:cNvSpPr>
            <a:spLocks noGrp="1"/>
          </p:cNvSpPr>
          <p:nvPr>
            <p:ph type="dt" sz="half" idx="10"/>
          </p:nvPr>
        </p:nvSpPr>
        <p:spPr/>
        <p:txBody>
          <a:bodyPr/>
          <a:lstStyle/>
          <a:p>
            <a:fld id="{1C8DDDC4-DD48-4308-A7E0-98165D63D553}" type="datetimeFigureOut">
              <a:rPr lang="lt-LT" smtClean="0"/>
              <a:pPr/>
              <a:t>2013.11.26</a:t>
            </a:fld>
            <a:endParaRPr lang="lt-LT"/>
          </a:p>
        </p:txBody>
      </p:sp>
      <p:sp>
        <p:nvSpPr>
          <p:cNvPr id="4" name="Poraštės vietos rezervavimo ženklas 3"/>
          <p:cNvSpPr>
            <a:spLocks noGrp="1"/>
          </p:cNvSpPr>
          <p:nvPr>
            <p:ph type="ftr" sz="quarter" idx="11"/>
          </p:nvPr>
        </p:nvSpPr>
        <p:spPr/>
        <p:txBody>
          <a:bodyPr/>
          <a:lstStyle/>
          <a:p>
            <a:endParaRPr lang="lt-LT"/>
          </a:p>
        </p:txBody>
      </p:sp>
      <p:sp>
        <p:nvSpPr>
          <p:cNvPr id="5" name="Skaidrės numerio vietos rezervavimo ženklas 4"/>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1C8DDDC4-DD48-4308-A7E0-98165D63D553}" type="datetimeFigureOut">
              <a:rPr lang="lt-LT" smtClean="0"/>
              <a:pPr/>
              <a:t>2013.11.26</a:t>
            </a:fld>
            <a:endParaRPr lang="lt-LT"/>
          </a:p>
        </p:txBody>
      </p:sp>
      <p:sp>
        <p:nvSpPr>
          <p:cNvPr id="3" name="Poraštės vietos rezervavimo ženklas 2"/>
          <p:cNvSpPr>
            <a:spLocks noGrp="1"/>
          </p:cNvSpPr>
          <p:nvPr>
            <p:ph type="ftr" sz="quarter" idx="11"/>
          </p:nvPr>
        </p:nvSpPr>
        <p:spPr/>
        <p:txBody>
          <a:bodyPr/>
          <a:lstStyle/>
          <a:p>
            <a:endParaRPr lang="lt-LT"/>
          </a:p>
        </p:txBody>
      </p:sp>
      <p:sp>
        <p:nvSpPr>
          <p:cNvPr id="4" name="Skaidrės numerio vietos rezervavimo ženklas 3"/>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3008313" cy="1162050"/>
          </a:xfrm>
        </p:spPr>
        <p:txBody>
          <a:bodyPr anchor="b"/>
          <a:lstStyle>
            <a:lvl1pPr algn="l">
              <a:defRPr sz="2000" b="1"/>
            </a:lvl1pPr>
          </a:lstStyle>
          <a:p>
            <a:r>
              <a:rPr lang="lt-LT" smtClean="0"/>
              <a:t>Spustelėkite, jei norite keisite ruoš. pav. stilių</a:t>
            </a:r>
            <a:endParaRPr lang="lt-LT"/>
          </a:p>
        </p:txBody>
      </p:sp>
      <p:sp>
        <p:nvSpPr>
          <p:cNvPr id="3" name="Turinio vietos rezervavimo ženklas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eksto vietos rezervavimo ženklas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Datos vietos rezervavimo ženklas 4"/>
          <p:cNvSpPr>
            <a:spLocks noGrp="1"/>
          </p:cNvSpPr>
          <p:nvPr>
            <p:ph type="dt" sz="half" idx="10"/>
          </p:nvPr>
        </p:nvSpPr>
        <p:spPr/>
        <p:txBody>
          <a:bodyPr/>
          <a:lstStyle/>
          <a:p>
            <a:fld id="{1C8DDDC4-DD48-4308-A7E0-98165D63D553}" type="datetimeFigureOut">
              <a:rPr lang="lt-LT" smtClean="0"/>
              <a:pPr/>
              <a:t>2013.11.26</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1792288" y="4800600"/>
            <a:ext cx="5486400" cy="566738"/>
          </a:xfrm>
        </p:spPr>
        <p:txBody>
          <a:bodyPr anchor="b"/>
          <a:lstStyle>
            <a:lvl1pPr algn="l">
              <a:defRPr sz="2000" b="1"/>
            </a:lvl1pPr>
          </a:lstStyle>
          <a:p>
            <a:r>
              <a:rPr lang="lt-LT" smtClean="0"/>
              <a:t>Spustelėkite, jei norite keisite ruoš. pav. stilių</a:t>
            </a:r>
            <a:endParaRPr lang="lt-LT"/>
          </a:p>
        </p:txBody>
      </p:sp>
      <p:sp>
        <p:nvSpPr>
          <p:cNvPr id="3" name="Paveikslėlio vietos rezervavimo ženklas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Datos vietos rezervavimo ženklas 4"/>
          <p:cNvSpPr>
            <a:spLocks noGrp="1"/>
          </p:cNvSpPr>
          <p:nvPr>
            <p:ph type="dt" sz="half" idx="10"/>
          </p:nvPr>
        </p:nvSpPr>
        <p:spPr/>
        <p:txBody>
          <a:bodyPr/>
          <a:lstStyle/>
          <a:p>
            <a:fld id="{1C8DDDC4-DD48-4308-A7E0-98165D63D553}" type="datetimeFigureOut">
              <a:rPr lang="lt-LT" smtClean="0"/>
              <a:pPr/>
              <a:t>2013.11.26</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Vertikalaus teksto vietos rezervavimo ženklas 2"/>
          <p:cNvSpPr>
            <a:spLocks noGrp="1"/>
          </p:cNvSpPr>
          <p:nvPr>
            <p:ph type="body" orient="vert" idx="1"/>
          </p:nvPr>
        </p:nvSpPr>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1C8DDDC4-DD48-4308-A7E0-98165D63D553}" type="datetimeFigureOut">
              <a:rPr lang="lt-LT" smtClean="0"/>
              <a:pPr/>
              <a:t>2013.11.26</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74638"/>
            <a:ext cx="2057400" cy="5851525"/>
          </a:xfrm>
        </p:spPr>
        <p:txBody>
          <a:bodyPr vert="eaVert"/>
          <a:lstStyle/>
          <a:p>
            <a:r>
              <a:rPr lang="lt-LT" smtClean="0"/>
              <a:t>Spustelėkite, jei norite keisite ruoš. pav. stilių</a:t>
            </a:r>
            <a:endParaRPr lang="lt-LT"/>
          </a:p>
        </p:txBody>
      </p:sp>
      <p:sp>
        <p:nvSpPr>
          <p:cNvPr id="3" name="Vertikalaus teksto vietos rezervavimo ženklas 2"/>
          <p:cNvSpPr>
            <a:spLocks noGrp="1"/>
          </p:cNvSpPr>
          <p:nvPr>
            <p:ph type="body" orient="vert" idx="1"/>
          </p:nvPr>
        </p:nvSpPr>
        <p:spPr>
          <a:xfrm>
            <a:off x="457200" y="274638"/>
            <a:ext cx="6019800" cy="5851525"/>
          </a:xfrm>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1C8DDDC4-DD48-4308-A7E0-98165D63D553}" type="datetimeFigureOut">
              <a:rPr lang="lt-LT" smtClean="0"/>
              <a:pPr/>
              <a:t>2013.11.26</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8DDDC4-DD48-4308-A7E0-98165D63D553}" type="datetimeFigureOut">
              <a:rPr lang="lt-LT" smtClean="0"/>
              <a:pPr/>
              <a:t>2013.11.26</a:t>
            </a:fld>
            <a:endParaRPr lang="lt-LT"/>
          </a:p>
        </p:txBody>
      </p:sp>
      <p:sp>
        <p:nvSpPr>
          <p:cNvPr id="5" name="Poraštės vietos rezervavimo ženklas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kaidrės numerio vietos rezervavimo ženklas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B13EFE-0A69-4DDC-BC41-23C766984008}" type="slidenum">
              <a:rPr lang="lt-LT" smtClean="0"/>
              <a:pPr/>
              <a:t>‹#›</a:t>
            </a:fld>
            <a:endParaRPr lang="lt-L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VARTOTOJAS\Desktop\Tulips.jpg"/>
          <p:cNvPicPr>
            <a:picLocks noChangeAspect="1" noChangeArrowheads="1"/>
          </p:cNvPicPr>
          <p:nvPr/>
        </p:nvPicPr>
        <p:blipFill>
          <a:blip r:embed="rId2" cstate="print"/>
          <a:srcRect/>
          <a:stretch>
            <a:fillRect/>
          </a:stretch>
        </p:blipFill>
        <p:spPr bwMode="auto">
          <a:xfrm>
            <a:off x="0" y="-171400"/>
            <a:ext cx="9753601" cy="7029400"/>
          </a:xfrm>
          <a:prstGeom prst="rect">
            <a:avLst/>
          </a:prstGeom>
          <a:noFill/>
        </p:spPr>
      </p:pic>
      <p:sp>
        <p:nvSpPr>
          <p:cNvPr id="2" name="Antraštė 1"/>
          <p:cNvSpPr>
            <a:spLocks noGrp="1"/>
          </p:cNvSpPr>
          <p:nvPr>
            <p:ph type="ctrTitle"/>
          </p:nvPr>
        </p:nvSpPr>
        <p:spPr>
          <a:xfrm>
            <a:off x="683568" y="116632"/>
            <a:ext cx="7772400" cy="1470025"/>
          </a:xfrm>
          <a:solidFill>
            <a:srgbClr val="FFFF00">
              <a:alpha val="77000"/>
            </a:srgbClr>
          </a:solidFill>
          <a:ln>
            <a:solidFill>
              <a:srgbClr val="00B050"/>
            </a:solidFill>
          </a:ln>
        </p:spPr>
        <p:style>
          <a:lnRef idx="3">
            <a:schemeClr val="lt1"/>
          </a:lnRef>
          <a:fillRef idx="1">
            <a:schemeClr val="accent3"/>
          </a:fillRef>
          <a:effectRef idx="1">
            <a:schemeClr val="accent3"/>
          </a:effectRef>
          <a:fontRef idx="minor">
            <a:schemeClr val="lt1"/>
          </a:fontRef>
        </p:style>
        <p:txBody>
          <a:bodyPr>
            <a:noAutofit/>
          </a:bodyPr>
          <a:lstStyle/>
          <a:p>
            <a:r>
              <a:rPr lang="lt-LT" sz="4800" b="1" dirty="0" smtClean="0">
                <a:ln w="12700">
                  <a:solidFill>
                    <a:srgbClr val="30712B"/>
                  </a:solidFill>
                  <a:prstDash val="solid"/>
                </a:ln>
                <a:solidFill>
                  <a:srgbClr val="00B050"/>
                </a:solidFill>
                <a:effectLst>
                  <a:outerShdw blurRad="38100" dist="38100" dir="2700000" algn="tl">
                    <a:srgbClr val="000000">
                      <a:alpha val="43137"/>
                    </a:srgbClr>
                  </a:outerShdw>
                </a:effectLst>
              </a:rPr>
              <a:t>Lietuvių liaudies daina</a:t>
            </a:r>
            <a:br>
              <a:rPr lang="lt-LT" sz="4800" b="1" dirty="0" smtClean="0">
                <a:ln w="12700">
                  <a:solidFill>
                    <a:srgbClr val="30712B"/>
                  </a:solidFill>
                  <a:prstDash val="solid"/>
                </a:ln>
                <a:solidFill>
                  <a:srgbClr val="00B050"/>
                </a:solidFill>
                <a:effectLst>
                  <a:outerShdw blurRad="38100" dist="38100" dir="2700000" algn="tl">
                    <a:srgbClr val="000000">
                      <a:alpha val="43137"/>
                    </a:srgbClr>
                  </a:outerShdw>
                </a:effectLst>
              </a:rPr>
            </a:br>
            <a:r>
              <a:rPr lang="lt-LT" sz="4800" b="1" dirty="0" smtClean="0">
                <a:ln w="12700">
                  <a:solidFill>
                    <a:srgbClr val="30712B"/>
                  </a:solidFill>
                  <a:prstDash val="solid"/>
                </a:ln>
                <a:solidFill>
                  <a:srgbClr val="00B050"/>
                </a:solidFill>
                <a:effectLst>
                  <a:outerShdw blurRad="38100" dist="38100" dir="2700000" algn="tl">
                    <a:srgbClr val="000000">
                      <a:alpha val="43137"/>
                    </a:srgbClr>
                  </a:outerShdw>
                </a:effectLst>
              </a:rPr>
              <a:t>“Aš atsisakiau savo močiutei”</a:t>
            </a:r>
            <a:endParaRPr lang="lt-LT" sz="4800" b="1" dirty="0">
              <a:ln w="12700">
                <a:solidFill>
                  <a:srgbClr val="30712B"/>
                </a:solidFill>
                <a:prstDash val="solid"/>
              </a:ln>
              <a:solidFill>
                <a:srgbClr val="00B050"/>
              </a:solidFill>
              <a:effectLst>
                <a:outerShdw blurRad="38100" dist="38100" dir="2700000" algn="tl">
                  <a:srgbClr val="000000">
                    <a:alpha val="43137"/>
                  </a:srgbClr>
                </a:outerShdw>
              </a:effectLst>
            </a:endParaRPr>
          </a:p>
        </p:txBody>
      </p:sp>
      <p:pic>
        <p:nvPicPr>
          <p:cNvPr id="1026" name="Picture 2" descr="C:\Users\VARTOTOJAS\Desktop\DSC_2280.jpg"/>
          <p:cNvPicPr>
            <a:picLocks noChangeAspect="1" noChangeArrowheads="1"/>
          </p:cNvPicPr>
          <p:nvPr/>
        </p:nvPicPr>
        <p:blipFill>
          <a:blip r:embed="rId3" cstate="print"/>
          <a:srcRect/>
          <a:stretch>
            <a:fillRect/>
          </a:stretch>
        </p:blipFill>
        <p:spPr bwMode="auto">
          <a:xfrm>
            <a:off x="467544" y="2204864"/>
            <a:ext cx="2779027" cy="4176911"/>
          </a:xfrm>
          <a:prstGeom prst="roundRect">
            <a:avLst/>
          </a:prstGeom>
          <a:ln w="57150">
            <a:solidFill>
              <a:srgbClr val="00B050"/>
            </a:solidFill>
          </a:ln>
          <a:effectLst>
            <a:outerShdw blurRad="292100" dist="139700" dir="2700000" algn="tl" rotWithShape="0">
              <a:srgbClr val="333333">
                <a:alpha val="65000"/>
              </a:srgbClr>
            </a:outerShdw>
          </a:effectLst>
        </p:spPr>
      </p:pic>
      <p:pic>
        <p:nvPicPr>
          <p:cNvPr id="1027" name="Picture 3" descr="C:\Users\VARTOTOJAS\Desktop\51.jpg"/>
          <p:cNvPicPr>
            <a:picLocks noChangeAspect="1" noChangeArrowheads="1"/>
          </p:cNvPicPr>
          <p:nvPr/>
        </p:nvPicPr>
        <p:blipFill>
          <a:blip r:embed="rId4" cstate="print"/>
          <a:srcRect/>
          <a:stretch>
            <a:fillRect/>
          </a:stretch>
        </p:blipFill>
        <p:spPr bwMode="auto">
          <a:xfrm>
            <a:off x="3419872" y="2996952"/>
            <a:ext cx="2479823" cy="2607751"/>
          </a:xfrm>
          <a:prstGeom prst="roundRect">
            <a:avLst/>
          </a:prstGeom>
          <a:ln w="57150">
            <a:solidFill>
              <a:srgbClr val="00B050"/>
            </a:solidFill>
          </a:ln>
          <a:effectLst>
            <a:outerShdw blurRad="292100" dist="139700" dir="2700000" algn="tl" rotWithShape="0">
              <a:srgbClr val="333333">
                <a:alpha val="65000"/>
              </a:srgbClr>
            </a:outerShdw>
          </a:effectLst>
        </p:spPr>
      </p:pic>
      <p:pic>
        <p:nvPicPr>
          <p:cNvPr id="1029" name="Picture 5" descr="C:\Users\VARTOTOJAS\Desktop\tautiniai_rubai32008122105722.jpg"/>
          <p:cNvPicPr>
            <a:picLocks noChangeAspect="1" noChangeArrowheads="1"/>
          </p:cNvPicPr>
          <p:nvPr/>
        </p:nvPicPr>
        <p:blipFill>
          <a:blip r:embed="rId5" cstate="print"/>
          <a:srcRect/>
          <a:stretch>
            <a:fillRect/>
          </a:stretch>
        </p:blipFill>
        <p:spPr bwMode="auto">
          <a:xfrm>
            <a:off x="6084168" y="2204864"/>
            <a:ext cx="2897709" cy="4176464"/>
          </a:xfrm>
          <a:prstGeom prst="roundRect">
            <a:avLst/>
          </a:prstGeom>
          <a:ln w="57150">
            <a:solidFill>
              <a:srgbClr val="00B050"/>
            </a:solidFill>
          </a:ln>
          <a:effectLst>
            <a:outerShdw blurRad="292100" dist="139700" dir="2700000" algn="tl" rotWithShape="0">
              <a:srgbClr val="333333">
                <a:alpha val="65000"/>
              </a:srgbClr>
            </a:outerShdw>
          </a:effectLst>
        </p:spPr>
      </p:pic>
    </p:spTree>
  </p:cSld>
  <p:clrMapOvr>
    <a:masterClrMapping/>
  </p:clrMapOvr>
  <p:transition>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VARTOTOJAS\Desktop\0252bf93-ce9c-4342-bc7b-4affe2985852_9.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Antraštė 1"/>
          <p:cNvSpPr>
            <a:spLocks noGrp="1"/>
          </p:cNvSpPr>
          <p:nvPr>
            <p:ph type="title"/>
          </p:nvPr>
        </p:nvSpPr>
        <p:spPr/>
        <p:txBody>
          <a:bodyPr>
            <a:normAutofit fontScale="90000"/>
          </a:bodyPr>
          <a:lstStyle/>
          <a:p>
            <a:r>
              <a:rPr lang="lt-LT" b="1" dirty="0" smtClean="0">
                <a:ln>
                  <a:solidFill>
                    <a:srgbClr val="7030A0"/>
                  </a:solidFill>
                </a:ln>
                <a:solidFill>
                  <a:srgbClr val="CC3399"/>
                </a:solidFill>
                <a:effectLst>
                  <a:outerShdw blurRad="38100" dist="38100" dir="2700000" algn="tl">
                    <a:srgbClr val="000000">
                      <a:alpha val="43137"/>
                    </a:srgbClr>
                  </a:outerShdw>
                </a:effectLst>
              </a:rPr>
              <a:t>LLD teminė grupė : vestuvių dainos</a:t>
            </a:r>
            <a:endParaRPr lang="lt-LT" b="1" dirty="0">
              <a:ln>
                <a:solidFill>
                  <a:srgbClr val="7030A0"/>
                </a:solidFill>
              </a:ln>
              <a:solidFill>
                <a:srgbClr val="CC3399"/>
              </a:solidFill>
              <a:effectLst>
                <a:outerShdw blurRad="38100" dist="38100" dir="2700000" algn="tl">
                  <a:srgbClr val="000000">
                    <a:alpha val="43137"/>
                  </a:srgbClr>
                </a:outerShdw>
              </a:effectLst>
            </a:endParaRPr>
          </a:p>
        </p:txBody>
      </p:sp>
      <p:sp>
        <p:nvSpPr>
          <p:cNvPr id="3" name="Turinio vietos rezervavimo ženklas 2"/>
          <p:cNvSpPr>
            <a:spLocks noGrp="1"/>
          </p:cNvSpPr>
          <p:nvPr>
            <p:ph idx="1"/>
          </p:nvPr>
        </p:nvSpPr>
        <p:spPr>
          <a:solidFill>
            <a:schemeClr val="bg1">
              <a:alpha val="65000"/>
            </a:schemeClr>
          </a:solidFill>
          <a:ln w="57150">
            <a:solidFill>
              <a:srgbClr val="CC3399"/>
            </a:solidFill>
          </a:ln>
        </p:spPr>
        <p:txBody>
          <a:bodyPr>
            <a:normAutofit fontScale="85000" lnSpcReduction="10000"/>
          </a:bodyPr>
          <a:lstStyle/>
          <a:p>
            <a:pPr algn="just">
              <a:buNone/>
            </a:pPr>
            <a:r>
              <a:rPr lang="lt-LT" b="1" dirty="0" smtClean="0">
                <a:ln>
                  <a:solidFill>
                    <a:srgbClr val="7030A0"/>
                  </a:solidFill>
                </a:ln>
                <a:solidFill>
                  <a:schemeClr val="bg1"/>
                </a:solidFill>
              </a:rPr>
              <a:t>Ši LLD teminė grupė yra plati ir bene visos dainos nagrinėja lietuvių vestuvių laikotarpiu jaunikio ir jaunosios jausmus, išgyvenamus vargus, meilę. Vestuvių dainos savo kilme ir paskirtimi glaudžiai susijusios su vestuvių apeigomis bei papročiais, apie </a:t>
            </a:r>
            <a:r>
              <a:rPr lang="lt-LT" b="1" dirty="0" smtClean="0">
                <a:ln>
                  <a:solidFill>
                    <a:srgbClr val="7030A0"/>
                  </a:solidFill>
                </a:ln>
                <a:solidFill>
                  <a:schemeClr val="bg1"/>
                </a:solidFill>
              </a:rPr>
              <a:t>kuriuos dažnai </a:t>
            </a:r>
            <a:r>
              <a:rPr lang="lt-LT" b="1" dirty="0" smtClean="0">
                <a:ln>
                  <a:solidFill>
                    <a:srgbClr val="7030A0"/>
                  </a:solidFill>
                </a:ln>
                <a:solidFill>
                  <a:schemeClr val="bg1"/>
                </a:solidFill>
              </a:rPr>
              <a:t>ir buvo dainuojama. Jos lydėjo pagrindinius vestuvių apeigų momentus.</a:t>
            </a:r>
          </a:p>
          <a:p>
            <a:pPr algn="just">
              <a:buNone/>
            </a:pPr>
            <a:endParaRPr lang="lt-LT" b="1" dirty="0" smtClean="0">
              <a:ln>
                <a:solidFill>
                  <a:srgbClr val="7030A0"/>
                </a:solidFill>
              </a:ln>
              <a:solidFill>
                <a:schemeClr val="bg1"/>
              </a:solidFill>
            </a:endParaRPr>
          </a:p>
          <a:p>
            <a:pPr algn="just">
              <a:buNone/>
            </a:pPr>
            <a:r>
              <a:rPr lang="lt-LT" b="1" dirty="0" smtClean="0">
                <a:ln>
                  <a:solidFill>
                    <a:srgbClr val="7030A0"/>
                  </a:solidFill>
                </a:ln>
                <a:solidFill>
                  <a:schemeClr val="bg1"/>
                </a:solidFill>
              </a:rPr>
              <a:t>Šioje dainoje </a:t>
            </a:r>
            <a:r>
              <a:rPr lang="lt-LT" b="1" dirty="0" smtClean="0">
                <a:ln>
                  <a:solidFill>
                    <a:srgbClr val="7030A0"/>
                  </a:solidFill>
                </a:ln>
                <a:solidFill>
                  <a:schemeClr val="bg1"/>
                </a:solidFill>
              </a:rPr>
              <a:t>ypač </a:t>
            </a:r>
            <a:r>
              <a:rPr lang="lt-LT" b="1" dirty="0" smtClean="0">
                <a:ln>
                  <a:solidFill>
                    <a:srgbClr val="7030A0"/>
                  </a:solidFill>
                </a:ln>
                <a:solidFill>
                  <a:schemeClr val="bg1"/>
                </a:solidFill>
              </a:rPr>
              <a:t>yra pabrėžiami jaunosios jausmai, nenoriai paliekant gimtuosius namus, darbus.</a:t>
            </a:r>
          </a:p>
        </p:txBody>
      </p:sp>
    </p:spTree>
  </p:cSld>
  <p:clrMapOvr>
    <a:masterClrMapping/>
  </p:clrMapOvr>
  <p:transition>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VARTOTOJAS\Desktop\81799881-106b-4964-aa2c-fd7dd2ed9fc0_57.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10" name="Suapvalintas stačiakampis 9"/>
          <p:cNvSpPr/>
          <p:nvPr/>
        </p:nvSpPr>
        <p:spPr>
          <a:xfrm>
            <a:off x="323528" y="836712"/>
            <a:ext cx="8568952" cy="5904656"/>
          </a:xfrm>
          <a:prstGeom prst="roundRect">
            <a:avLst/>
          </a:prstGeom>
          <a:solidFill>
            <a:schemeClr val="bg1">
              <a:alpha val="56000"/>
            </a:schemeClr>
          </a:solidFill>
          <a:ln w="28575">
            <a:solidFill>
              <a:srgbClr val="00B050"/>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lt-LT">
              <a:effectLst>
                <a:outerShdw blurRad="38100" dist="38100" dir="2700000" algn="tl">
                  <a:srgbClr val="000000">
                    <a:alpha val="43137"/>
                  </a:srgbClr>
                </a:outerShdw>
              </a:effectLst>
            </a:endParaRPr>
          </a:p>
        </p:txBody>
      </p:sp>
      <p:sp>
        <p:nvSpPr>
          <p:cNvPr id="2" name="Antraštė 1"/>
          <p:cNvSpPr>
            <a:spLocks noGrp="1"/>
          </p:cNvSpPr>
          <p:nvPr>
            <p:ph type="title"/>
          </p:nvPr>
        </p:nvSpPr>
        <p:spPr>
          <a:xfrm>
            <a:off x="467544" y="-99392"/>
            <a:ext cx="8229600" cy="1224136"/>
          </a:xfrm>
        </p:spPr>
        <p:txBody>
          <a:bodyPr>
            <a:normAutofit/>
          </a:bodyPr>
          <a:lstStyle/>
          <a:p>
            <a:r>
              <a:rPr lang="lt-LT" sz="5400" b="1" dirty="0" smtClean="0">
                <a:ln w="12700">
                  <a:solidFill>
                    <a:srgbClr val="30712B"/>
                  </a:solidFill>
                  <a:prstDash val="solid"/>
                </a:ln>
                <a:solidFill>
                  <a:srgbClr val="92D050"/>
                </a:solidFill>
                <a:effectLst>
                  <a:outerShdw blurRad="41275" dist="20320" dir="1800000" algn="tl" rotWithShape="0">
                    <a:srgbClr val="000000">
                      <a:alpha val="40000"/>
                    </a:srgbClr>
                  </a:outerShdw>
                </a:effectLst>
              </a:rPr>
              <a:t>Žodžiai</a:t>
            </a:r>
            <a:endParaRPr lang="lt-LT" sz="5400" b="1" dirty="0">
              <a:ln w="12700">
                <a:solidFill>
                  <a:srgbClr val="30712B"/>
                </a:solidFill>
                <a:prstDash val="solid"/>
              </a:ln>
              <a:solidFill>
                <a:srgbClr val="92D050"/>
              </a:solidFill>
              <a:effectLst>
                <a:outerShdw blurRad="41275" dist="20320" dir="1800000" algn="tl" rotWithShape="0">
                  <a:srgbClr val="000000">
                    <a:alpha val="40000"/>
                  </a:srgbClr>
                </a:outerShdw>
              </a:effectLst>
            </a:endParaRPr>
          </a:p>
        </p:txBody>
      </p:sp>
      <p:sp>
        <p:nvSpPr>
          <p:cNvPr id="5" name="Stačiakampis 4"/>
          <p:cNvSpPr/>
          <p:nvPr/>
        </p:nvSpPr>
        <p:spPr>
          <a:xfrm>
            <a:off x="683568" y="980728"/>
            <a:ext cx="8460432" cy="11449288"/>
          </a:xfrm>
          <a:prstGeom prst="rect">
            <a:avLst/>
          </a:prstGeom>
        </p:spPr>
        <p:txBody>
          <a:bodyPr wrap="square">
            <a:spAutoFit/>
          </a:bodyPr>
          <a:lstStyle/>
          <a:p>
            <a:r>
              <a:rPr lang="lt-LT" b="1" dirty="0" smtClean="0">
                <a:ln>
                  <a:solidFill>
                    <a:srgbClr val="92D050"/>
                  </a:solidFill>
                </a:ln>
                <a:solidFill>
                  <a:schemeClr val="bg1">
                    <a:lumMod val="95000"/>
                  </a:schemeClr>
                </a:solidFill>
                <a:effectLst>
                  <a:outerShdw blurRad="38100" dist="38100" dir="2700000" algn="tl">
                    <a:srgbClr val="000000">
                      <a:alpha val="43137"/>
                    </a:srgbClr>
                  </a:outerShdw>
                </a:effectLst>
              </a:rPr>
              <a:t>Aš atsisakiau savo močiutei,</a:t>
            </a:r>
          </a:p>
          <a:p>
            <a:r>
              <a:rPr lang="lt-LT" b="1" dirty="0" smtClean="0">
                <a:ln>
                  <a:solidFill>
                    <a:srgbClr val="92D050"/>
                  </a:solidFill>
                </a:ln>
                <a:solidFill>
                  <a:schemeClr val="bg1">
                    <a:lumMod val="95000"/>
                  </a:schemeClr>
                </a:solidFill>
                <a:effectLst>
                  <a:outerShdw blurRad="38100" dist="38100" dir="2700000" algn="tl">
                    <a:srgbClr val="000000">
                      <a:alpha val="43137"/>
                    </a:srgbClr>
                  </a:outerShdw>
                </a:effectLst>
              </a:rPr>
              <a:t>O aš nuo pusės jau vasarėlės.</a:t>
            </a:r>
          </a:p>
          <a:p>
            <a:endParaRPr lang="lt-LT" b="1" dirty="0" smtClean="0">
              <a:ln>
                <a:solidFill>
                  <a:srgbClr val="92D050"/>
                </a:solidFill>
              </a:ln>
              <a:solidFill>
                <a:schemeClr val="bg1">
                  <a:lumMod val="95000"/>
                </a:schemeClr>
              </a:solidFill>
              <a:effectLst>
                <a:outerShdw blurRad="38100" dist="38100" dir="2700000" algn="tl">
                  <a:srgbClr val="000000">
                    <a:alpha val="43137"/>
                  </a:srgbClr>
                </a:outerShdw>
              </a:effectLst>
            </a:endParaRPr>
          </a:p>
          <a:p>
            <a:r>
              <a:rPr lang="lt-LT" b="1" dirty="0" smtClean="0">
                <a:ln>
                  <a:solidFill>
                    <a:srgbClr val="92D050"/>
                  </a:solidFill>
                </a:ln>
                <a:solidFill>
                  <a:schemeClr val="bg1">
                    <a:lumMod val="95000"/>
                  </a:schemeClr>
                </a:solidFill>
                <a:effectLst>
                  <a:outerShdw blurRad="38100" dist="38100" dir="2700000" algn="tl">
                    <a:srgbClr val="000000">
                      <a:alpha val="43137"/>
                    </a:srgbClr>
                  </a:outerShdw>
                </a:effectLst>
              </a:rPr>
              <a:t>- Ieškok, močiute, sau </a:t>
            </a:r>
            <a:r>
              <a:rPr lang="lt-LT" b="1" dirty="0" err="1" smtClean="0">
                <a:ln>
                  <a:solidFill>
                    <a:srgbClr val="92D050"/>
                  </a:solidFill>
                </a:ln>
                <a:solidFill>
                  <a:schemeClr val="bg1">
                    <a:lumMod val="95000"/>
                  </a:schemeClr>
                </a:solidFill>
                <a:effectLst>
                  <a:outerShdw blurRad="38100" dist="38100" dir="2700000" algn="tl">
                    <a:srgbClr val="000000">
                      <a:alpha val="43137"/>
                    </a:srgbClr>
                  </a:outerShdw>
                </a:effectLst>
              </a:rPr>
              <a:t>verpėjatę</a:t>
            </a:r>
            <a:r>
              <a:rPr lang="lt-LT" b="1" dirty="0" smtClean="0">
                <a:ln>
                  <a:solidFill>
                    <a:srgbClr val="92D050"/>
                  </a:solidFill>
                </a:ln>
                <a:solidFill>
                  <a:schemeClr val="bg1">
                    <a:lumMod val="95000"/>
                  </a:schemeClr>
                </a:solidFill>
                <a:effectLst>
                  <a:outerShdw blurRad="38100" dist="38100" dir="2700000" algn="tl">
                    <a:srgbClr val="000000">
                      <a:alpha val="43137"/>
                    </a:srgbClr>
                  </a:outerShdw>
                </a:effectLst>
              </a:rPr>
              <a:t>,</a:t>
            </a:r>
          </a:p>
          <a:p>
            <a:r>
              <a:rPr lang="lt-LT" b="1" dirty="0" smtClean="0">
                <a:ln>
                  <a:solidFill>
                    <a:srgbClr val="92D050"/>
                  </a:solidFill>
                </a:ln>
                <a:solidFill>
                  <a:schemeClr val="bg1">
                    <a:lumMod val="95000"/>
                  </a:schemeClr>
                </a:solidFill>
                <a:effectLst>
                  <a:outerShdw blurRad="38100" dist="38100" dir="2700000" algn="tl">
                    <a:srgbClr val="000000">
                      <a:alpha val="43137"/>
                    </a:srgbClr>
                  </a:outerShdw>
                </a:effectLst>
              </a:rPr>
              <a:t>Sau </a:t>
            </a:r>
            <a:r>
              <a:rPr lang="lt-LT" b="1" dirty="0" err="1" smtClean="0">
                <a:ln>
                  <a:solidFill>
                    <a:srgbClr val="92D050"/>
                  </a:solidFill>
                </a:ln>
                <a:solidFill>
                  <a:schemeClr val="bg1">
                    <a:lumMod val="95000"/>
                  </a:schemeClr>
                </a:solidFill>
                <a:effectLst>
                  <a:outerShdw blurRad="38100" dist="38100" dir="2700000" algn="tl">
                    <a:srgbClr val="000000">
                      <a:alpha val="43137"/>
                    </a:srgbClr>
                  </a:outerShdw>
                </a:effectLst>
              </a:rPr>
              <a:t>verpėjatę</a:t>
            </a:r>
            <a:r>
              <a:rPr lang="lt-LT" b="1" dirty="0" smtClean="0">
                <a:ln>
                  <a:solidFill>
                    <a:srgbClr val="92D050"/>
                  </a:solidFill>
                </a:ln>
                <a:solidFill>
                  <a:schemeClr val="bg1">
                    <a:lumMod val="95000"/>
                  </a:schemeClr>
                </a:solidFill>
                <a:effectLst>
                  <a:outerShdw blurRad="38100" dist="38100" dir="2700000" algn="tl">
                    <a:srgbClr val="000000">
                      <a:alpha val="43137"/>
                    </a:srgbClr>
                  </a:outerShdw>
                </a:effectLst>
              </a:rPr>
              <a:t> ir </a:t>
            </a:r>
            <a:r>
              <a:rPr lang="lt-LT" b="1" dirty="0" err="1" smtClean="0">
                <a:ln>
                  <a:solidFill>
                    <a:srgbClr val="92D050"/>
                  </a:solidFill>
                </a:ln>
                <a:solidFill>
                  <a:schemeClr val="bg1">
                    <a:lumMod val="95000"/>
                  </a:schemeClr>
                </a:solidFill>
                <a:effectLst>
                  <a:outerShdw blurRad="38100" dist="38100" dir="2700000" algn="tl">
                    <a:srgbClr val="000000">
                      <a:alpha val="43137"/>
                    </a:srgbClr>
                  </a:outerShdw>
                </a:effectLst>
              </a:rPr>
              <a:t>audėjatę</a:t>
            </a:r>
            <a:r>
              <a:rPr lang="lt-LT" b="1" dirty="0" smtClean="0">
                <a:ln>
                  <a:solidFill>
                    <a:srgbClr val="92D050"/>
                  </a:solidFill>
                </a:ln>
                <a:solidFill>
                  <a:schemeClr val="bg1">
                    <a:lumMod val="95000"/>
                  </a:schemeClr>
                </a:solidFill>
                <a:effectLst>
                  <a:outerShdw blurRad="38100" dist="38100" dir="2700000" algn="tl">
                    <a:srgbClr val="000000">
                      <a:alpha val="43137"/>
                    </a:srgbClr>
                  </a:outerShdw>
                </a:effectLst>
              </a:rPr>
              <a:t>.</a:t>
            </a:r>
          </a:p>
          <a:p>
            <a:endParaRPr lang="lt-LT" b="1" dirty="0" smtClean="0">
              <a:ln>
                <a:solidFill>
                  <a:srgbClr val="92D050"/>
                </a:solidFill>
              </a:ln>
              <a:solidFill>
                <a:schemeClr val="bg1">
                  <a:lumMod val="95000"/>
                </a:schemeClr>
              </a:solidFill>
              <a:effectLst>
                <a:outerShdw blurRad="38100" dist="38100" dir="2700000" algn="tl">
                  <a:srgbClr val="000000">
                    <a:alpha val="43137"/>
                  </a:srgbClr>
                </a:outerShdw>
              </a:effectLst>
            </a:endParaRPr>
          </a:p>
          <a:p>
            <a:r>
              <a:rPr lang="lt-LT" b="1" dirty="0" smtClean="0">
                <a:ln>
                  <a:solidFill>
                    <a:srgbClr val="92D050"/>
                  </a:solidFill>
                </a:ln>
                <a:solidFill>
                  <a:schemeClr val="bg1">
                    <a:lumMod val="95000"/>
                  </a:schemeClr>
                </a:solidFill>
                <a:effectLst>
                  <a:outerShdw blurRad="38100" dist="38100" dir="2700000" algn="tl">
                    <a:srgbClr val="000000">
                      <a:alpha val="43137"/>
                    </a:srgbClr>
                  </a:outerShdw>
                </a:effectLst>
              </a:rPr>
              <a:t>Jau prisiverpiau baltų linelių,</a:t>
            </a:r>
          </a:p>
          <a:p>
            <a:r>
              <a:rPr lang="lt-LT" b="1" dirty="0" smtClean="0">
                <a:ln>
                  <a:solidFill>
                    <a:srgbClr val="92D050"/>
                  </a:solidFill>
                </a:ln>
                <a:solidFill>
                  <a:schemeClr val="bg1">
                    <a:lumMod val="95000"/>
                  </a:schemeClr>
                </a:solidFill>
                <a:effectLst>
                  <a:outerShdw blurRad="38100" dist="38100" dir="2700000" algn="tl">
                    <a:srgbClr val="000000">
                      <a:alpha val="43137"/>
                    </a:srgbClr>
                  </a:outerShdw>
                </a:effectLst>
              </a:rPr>
              <a:t>Jau prisiaudžiau plonų drobelių.</a:t>
            </a:r>
          </a:p>
          <a:p>
            <a:endParaRPr lang="lt-LT" b="1" dirty="0" smtClean="0">
              <a:ln>
                <a:solidFill>
                  <a:srgbClr val="92D050"/>
                </a:solidFill>
              </a:ln>
              <a:solidFill>
                <a:schemeClr val="bg1">
                  <a:lumMod val="95000"/>
                </a:schemeClr>
              </a:solidFill>
              <a:effectLst>
                <a:outerShdw blurRad="38100" dist="38100" dir="2700000" algn="tl">
                  <a:srgbClr val="000000">
                    <a:alpha val="43137"/>
                  </a:srgbClr>
                </a:outerShdw>
              </a:effectLst>
            </a:endParaRPr>
          </a:p>
          <a:p>
            <a:r>
              <a:rPr lang="lt-LT" b="1" dirty="0" smtClean="0">
                <a:ln>
                  <a:solidFill>
                    <a:srgbClr val="92D050"/>
                  </a:solidFill>
                </a:ln>
                <a:solidFill>
                  <a:schemeClr val="bg1">
                    <a:lumMod val="95000"/>
                  </a:schemeClr>
                </a:solidFill>
                <a:effectLst>
                  <a:outerShdw blurRad="38100" dist="38100" dir="2700000" algn="tl">
                    <a:srgbClr val="000000">
                      <a:alpha val="43137"/>
                    </a:srgbClr>
                  </a:outerShdw>
                </a:effectLst>
              </a:rPr>
              <a:t>Jau prisišiūravau baltų stalelių,</a:t>
            </a:r>
          </a:p>
          <a:p>
            <a:r>
              <a:rPr lang="lt-LT" b="1" dirty="0" smtClean="0">
                <a:ln>
                  <a:solidFill>
                    <a:srgbClr val="92D050"/>
                  </a:solidFill>
                </a:ln>
                <a:solidFill>
                  <a:schemeClr val="bg1">
                    <a:lumMod val="95000"/>
                  </a:schemeClr>
                </a:solidFill>
                <a:effectLst>
                  <a:outerShdw blurRad="38100" dist="38100" dir="2700000" algn="tl">
                    <a:srgbClr val="000000">
                      <a:alpha val="43137"/>
                    </a:srgbClr>
                  </a:outerShdw>
                </a:effectLst>
              </a:rPr>
              <a:t>Jau prisišlaviau kiemo vejelės.</a:t>
            </a:r>
          </a:p>
          <a:p>
            <a:endParaRPr lang="lt-LT" b="1" dirty="0" smtClean="0">
              <a:ln>
                <a:solidFill>
                  <a:srgbClr val="92D050"/>
                </a:solidFill>
              </a:ln>
              <a:solidFill>
                <a:schemeClr val="bg1">
                  <a:lumMod val="95000"/>
                </a:schemeClr>
              </a:solidFill>
              <a:effectLst>
                <a:outerShdw blurRad="38100" dist="38100" dir="2700000" algn="tl">
                  <a:srgbClr val="000000">
                    <a:alpha val="43137"/>
                  </a:srgbClr>
                </a:outerShdw>
              </a:effectLst>
            </a:endParaRPr>
          </a:p>
          <a:p>
            <a:r>
              <a:rPr lang="lt-LT" b="1" dirty="0" smtClean="0">
                <a:ln>
                  <a:solidFill>
                    <a:srgbClr val="92D050"/>
                  </a:solidFill>
                </a:ln>
                <a:solidFill>
                  <a:schemeClr val="bg1">
                    <a:lumMod val="95000"/>
                  </a:schemeClr>
                </a:solidFill>
                <a:effectLst>
                  <a:outerShdw blurRad="38100" dist="38100" dir="2700000" algn="tl">
                    <a:srgbClr val="000000">
                      <a:alpha val="43137"/>
                    </a:srgbClr>
                  </a:outerShdw>
                </a:effectLst>
              </a:rPr>
              <a:t>Jau gana klausiau savo močiutei, </a:t>
            </a:r>
          </a:p>
          <a:p>
            <a:r>
              <a:rPr lang="lt-LT" b="1" dirty="0" smtClean="0">
                <a:ln>
                  <a:solidFill>
                    <a:srgbClr val="92D050"/>
                  </a:solidFill>
                </a:ln>
                <a:solidFill>
                  <a:schemeClr val="bg1">
                    <a:lumMod val="95000"/>
                  </a:schemeClr>
                </a:solidFill>
                <a:effectLst>
                  <a:outerShdw blurRad="38100" dist="38100" dir="2700000" algn="tl">
                    <a:srgbClr val="000000">
                      <a:alpha val="43137"/>
                    </a:srgbClr>
                  </a:outerShdw>
                </a:effectLst>
              </a:rPr>
              <a:t>Prisinešiojau naujų </a:t>
            </a:r>
            <a:r>
              <a:rPr lang="lt-LT" b="1" dirty="0" err="1" smtClean="0">
                <a:ln>
                  <a:solidFill>
                    <a:srgbClr val="92D050"/>
                  </a:solidFill>
                </a:ln>
                <a:solidFill>
                  <a:schemeClr val="bg1">
                    <a:lumMod val="95000"/>
                  </a:schemeClr>
                </a:solidFill>
                <a:effectLst>
                  <a:outerShdw blurRad="38100" dist="38100" dir="2700000" algn="tl">
                    <a:srgbClr val="000000">
                      <a:alpha val="43137"/>
                    </a:srgbClr>
                  </a:outerShdw>
                </a:effectLst>
              </a:rPr>
              <a:t>grėblelių</a:t>
            </a:r>
            <a:r>
              <a:rPr lang="lt-LT" b="1" dirty="0" smtClean="0">
                <a:ln>
                  <a:solidFill>
                    <a:srgbClr val="92D050"/>
                  </a:solidFill>
                </a:ln>
                <a:solidFill>
                  <a:schemeClr val="bg1">
                    <a:lumMod val="95000"/>
                  </a:schemeClr>
                </a:solidFill>
                <a:effectLst>
                  <a:outerShdw blurRad="38100" dist="38100" dir="2700000" algn="tl">
                    <a:srgbClr val="000000">
                      <a:alpha val="43137"/>
                    </a:srgbClr>
                  </a:outerShdw>
                </a:effectLst>
              </a:rPr>
              <a:t>.</a:t>
            </a:r>
          </a:p>
          <a:p>
            <a:endParaRPr lang="lt-LT" b="1" dirty="0" smtClean="0">
              <a:ln>
                <a:solidFill>
                  <a:srgbClr val="92D050"/>
                </a:solidFill>
              </a:ln>
              <a:solidFill>
                <a:schemeClr val="bg1">
                  <a:lumMod val="95000"/>
                </a:schemeClr>
              </a:solidFill>
              <a:effectLst>
                <a:outerShdw blurRad="38100" dist="38100" dir="2700000" algn="tl">
                  <a:srgbClr val="000000">
                    <a:alpha val="43137"/>
                  </a:srgbClr>
                </a:outerShdw>
              </a:effectLst>
            </a:endParaRPr>
          </a:p>
          <a:p>
            <a:r>
              <a:rPr lang="lt-LT" b="1" dirty="0" smtClean="0">
                <a:ln>
                  <a:solidFill>
                    <a:srgbClr val="92D050"/>
                  </a:solidFill>
                </a:ln>
                <a:solidFill>
                  <a:schemeClr val="bg1">
                    <a:lumMod val="95000"/>
                  </a:schemeClr>
                </a:solidFill>
                <a:effectLst>
                  <a:outerShdw blurRad="38100" dist="38100" dir="2700000" algn="tl">
                    <a:srgbClr val="000000">
                      <a:alpha val="43137"/>
                    </a:srgbClr>
                  </a:outerShdw>
                </a:effectLst>
              </a:rPr>
              <a:t>Jau prisigrėbiau lankų šienelio, </a:t>
            </a:r>
          </a:p>
          <a:p>
            <a:r>
              <a:rPr lang="lt-LT" b="1" dirty="0" smtClean="0">
                <a:ln>
                  <a:solidFill>
                    <a:srgbClr val="92D050"/>
                  </a:solidFill>
                </a:ln>
                <a:solidFill>
                  <a:schemeClr val="bg1">
                    <a:lumMod val="95000"/>
                  </a:schemeClr>
                </a:solidFill>
                <a:effectLst>
                  <a:outerShdw blurRad="38100" dist="38100" dir="2700000" algn="tl">
                    <a:srgbClr val="000000">
                      <a:alpha val="43137"/>
                    </a:srgbClr>
                  </a:outerShdw>
                </a:effectLst>
              </a:rPr>
              <a:t>Prisinešiojau naujų </a:t>
            </a:r>
            <a:r>
              <a:rPr lang="lt-LT" b="1" dirty="0" err="1" smtClean="0">
                <a:ln>
                  <a:solidFill>
                    <a:srgbClr val="92D050"/>
                  </a:solidFill>
                </a:ln>
                <a:solidFill>
                  <a:schemeClr val="bg1">
                    <a:lumMod val="95000"/>
                  </a:schemeClr>
                </a:solidFill>
                <a:effectLst>
                  <a:outerShdw blurRad="38100" dist="38100" dir="2700000" algn="tl">
                    <a:srgbClr val="000000">
                      <a:alpha val="43137"/>
                    </a:srgbClr>
                  </a:outerShdw>
                </a:effectLst>
              </a:rPr>
              <a:t>grėblelių</a:t>
            </a:r>
            <a:r>
              <a:rPr lang="lt-LT" b="1" dirty="0" smtClean="0">
                <a:ln>
                  <a:solidFill>
                    <a:srgbClr val="92D050"/>
                  </a:solidFill>
                </a:ln>
                <a:solidFill>
                  <a:schemeClr val="bg1">
                    <a:lumMod val="95000"/>
                  </a:schemeClr>
                </a:solidFill>
                <a:effectLst>
                  <a:outerShdw blurRad="38100" dist="38100" dir="2700000" algn="tl">
                    <a:srgbClr val="000000">
                      <a:alpha val="43137"/>
                    </a:srgbClr>
                  </a:outerShdw>
                </a:effectLst>
              </a:rPr>
              <a:t>.</a:t>
            </a:r>
          </a:p>
          <a:p>
            <a:endParaRPr lang="lt-LT" b="1" dirty="0" smtClean="0">
              <a:ln>
                <a:solidFill>
                  <a:srgbClr val="92D050"/>
                </a:solidFill>
              </a:ln>
              <a:solidFill>
                <a:schemeClr val="bg1">
                  <a:lumMod val="95000"/>
                </a:schemeClr>
              </a:solidFill>
              <a:effectLst>
                <a:outerShdw blurRad="38100" dist="38100" dir="2700000" algn="tl">
                  <a:srgbClr val="000000">
                    <a:alpha val="43137"/>
                  </a:srgbClr>
                </a:outerShdw>
              </a:effectLst>
            </a:endParaRPr>
          </a:p>
          <a:p>
            <a:r>
              <a:rPr lang="lt-LT" b="1" dirty="0" smtClean="0">
                <a:ln>
                  <a:solidFill>
                    <a:srgbClr val="92D050"/>
                  </a:solidFill>
                </a:ln>
                <a:solidFill>
                  <a:schemeClr val="bg1">
                    <a:lumMod val="95000"/>
                  </a:schemeClr>
                </a:solidFill>
                <a:effectLst>
                  <a:outerShdw blurRad="38100" dist="38100" dir="2700000" algn="tl">
                    <a:srgbClr val="000000">
                      <a:alpha val="43137"/>
                    </a:srgbClr>
                  </a:outerShdw>
                </a:effectLst>
              </a:rPr>
              <a:t>O vainikėli žalių rūtelių,</a:t>
            </a:r>
          </a:p>
          <a:p>
            <a:r>
              <a:rPr lang="lt-LT" b="1" dirty="0" err="1" smtClean="0">
                <a:ln>
                  <a:solidFill>
                    <a:srgbClr val="92D050"/>
                  </a:solidFill>
                </a:ln>
                <a:solidFill>
                  <a:schemeClr val="bg1">
                    <a:lumMod val="95000"/>
                  </a:schemeClr>
                </a:solidFill>
                <a:effectLst>
                  <a:outerShdw blurRad="38100" dist="38100" dir="2700000" algn="tl">
                    <a:srgbClr val="000000">
                      <a:alpha val="43137"/>
                    </a:srgbClr>
                  </a:outerShdw>
                </a:effectLst>
              </a:rPr>
              <a:t>N'ilgai</a:t>
            </a:r>
            <a:r>
              <a:rPr lang="lt-LT" b="1" dirty="0" smtClean="0">
                <a:ln>
                  <a:solidFill>
                    <a:srgbClr val="92D050"/>
                  </a:solidFill>
                </a:ln>
                <a:solidFill>
                  <a:schemeClr val="bg1">
                    <a:lumMod val="95000"/>
                  </a:schemeClr>
                </a:solidFill>
                <a:effectLst>
                  <a:outerShdw blurRad="38100" dist="38100" dir="2700000" algn="tl">
                    <a:srgbClr val="000000">
                      <a:alpha val="43137"/>
                    </a:srgbClr>
                  </a:outerShdw>
                </a:effectLst>
              </a:rPr>
              <a:t> žaliuosi ant mano galvelės.</a:t>
            </a:r>
          </a:p>
          <a:p>
            <a:endParaRPr lang="lt-LT" b="1" dirty="0" smtClean="0">
              <a:ln>
                <a:solidFill>
                  <a:schemeClr val="bg1">
                    <a:lumMod val="75000"/>
                  </a:schemeClr>
                </a:solidFill>
              </a:ln>
              <a:solidFill>
                <a:schemeClr val="bg1">
                  <a:lumMod val="95000"/>
                </a:schemeClr>
              </a:solidFill>
              <a:effectLst>
                <a:outerShdw blurRad="38100" dist="38100" dir="2700000" algn="tl">
                  <a:srgbClr val="000000">
                    <a:alpha val="43137"/>
                  </a:srgbClr>
                </a:outerShdw>
              </a:effectLst>
            </a:endParaRPr>
          </a:p>
          <a:p>
            <a:endParaRPr lang="lt-LT" b="1" dirty="0" smtClean="0">
              <a:ln>
                <a:solidFill>
                  <a:schemeClr val="bg1">
                    <a:lumMod val="75000"/>
                  </a:schemeClr>
                </a:solidFill>
              </a:ln>
              <a:solidFill>
                <a:schemeClr val="bg1">
                  <a:lumMod val="95000"/>
                </a:schemeClr>
              </a:solidFill>
              <a:effectLst>
                <a:outerShdw blurRad="38100" dist="38100" dir="2700000" algn="tl">
                  <a:srgbClr val="000000">
                    <a:alpha val="43137"/>
                  </a:srgbClr>
                </a:outerShdw>
              </a:effectLst>
            </a:endParaRPr>
          </a:p>
          <a:p>
            <a:endParaRPr lang="lt-LT" b="1" dirty="0" smtClean="0">
              <a:ln>
                <a:solidFill>
                  <a:schemeClr val="bg1">
                    <a:lumMod val="75000"/>
                  </a:schemeClr>
                </a:solidFill>
              </a:ln>
              <a:solidFill>
                <a:schemeClr val="bg1">
                  <a:lumMod val="95000"/>
                </a:schemeClr>
              </a:solidFill>
              <a:effectLst>
                <a:outerShdw blurRad="38100" dist="38100" dir="2700000" algn="tl">
                  <a:srgbClr val="000000">
                    <a:alpha val="43137"/>
                  </a:srgbClr>
                </a:outerShdw>
              </a:effectLst>
            </a:endParaRPr>
          </a:p>
          <a:p>
            <a:endParaRPr lang="lt-LT" b="1" dirty="0" smtClean="0">
              <a:ln>
                <a:solidFill>
                  <a:schemeClr val="bg1">
                    <a:lumMod val="75000"/>
                  </a:schemeClr>
                </a:solidFill>
              </a:ln>
              <a:solidFill>
                <a:schemeClr val="bg1">
                  <a:lumMod val="95000"/>
                </a:schemeClr>
              </a:solidFill>
              <a:effectLst>
                <a:outerShdw blurRad="38100" dist="38100" dir="2700000" algn="tl">
                  <a:srgbClr val="000000">
                    <a:alpha val="43137"/>
                  </a:srgbClr>
                </a:outerShdw>
              </a:effectLst>
            </a:endParaRPr>
          </a:p>
          <a:p>
            <a:endParaRPr lang="lt-LT" b="1" dirty="0" smtClean="0">
              <a:ln>
                <a:solidFill>
                  <a:schemeClr val="bg1">
                    <a:lumMod val="75000"/>
                  </a:schemeClr>
                </a:solidFill>
              </a:ln>
              <a:solidFill>
                <a:schemeClr val="bg1">
                  <a:lumMod val="95000"/>
                </a:schemeClr>
              </a:solidFill>
              <a:effectLst>
                <a:outerShdw blurRad="38100" dist="38100" dir="2700000" algn="tl">
                  <a:srgbClr val="000000">
                    <a:alpha val="43137"/>
                  </a:srgbClr>
                </a:outerShdw>
              </a:effectLst>
            </a:endParaRPr>
          </a:p>
          <a:p>
            <a:endParaRPr lang="lt-LT" b="1" dirty="0" smtClean="0">
              <a:ln>
                <a:solidFill>
                  <a:schemeClr val="bg1">
                    <a:lumMod val="75000"/>
                  </a:schemeClr>
                </a:solidFill>
              </a:ln>
              <a:solidFill>
                <a:schemeClr val="bg1">
                  <a:lumMod val="95000"/>
                </a:schemeClr>
              </a:solidFill>
              <a:effectLst>
                <a:outerShdw blurRad="38100" dist="38100" dir="2700000" algn="tl">
                  <a:srgbClr val="000000">
                    <a:alpha val="43137"/>
                  </a:srgbClr>
                </a:outerShdw>
              </a:effectLst>
            </a:endParaRPr>
          </a:p>
          <a:p>
            <a:endParaRPr lang="lt-LT" b="1" dirty="0" smtClean="0">
              <a:ln>
                <a:solidFill>
                  <a:schemeClr val="bg1">
                    <a:lumMod val="75000"/>
                  </a:schemeClr>
                </a:solidFill>
              </a:ln>
              <a:solidFill>
                <a:schemeClr val="bg1">
                  <a:lumMod val="95000"/>
                </a:schemeClr>
              </a:solidFill>
              <a:effectLst>
                <a:outerShdw blurRad="38100" dist="38100" dir="2700000" algn="tl">
                  <a:srgbClr val="000000">
                    <a:alpha val="43137"/>
                  </a:srgbClr>
                </a:outerShdw>
              </a:effectLst>
            </a:endParaRPr>
          </a:p>
          <a:p>
            <a:endParaRPr lang="lt-LT" b="1" dirty="0" smtClean="0">
              <a:ln>
                <a:solidFill>
                  <a:schemeClr val="bg1">
                    <a:lumMod val="75000"/>
                  </a:schemeClr>
                </a:solidFill>
              </a:ln>
              <a:solidFill>
                <a:schemeClr val="bg1">
                  <a:lumMod val="95000"/>
                </a:schemeClr>
              </a:solidFill>
              <a:effectLst>
                <a:outerShdw blurRad="38100" dist="38100" dir="2700000" algn="tl">
                  <a:srgbClr val="000000">
                    <a:alpha val="43137"/>
                  </a:srgbClr>
                </a:outerShdw>
              </a:effectLst>
            </a:endParaRPr>
          </a:p>
          <a:p>
            <a:endParaRPr lang="lt-LT" b="1" dirty="0" smtClean="0">
              <a:ln>
                <a:solidFill>
                  <a:schemeClr val="bg1">
                    <a:lumMod val="75000"/>
                  </a:schemeClr>
                </a:solidFill>
              </a:ln>
              <a:solidFill>
                <a:schemeClr val="bg1">
                  <a:lumMod val="95000"/>
                </a:schemeClr>
              </a:solidFill>
              <a:effectLst>
                <a:outerShdw blurRad="38100" dist="38100" dir="2700000" algn="tl">
                  <a:srgbClr val="000000">
                    <a:alpha val="43137"/>
                  </a:srgbClr>
                </a:outerShdw>
              </a:effectLst>
            </a:endParaRPr>
          </a:p>
          <a:p>
            <a:endParaRPr lang="lt-LT" b="1" dirty="0" smtClean="0">
              <a:ln>
                <a:solidFill>
                  <a:schemeClr val="bg1">
                    <a:lumMod val="75000"/>
                  </a:schemeClr>
                </a:solidFill>
              </a:ln>
              <a:solidFill>
                <a:schemeClr val="bg1">
                  <a:lumMod val="95000"/>
                </a:schemeClr>
              </a:solidFill>
              <a:effectLst>
                <a:outerShdw blurRad="38100" dist="38100" dir="2700000" algn="tl">
                  <a:srgbClr val="000000">
                    <a:alpha val="43137"/>
                  </a:srgbClr>
                </a:outerShdw>
              </a:effectLst>
            </a:endParaRPr>
          </a:p>
          <a:p>
            <a:endParaRPr lang="lt-LT" b="1" dirty="0" smtClean="0">
              <a:ln>
                <a:solidFill>
                  <a:schemeClr val="bg1">
                    <a:lumMod val="75000"/>
                  </a:schemeClr>
                </a:solidFill>
              </a:ln>
              <a:solidFill>
                <a:schemeClr val="bg1">
                  <a:lumMod val="95000"/>
                </a:schemeClr>
              </a:solidFill>
              <a:effectLst>
                <a:outerShdw blurRad="38100" dist="38100" dir="2700000" algn="tl">
                  <a:srgbClr val="000000">
                    <a:alpha val="43137"/>
                  </a:srgbClr>
                </a:outerShdw>
              </a:effectLst>
            </a:endParaRPr>
          </a:p>
          <a:p>
            <a:endParaRPr lang="lt-LT" b="1" dirty="0" smtClean="0">
              <a:ln>
                <a:solidFill>
                  <a:schemeClr val="bg1">
                    <a:lumMod val="75000"/>
                  </a:schemeClr>
                </a:solidFill>
              </a:ln>
              <a:solidFill>
                <a:schemeClr val="bg1">
                  <a:lumMod val="95000"/>
                </a:schemeClr>
              </a:solidFill>
              <a:effectLst>
                <a:outerShdw blurRad="38100" dist="38100" dir="2700000" algn="tl">
                  <a:srgbClr val="000000">
                    <a:alpha val="43137"/>
                  </a:srgbClr>
                </a:outerShdw>
              </a:effectLst>
            </a:endParaRPr>
          </a:p>
          <a:p>
            <a:endParaRPr lang="lt-LT" b="1" dirty="0" smtClean="0">
              <a:ln>
                <a:solidFill>
                  <a:schemeClr val="bg1">
                    <a:lumMod val="75000"/>
                  </a:schemeClr>
                </a:solidFill>
              </a:ln>
              <a:solidFill>
                <a:schemeClr val="bg1">
                  <a:lumMod val="95000"/>
                </a:schemeClr>
              </a:solidFill>
              <a:effectLst>
                <a:outerShdw blurRad="38100" dist="38100" dir="2700000" algn="tl">
                  <a:srgbClr val="000000">
                    <a:alpha val="43137"/>
                  </a:srgbClr>
                </a:outerShdw>
              </a:effectLst>
            </a:endParaRPr>
          </a:p>
          <a:p>
            <a:endParaRPr lang="lt-LT" b="1" dirty="0" smtClean="0">
              <a:ln>
                <a:solidFill>
                  <a:schemeClr val="bg1">
                    <a:lumMod val="75000"/>
                  </a:schemeClr>
                </a:solidFill>
              </a:ln>
              <a:solidFill>
                <a:schemeClr val="bg1">
                  <a:lumMod val="95000"/>
                </a:schemeClr>
              </a:solidFill>
              <a:effectLst>
                <a:outerShdw blurRad="38100" dist="38100" dir="2700000" algn="tl">
                  <a:srgbClr val="000000">
                    <a:alpha val="43137"/>
                  </a:srgbClr>
                </a:outerShdw>
              </a:effectLst>
            </a:endParaRPr>
          </a:p>
          <a:p>
            <a:endParaRPr lang="lt-LT" b="1" dirty="0" smtClean="0">
              <a:ln>
                <a:solidFill>
                  <a:schemeClr val="bg1">
                    <a:lumMod val="75000"/>
                  </a:schemeClr>
                </a:solidFill>
              </a:ln>
              <a:solidFill>
                <a:schemeClr val="bg1">
                  <a:lumMod val="95000"/>
                </a:schemeClr>
              </a:solidFill>
              <a:effectLst>
                <a:outerShdw blurRad="38100" dist="38100" dir="2700000" algn="tl">
                  <a:srgbClr val="000000">
                    <a:alpha val="43137"/>
                  </a:srgbClr>
                </a:outerShdw>
              </a:effectLst>
            </a:endParaRPr>
          </a:p>
          <a:p>
            <a:endParaRPr lang="lt-LT" b="1" dirty="0" smtClean="0">
              <a:ln>
                <a:solidFill>
                  <a:schemeClr val="bg1">
                    <a:lumMod val="75000"/>
                  </a:schemeClr>
                </a:solidFill>
              </a:ln>
              <a:solidFill>
                <a:schemeClr val="bg1">
                  <a:lumMod val="95000"/>
                </a:schemeClr>
              </a:solidFill>
              <a:effectLst>
                <a:outerShdw blurRad="38100" dist="38100" dir="2700000" algn="tl">
                  <a:srgbClr val="000000">
                    <a:alpha val="43137"/>
                  </a:srgbClr>
                </a:outerShdw>
              </a:effectLst>
            </a:endParaRPr>
          </a:p>
          <a:p>
            <a:endParaRPr lang="lt-LT" b="1" dirty="0" smtClean="0">
              <a:ln>
                <a:solidFill>
                  <a:schemeClr val="bg1">
                    <a:lumMod val="75000"/>
                  </a:schemeClr>
                </a:solidFill>
              </a:ln>
              <a:solidFill>
                <a:schemeClr val="bg1">
                  <a:lumMod val="95000"/>
                </a:schemeClr>
              </a:solidFill>
              <a:effectLst>
                <a:outerShdw blurRad="38100" dist="38100" dir="2700000" algn="tl">
                  <a:srgbClr val="000000">
                    <a:alpha val="43137"/>
                  </a:srgbClr>
                </a:outerShdw>
              </a:effectLst>
            </a:endParaRPr>
          </a:p>
          <a:p>
            <a:endParaRPr lang="lt-LT" b="1" dirty="0" smtClean="0">
              <a:ln>
                <a:solidFill>
                  <a:schemeClr val="bg1">
                    <a:lumMod val="75000"/>
                  </a:schemeClr>
                </a:solidFill>
              </a:ln>
              <a:solidFill>
                <a:schemeClr val="bg1">
                  <a:lumMod val="95000"/>
                </a:schemeClr>
              </a:solidFill>
              <a:effectLst>
                <a:outerShdw blurRad="38100" dist="38100" dir="2700000" algn="tl">
                  <a:srgbClr val="000000">
                    <a:alpha val="43137"/>
                  </a:srgbClr>
                </a:outerShdw>
              </a:effectLst>
            </a:endParaRPr>
          </a:p>
          <a:p>
            <a:endParaRPr lang="lt-LT" b="1" dirty="0" smtClean="0">
              <a:ln>
                <a:solidFill>
                  <a:schemeClr val="bg1">
                    <a:lumMod val="75000"/>
                  </a:schemeClr>
                </a:solidFill>
              </a:ln>
              <a:solidFill>
                <a:schemeClr val="bg1">
                  <a:lumMod val="95000"/>
                </a:schemeClr>
              </a:solidFill>
              <a:effectLst>
                <a:outerShdw blurRad="38100" dist="38100" dir="2700000" algn="tl">
                  <a:srgbClr val="000000">
                    <a:alpha val="43137"/>
                  </a:srgbClr>
                </a:outerShdw>
              </a:effectLst>
            </a:endParaRPr>
          </a:p>
          <a:p>
            <a:endParaRPr lang="lt-LT" dirty="0" smtClean="0">
              <a:solidFill>
                <a:schemeClr val="bg1"/>
              </a:solidFill>
              <a:effectLst>
                <a:outerShdw blurRad="38100" dist="38100" dir="2700000" algn="tl">
                  <a:srgbClr val="000000">
                    <a:alpha val="43137"/>
                  </a:srgbClr>
                </a:outerShdw>
              </a:effectLst>
            </a:endParaRPr>
          </a:p>
        </p:txBody>
      </p:sp>
      <p:sp>
        <p:nvSpPr>
          <p:cNvPr id="8" name="TextBox 7"/>
          <p:cNvSpPr txBox="1"/>
          <p:nvPr/>
        </p:nvSpPr>
        <p:spPr>
          <a:xfrm>
            <a:off x="5076056" y="948690"/>
            <a:ext cx="3230756" cy="5909310"/>
          </a:xfrm>
          <a:prstGeom prst="rect">
            <a:avLst/>
          </a:prstGeom>
          <a:noFill/>
        </p:spPr>
        <p:txBody>
          <a:bodyPr wrap="none" rtlCol="0">
            <a:spAutoFit/>
          </a:bodyPr>
          <a:lstStyle/>
          <a:p>
            <a:r>
              <a:rPr lang="lt-LT" b="1" dirty="0" smtClean="0">
                <a:ln>
                  <a:solidFill>
                    <a:srgbClr val="92D050"/>
                  </a:solidFill>
                </a:ln>
                <a:solidFill>
                  <a:schemeClr val="bg1"/>
                </a:solidFill>
                <a:effectLst>
                  <a:outerShdw blurRad="38100" dist="38100" dir="2700000" algn="tl">
                    <a:srgbClr val="000000">
                      <a:alpha val="43137"/>
                    </a:srgbClr>
                  </a:outerShdw>
                </a:effectLst>
              </a:rPr>
              <a:t>Mano kaselės žalių </a:t>
            </a:r>
            <a:r>
              <a:rPr lang="lt-LT" b="1" dirty="0" err="1" smtClean="0">
                <a:ln>
                  <a:solidFill>
                    <a:srgbClr val="92D050"/>
                  </a:solidFill>
                </a:ln>
                <a:solidFill>
                  <a:schemeClr val="bg1"/>
                </a:solidFill>
                <a:effectLst>
                  <a:outerShdw blurRad="38100" dist="38100" dir="2700000" algn="tl">
                    <a:srgbClr val="000000">
                      <a:alpha val="43137"/>
                    </a:srgbClr>
                  </a:outerShdw>
                </a:effectLst>
              </a:rPr>
              <a:t>šilkelių</a:t>
            </a:r>
            <a:r>
              <a:rPr lang="lt-LT" b="1" dirty="0" smtClean="0">
                <a:ln>
                  <a:solidFill>
                    <a:srgbClr val="92D050"/>
                  </a:solidFill>
                </a:ln>
                <a:solidFill>
                  <a:schemeClr val="bg1"/>
                </a:solidFill>
                <a:effectLst>
                  <a:outerShdw blurRad="38100" dist="38100" dir="2700000" algn="tl">
                    <a:srgbClr val="000000">
                      <a:alpha val="43137"/>
                    </a:srgbClr>
                  </a:outerShdw>
                </a:effectLst>
              </a:rPr>
              <a:t>, </a:t>
            </a:r>
          </a:p>
          <a:p>
            <a:r>
              <a:rPr lang="lt-LT" b="1" dirty="0" smtClean="0">
                <a:ln>
                  <a:solidFill>
                    <a:srgbClr val="92D050"/>
                  </a:solidFill>
                </a:ln>
                <a:solidFill>
                  <a:schemeClr val="bg1"/>
                </a:solidFill>
                <a:effectLst>
                  <a:outerShdw blurRad="38100" dist="38100" dir="2700000" algn="tl">
                    <a:srgbClr val="000000">
                      <a:alpha val="43137"/>
                    </a:srgbClr>
                  </a:outerShdw>
                </a:effectLst>
              </a:rPr>
              <a:t>Jau </a:t>
            </a:r>
            <a:r>
              <a:rPr lang="lt-LT" b="1" dirty="0" err="1" smtClean="0">
                <a:ln>
                  <a:solidFill>
                    <a:srgbClr val="92D050"/>
                  </a:solidFill>
                </a:ln>
                <a:solidFill>
                  <a:schemeClr val="bg1"/>
                </a:solidFill>
                <a:effectLst>
                  <a:outerShdw blurRad="38100" dist="38100" dir="2700000" algn="tl">
                    <a:srgbClr val="000000">
                      <a:alpha val="43137"/>
                    </a:srgbClr>
                  </a:outerShdw>
                </a:effectLst>
              </a:rPr>
              <a:t>neblizgėste</a:t>
            </a:r>
            <a:r>
              <a:rPr lang="lt-LT" b="1" dirty="0" smtClean="0">
                <a:ln>
                  <a:solidFill>
                    <a:srgbClr val="92D050"/>
                  </a:solidFill>
                </a:ln>
                <a:solidFill>
                  <a:schemeClr val="bg1"/>
                </a:solidFill>
                <a:effectLst>
                  <a:outerShdw blurRad="38100" dist="38100" dir="2700000" algn="tl">
                    <a:srgbClr val="000000">
                      <a:alpha val="43137"/>
                    </a:srgbClr>
                  </a:outerShdw>
                </a:effectLst>
              </a:rPr>
              <a:t> saulei kaitinant!</a:t>
            </a:r>
          </a:p>
          <a:p>
            <a:endParaRPr lang="lt-LT" b="1" dirty="0" smtClean="0">
              <a:ln>
                <a:solidFill>
                  <a:srgbClr val="92D050"/>
                </a:solidFill>
              </a:ln>
              <a:solidFill>
                <a:schemeClr val="bg1"/>
              </a:solidFill>
              <a:effectLst>
                <a:outerShdw blurRad="38100" dist="38100" dir="2700000" algn="tl">
                  <a:srgbClr val="000000">
                    <a:alpha val="43137"/>
                  </a:srgbClr>
                </a:outerShdw>
              </a:effectLst>
            </a:endParaRPr>
          </a:p>
          <a:p>
            <a:r>
              <a:rPr lang="lt-LT" b="1" dirty="0" smtClean="0">
                <a:ln>
                  <a:solidFill>
                    <a:srgbClr val="92D050"/>
                  </a:solidFill>
                </a:ln>
                <a:solidFill>
                  <a:schemeClr val="bg1"/>
                </a:solidFill>
                <a:effectLst>
                  <a:outerShdw blurRad="38100" dist="38100" dir="2700000" algn="tl">
                    <a:srgbClr val="000000">
                      <a:alpha val="43137"/>
                    </a:srgbClr>
                  </a:outerShdw>
                </a:effectLst>
              </a:rPr>
              <a:t>Mano plaukeliai, o geltonieji, </a:t>
            </a:r>
          </a:p>
          <a:p>
            <a:r>
              <a:rPr lang="lt-LT" b="1" dirty="0" err="1" smtClean="0">
                <a:ln>
                  <a:solidFill>
                    <a:srgbClr val="92D050"/>
                  </a:solidFill>
                </a:ln>
                <a:solidFill>
                  <a:schemeClr val="bg1"/>
                </a:solidFill>
                <a:effectLst>
                  <a:outerShdw blurRad="38100" dist="38100" dir="2700000" algn="tl">
                    <a:srgbClr val="000000">
                      <a:alpha val="43137"/>
                    </a:srgbClr>
                  </a:outerShdw>
                </a:effectLst>
              </a:rPr>
              <a:t>Nesiskirstyste</a:t>
            </a:r>
            <a:r>
              <a:rPr lang="lt-LT" b="1" dirty="0" smtClean="0">
                <a:ln>
                  <a:solidFill>
                    <a:srgbClr val="92D050"/>
                  </a:solidFill>
                </a:ln>
                <a:solidFill>
                  <a:schemeClr val="bg1"/>
                </a:solidFill>
                <a:effectLst>
                  <a:outerShdw blurRad="38100" dist="38100" dir="2700000" algn="tl">
                    <a:srgbClr val="000000">
                      <a:alpha val="43137"/>
                    </a:srgbClr>
                  </a:outerShdw>
                </a:effectLst>
              </a:rPr>
              <a:t> vėjo pučiami. </a:t>
            </a:r>
          </a:p>
          <a:p>
            <a:endParaRPr lang="lt-LT" b="1" dirty="0" smtClean="0">
              <a:ln>
                <a:solidFill>
                  <a:srgbClr val="92D050"/>
                </a:solidFill>
              </a:ln>
              <a:solidFill>
                <a:schemeClr val="bg1"/>
              </a:solidFill>
              <a:effectLst>
                <a:outerShdw blurRad="38100" dist="38100" dir="2700000" algn="tl">
                  <a:srgbClr val="000000">
                    <a:alpha val="43137"/>
                  </a:srgbClr>
                </a:outerShdw>
              </a:effectLst>
            </a:endParaRPr>
          </a:p>
          <a:p>
            <a:r>
              <a:rPr lang="lt-LT" b="1" dirty="0" smtClean="0">
                <a:ln>
                  <a:solidFill>
                    <a:srgbClr val="92D050"/>
                  </a:solidFill>
                </a:ln>
                <a:solidFill>
                  <a:schemeClr val="bg1"/>
                </a:solidFill>
                <a:effectLst>
                  <a:outerShdw blurRad="38100" dist="38100" dir="2700000" algn="tl">
                    <a:srgbClr val="000000">
                      <a:alpha val="43137"/>
                    </a:srgbClr>
                  </a:outerShdw>
                </a:effectLst>
              </a:rPr>
              <a:t>Aš atlankysiu savo močiutę</a:t>
            </a:r>
          </a:p>
          <a:p>
            <a:r>
              <a:rPr lang="lt-LT" b="1" dirty="0" smtClean="0">
                <a:ln>
                  <a:solidFill>
                    <a:srgbClr val="92D050"/>
                  </a:solidFill>
                </a:ln>
                <a:solidFill>
                  <a:schemeClr val="bg1"/>
                </a:solidFill>
                <a:effectLst>
                  <a:outerShdw blurRad="38100" dist="38100" dir="2700000" algn="tl">
                    <a:srgbClr val="000000">
                      <a:alpha val="43137"/>
                    </a:srgbClr>
                  </a:outerShdw>
                </a:effectLst>
              </a:rPr>
              <a:t>Ne vainikuota, o nuometuota.</a:t>
            </a:r>
          </a:p>
          <a:p>
            <a:endParaRPr lang="lt-LT" b="1" dirty="0" smtClean="0">
              <a:ln>
                <a:solidFill>
                  <a:srgbClr val="92D050"/>
                </a:solidFill>
              </a:ln>
              <a:solidFill>
                <a:schemeClr val="bg1"/>
              </a:solidFill>
              <a:effectLst>
                <a:outerShdw blurRad="38100" dist="38100" dir="2700000" algn="tl">
                  <a:srgbClr val="000000">
                    <a:alpha val="43137"/>
                  </a:srgbClr>
                </a:outerShdw>
              </a:effectLst>
            </a:endParaRPr>
          </a:p>
          <a:p>
            <a:r>
              <a:rPr lang="lt-LT" b="1" dirty="0" smtClean="0">
                <a:ln>
                  <a:solidFill>
                    <a:srgbClr val="92D050"/>
                  </a:solidFill>
                </a:ln>
                <a:solidFill>
                  <a:schemeClr val="bg1"/>
                </a:solidFill>
                <a:effectLst>
                  <a:outerShdw blurRad="38100" dist="38100" dir="2700000" algn="tl">
                    <a:srgbClr val="000000">
                      <a:alpha val="43137"/>
                    </a:srgbClr>
                  </a:outerShdw>
                </a:effectLst>
              </a:rPr>
              <a:t>O </a:t>
            </a:r>
            <a:r>
              <a:rPr lang="lt-LT" b="1" dirty="0" err="1" smtClean="0">
                <a:ln>
                  <a:solidFill>
                    <a:srgbClr val="92D050"/>
                  </a:solidFill>
                </a:ln>
                <a:solidFill>
                  <a:schemeClr val="bg1"/>
                </a:solidFill>
                <a:effectLst>
                  <a:outerShdw blurRad="38100" dist="38100" dir="2700000" algn="tl">
                    <a:srgbClr val="000000">
                      <a:alpha val="43137"/>
                    </a:srgbClr>
                  </a:outerShdw>
                </a:effectLst>
              </a:rPr>
              <a:t>nuometėli</a:t>
            </a:r>
            <a:r>
              <a:rPr lang="lt-LT" b="1" dirty="0" smtClean="0">
                <a:ln>
                  <a:solidFill>
                    <a:srgbClr val="92D050"/>
                  </a:solidFill>
                </a:ln>
                <a:solidFill>
                  <a:schemeClr val="bg1"/>
                </a:solidFill>
                <a:effectLst>
                  <a:outerShdw blurRad="38100" dist="38100" dir="2700000" algn="tl">
                    <a:srgbClr val="000000">
                      <a:alpha val="43137"/>
                    </a:srgbClr>
                  </a:outerShdw>
                </a:effectLst>
              </a:rPr>
              <a:t> mano plonasis, </a:t>
            </a:r>
          </a:p>
          <a:p>
            <a:r>
              <a:rPr lang="lt-LT" b="1" dirty="0" smtClean="0">
                <a:ln>
                  <a:solidFill>
                    <a:srgbClr val="92D050"/>
                  </a:solidFill>
                </a:ln>
                <a:solidFill>
                  <a:schemeClr val="bg1"/>
                </a:solidFill>
                <a:effectLst>
                  <a:outerShdw blurRad="38100" dist="38100" dir="2700000" algn="tl">
                    <a:srgbClr val="000000">
                      <a:alpha val="43137"/>
                    </a:srgbClr>
                  </a:outerShdw>
                </a:effectLst>
              </a:rPr>
              <a:t>Vėjo pučiamas dar padūzgėsi!</a:t>
            </a:r>
          </a:p>
          <a:p>
            <a:endParaRPr lang="lt-LT" b="1" dirty="0" smtClean="0">
              <a:ln>
                <a:solidFill>
                  <a:srgbClr val="92D050"/>
                </a:solidFill>
              </a:ln>
              <a:solidFill>
                <a:schemeClr val="bg1"/>
              </a:solidFill>
              <a:effectLst>
                <a:outerShdw blurRad="38100" dist="38100" dir="2700000" algn="tl">
                  <a:srgbClr val="000000">
                    <a:alpha val="43137"/>
                  </a:srgbClr>
                </a:outerShdw>
              </a:effectLst>
            </a:endParaRPr>
          </a:p>
          <a:p>
            <a:r>
              <a:rPr lang="lt-LT" b="1" dirty="0" smtClean="0">
                <a:ln>
                  <a:solidFill>
                    <a:srgbClr val="92D050"/>
                  </a:solidFill>
                </a:ln>
                <a:solidFill>
                  <a:schemeClr val="bg1"/>
                </a:solidFill>
                <a:effectLst>
                  <a:outerShdw blurRad="38100" dist="38100" dir="2700000" algn="tl">
                    <a:srgbClr val="000000">
                      <a:alpha val="43137"/>
                    </a:srgbClr>
                  </a:outerShdw>
                </a:effectLst>
              </a:rPr>
              <a:t>Mano rašteliai, o </a:t>
            </a:r>
            <a:r>
              <a:rPr lang="lt-LT" b="1" dirty="0" err="1" smtClean="0">
                <a:ln>
                  <a:solidFill>
                    <a:srgbClr val="92D050"/>
                  </a:solidFill>
                </a:ln>
                <a:solidFill>
                  <a:schemeClr val="bg1"/>
                </a:solidFill>
                <a:effectLst>
                  <a:outerShdw blurRad="38100" dist="38100" dir="2700000" algn="tl">
                    <a:srgbClr val="000000">
                      <a:alpha val="43137"/>
                    </a:srgbClr>
                  </a:outerShdw>
                </a:effectLst>
              </a:rPr>
              <a:t>vivingrieji</a:t>
            </a:r>
            <a:r>
              <a:rPr lang="lt-LT" b="1" dirty="0" smtClean="0">
                <a:ln>
                  <a:solidFill>
                    <a:srgbClr val="92D050"/>
                  </a:solidFill>
                </a:ln>
                <a:solidFill>
                  <a:schemeClr val="bg1"/>
                </a:solidFill>
                <a:effectLst>
                  <a:outerShdw blurRad="38100" dist="38100" dir="2700000" algn="tl">
                    <a:srgbClr val="000000">
                      <a:alpha val="43137"/>
                    </a:srgbClr>
                  </a:outerShdw>
                </a:effectLst>
              </a:rPr>
              <a:t>, </a:t>
            </a:r>
          </a:p>
          <a:p>
            <a:r>
              <a:rPr lang="lt-LT" b="1" dirty="0" smtClean="0">
                <a:ln>
                  <a:solidFill>
                    <a:srgbClr val="92D050"/>
                  </a:solidFill>
                </a:ln>
                <a:solidFill>
                  <a:schemeClr val="bg1"/>
                </a:solidFill>
                <a:effectLst>
                  <a:outerShdw blurRad="38100" dist="38100" dir="2700000" algn="tl">
                    <a:srgbClr val="000000">
                      <a:alpha val="43137"/>
                    </a:srgbClr>
                  </a:outerShdw>
                </a:effectLst>
              </a:rPr>
              <a:t>Saulei kaitinant dar </a:t>
            </a:r>
            <a:r>
              <a:rPr lang="lt-LT" b="1" dirty="0" err="1" smtClean="0">
                <a:ln>
                  <a:solidFill>
                    <a:srgbClr val="92D050"/>
                  </a:solidFill>
                </a:ln>
                <a:solidFill>
                  <a:schemeClr val="bg1"/>
                </a:solidFill>
                <a:effectLst>
                  <a:outerShdw blurRad="38100" dist="38100" dir="2700000" algn="tl">
                    <a:srgbClr val="000000">
                      <a:alpha val="43137"/>
                    </a:srgbClr>
                  </a:outerShdw>
                </a:effectLst>
              </a:rPr>
              <a:t>pablizgėste</a:t>
            </a:r>
            <a:r>
              <a:rPr lang="lt-LT" b="1" dirty="0" smtClean="0">
                <a:ln>
                  <a:solidFill>
                    <a:srgbClr val="92D050"/>
                  </a:solidFill>
                </a:ln>
                <a:solidFill>
                  <a:schemeClr val="bg1"/>
                </a:solidFill>
                <a:effectLst>
                  <a:outerShdw blurRad="38100" dist="38100" dir="2700000" algn="tl">
                    <a:srgbClr val="000000">
                      <a:alpha val="43137"/>
                    </a:srgbClr>
                  </a:outerShdw>
                </a:effectLst>
              </a:rPr>
              <a:t>!</a:t>
            </a:r>
          </a:p>
          <a:p>
            <a:endParaRPr lang="lt-LT" b="1" dirty="0" smtClean="0">
              <a:ln>
                <a:solidFill>
                  <a:srgbClr val="92D050"/>
                </a:solidFill>
              </a:ln>
              <a:solidFill>
                <a:schemeClr val="bg1"/>
              </a:solidFill>
              <a:effectLst>
                <a:outerShdw blurRad="38100" dist="38100" dir="2700000" algn="tl">
                  <a:srgbClr val="000000">
                    <a:alpha val="43137"/>
                  </a:srgbClr>
                </a:outerShdw>
              </a:effectLst>
            </a:endParaRPr>
          </a:p>
          <a:p>
            <a:r>
              <a:rPr lang="lt-LT" b="1" dirty="0" smtClean="0">
                <a:ln>
                  <a:solidFill>
                    <a:srgbClr val="92D050"/>
                  </a:solidFill>
                </a:ln>
                <a:solidFill>
                  <a:schemeClr val="bg1"/>
                </a:solidFill>
                <a:effectLst>
                  <a:outerShdw blurRad="38100" dist="38100" dir="2700000" algn="tl">
                    <a:srgbClr val="000000">
                      <a:alpha val="43137"/>
                    </a:srgbClr>
                  </a:outerShdw>
                </a:effectLst>
              </a:rPr>
              <a:t>Mano kasytės žalių </a:t>
            </a:r>
            <a:r>
              <a:rPr lang="lt-LT" b="1" dirty="0" err="1" smtClean="0">
                <a:ln>
                  <a:solidFill>
                    <a:srgbClr val="92D050"/>
                  </a:solidFill>
                </a:ln>
                <a:solidFill>
                  <a:schemeClr val="bg1"/>
                </a:solidFill>
                <a:effectLst>
                  <a:outerShdw blurRad="38100" dist="38100" dir="2700000" algn="tl">
                    <a:srgbClr val="000000">
                      <a:alpha val="43137"/>
                    </a:srgbClr>
                  </a:outerShdw>
                </a:effectLst>
              </a:rPr>
              <a:t>šilkelių</a:t>
            </a:r>
            <a:r>
              <a:rPr lang="lt-LT" b="1" dirty="0" smtClean="0">
                <a:ln>
                  <a:solidFill>
                    <a:srgbClr val="92D050"/>
                  </a:solidFill>
                </a:ln>
                <a:solidFill>
                  <a:schemeClr val="bg1"/>
                </a:solidFill>
                <a:effectLst>
                  <a:outerShdw blurRad="38100" dist="38100" dir="2700000" algn="tl">
                    <a:srgbClr val="000000">
                      <a:alpha val="43137"/>
                    </a:srgbClr>
                  </a:outerShdw>
                </a:effectLst>
              </a:rPr>
              <a:t>, </a:t>
            </a:r>
          </a:p>
          <a:p>
            <a:r>
              <a:rPr lang="lt-LT" b="1" dirty="0" smtClean="0">
                <a:ln>
                  <a:solidFill>
                    <a:srgbClr val="92D050"/>
                  </a:solidFill>
                </a:ln>
                <a:solidFill>
                  <a:schemeClr val="bg1"/>
                </a:solidFill>
                <a:effectLst>
                  <a:outerShdw blurRad="38100" dist="38100" dir="2700000" algn="tl">
                    <a:srgbClr val="000000">
                      <a:alpha val="43137"/>
                    </a:srgbClr>
                  </a:outerShdw>
                </a:effectLst>
              </a:rPr>
              <a:t>Sienoj </a:t>
            </a:r>
            <a:r>
              <a:rPr lang="lt-LT" b="1" dirty="0" err="1" smtClean="0">
                <a:ln>
                  <a:solidFill>
                    <a:srgbClr val="92D050"/>
                  </a:solidFill>
                </a:ln>
                <a:solidFill>
                  <a:schemeClr val="bg1"/>
                </a:solidFill>
                <a:effectLst>
                  <a:outerShdw blurRad="38100" dist="38100" dir="2700000" algn="tl">
                    <a:srgbClr val="000000">
                      <a:alpha val="43137"/>
                    </a:srgbClr>
                  </a:outerShdw>
                </a:effectLst>
              </a:rPr>
              <a:t>kabėste</a:t>
            </a:r>
            <a:r>
              <a:rPr lang="lt-LT" b="1" dirty="0" smtClean="0">
                <a:ln>
                  <a:solidFill>
                    <a:srgbClr val="92D050"/>
                  </a:solidFill>
                </a:ln>
                <a:solidFill>
                  <a:schemeClr val="bg1"/>
                </a:solidFill>
                <a:effectLst>
                  <a:outerShdw blurRad="38100" dist="38100" dir="2700000" algn="tl">
                    <a:srgbClr val="000000">
                      <a:alpha val="43137"/>
                    </a:srgbClr>
                  </a:outerShdw>
                </a:effectLst>
              </a:rPr>
              <a:t>, mane </a:t>
            </a:r>
            <a:r>
              <a:rPr lang="lt-LT" b="1" dirty="0" err="1" smtClean="0">
                <a:ln>
                  <a:solidFill>
                    <a:srgbClr val="92D050"/>
                  </a:solidFill>
                </a:ln>
                <a:solidFill>
                  <a:schemeClr val="bg1"/>
                </a:solidFill>
                <a:effectLst>
                  <a:outerShdw blurRad="38100" dist="38100" dir="2700000" algn="tl">
                    <a:srgbClr val="000000">
                      <a:alpha val="43137"/>
                    </a:srgbClr>
                  </a:outerShdw>
                </a:effectLst>
              </a:rPr>
              <a:t>virkdyste</a:t>
            </a:r>
            <a:r>
              <a:rPr lang="lt-LT" b="1" dirty="0" smtClean="0">
                <a:ln>
                  <a:solidFill>
                    <a:srgbClr val="92D050"/>
                  </a:solidFill>
                </a:ln>
                <a:solidFill>
                  <a:schemeClr val="bg1"/>
                </a:solidFill>
                <a:effectLst>
                  <a:outerShdw blurRad="38100" dist="38100" dir="2700000" algn="tl">
                    <a:srgbClr val="000000">
                      <a:alpha val="43137"/>
                    </a:srgbClr>
                  </a:outerShdw>
                </a:effectLst>
              </a:rPr>
              <a:t>!</a:t>
            </a:r>
          </a:p>
          <a:p>
            <a:endParaRPr lang="lt-LT" b="1" dirty="0" smtClean="0">
              <a:ln>
                <a:solidFill>
                  <a:srgbClr val="92D050"/>
                </a:solidFill>
              </a:ln>
              <a:solidFill>
                <a:schemeClr val="bg1"/>
              </a:solidFill>
              <a:effectLst>
                <a:outerShdw blurRad="38100" dist="38100" dir="2700000" algn="tl">
                  <a:srgbClr val="000000">
                    <a:alpha val="43137"/>
                  </a:srgbClr>
                </a:outerShdw>
              </a:effectLst>
            </a:endParaRPr>
          </a:p>
          <a:p>
            <a:r>
              <a:rPr lang="lt-LT" b="1" dirty="0" smtClean="0">
                <a:ln>
                  <a:solidFill>
                    <a:srgbClr val="92D050"/>
                  </a:solidFill>
                </a:ln>
                <a:solidFill>
                  <a:schemeClr val="bg1"/>
                </a:solidFill>
                <a:effectLst>
                  <a:outerShdw blurRad="38100" dist="38100" dir="2700000" algn="tl">
                    <a:srgbClr val="000000">
                      <a:alpha val="43137"/>
                    </a:srgbClr>
                  </a:outerShdw>
                </a:effectLst>
              </a:rPr>
              <a:t>Mano žiedeliai, o </a:t>
            </a:r>
            <a:r>
              <a:rPr lang="lt-LT" b="1" dirty="0" err="1" smtClean="0">
                <a:ln>
                  <a:solidFill>
                    <a:srgbClr val="92D050"/>
                  </a:solidFill>
                </a:ln>
                <a:solidFill>
                  <a:schemeClr val="bg1"/>
                </a:solidFill>
                <a:effectLst>
                  <a:outerShdw blurRad="38100" dist="38100" dir="2700000" algn="tl">
                    <a:srgbClr val="000000">
                      <a:alpha val="43137"/>
                    </a:srgbClr>
                  </a:outerShdw>
                </a:effectLst>
              </a:rPr>
              <a:t>auksinėliai</a:t>
            </a:r>
            <a:r>
              <a:rPr lang="lt-LT" b="1" dirty="0" smtClean="0">
                <a:ln>
                  <a:solidFill>
                    <a:srgbClr val="92D050"/>
                  </a:solidFill>
                </a:ln>
                <a:solidFill>
                  <a:schemeClr val="bg1"/>
                </a:solidFill>
                <a:effectLst>
                  <a:outerShdw blurRad="38100" dist="38100" dir="2700000" algn="tl">
                    <a:srgbClr val="000000">
                      <a:alpha val="43137"/>
                    </a:srgbClr>
                  </a:outerShdw>
                </a:effectLst>
              </a:rPr>
              <a:t>, </a:t>
            </a:r>
          </a:p>
          <a:p>
            <a:r>
              <a:rPr lang="lt-LT" b="1" dirty="0" smtClean="0">
                <a:ln>
                  <a:solidFill>
                    <a:srgbClr val="92D050"/>
                  </a:solidFill>
                </a:ln>
                <a:solidFill>
                  <a:schemeClr val="bg1"/>
                </a:solidFill>
                <a:effectLst>
                  <a:outerShdw blurRad="38100" dist="38100" dir="2700000" algn="tl">
                    <a:srgbClr val="000000">
                      <a:alpha val="43137"/>
                    </a:srgbClr>
                  </a:outerShdw>
                </a:effectLst>
              </a:rPr>
              <a:t>Skrynioj </a:t>
            </a:r>
            <a:r>
              <a:rPr lang="lt-LT" b="1" dirty="0" err="1" smtClean="0">
                <a:ln>
                  <a:solidFill>
                    <a:srgbClr val="92D050"/>
                  </a:solidFill>
                </a:ln>
                <a:solidFill>
                  <a:schemeClr val="bg1"/>
                </a:solidFill>
                <a:effectLst>
                  <a:outerShdw blurRad="38100" dist="38100" dir="2700000" algn="tl">
                    <a:srgbClr val="000000">
                      <a:alpha val="43137"/>
                    </a:srgbClr>
                  </a:outerShdw>
                </a:effectLst>
              </a:rPr>
              <a:t>gulėste</a:t>
            </a:r>
            <a:r>
              <a:rPr lang="lt-LT" b="1" dirty="0" smtClean="0">
                <a:ln>
                  <a:solidFill>
                    <a:srgbClr val="92D050"/>
                  </a:solidFill>
                </a:ln>
                <a:solidFill>
                  <a:schemeClr val="bg1"/>
                </a:solidFill>
                <a:effectLst>
                  <a:outerShdw blurRad="38100" dist="38100" dir="2700000" algn="tl">
                    <a:srgbClr val="000000">
                      <a:alpha val="43137"/>
                    </a:srgbClr>
                  </a:outerShdw>
                </a:effectLst>
              </a:rPr>
              <a:t> ir </a:t>
            </a:r>
            <a:r>
              <a:rPr lang="lt-LT" b="1" dirty="0" err="1" smtClean="0">
                <a:ln>
                  <a:solidFill>
                    <a:srgbClr val="92D050"/>
                  </a:solidFill>
                </a:ln>
                <a:solidFill>
                  <a:schemeClr val="bg1"/>
                </a:solidFill>
                <a:effectLst>
                  <a:outerShdw blurRad="38100" dist="38100" dir="2700000" algn="tl">
                    <a:srgbClr val="000000">
                      <a:alpha val="43137"/>
                    </a:srgbClr>
                  </a:outerShdw>
                </a:effectLst>
              </a:rPr>
              <a:t>berūdyste</a:t>
            </a:r>
            <a:r>
              <a:rPr lang="lt-LT" b="1" dirty="0" smtClean="0">
                <a:ln>
                  <a:solidFill>
                    <a:srgbClr val="92D050"/>
                  </a:solidFill>
                </a:ln>
                <a:solidFill>
                  <a:schemeClr val="bg1"/>
                </a:solidFill>
                <a:effectLst>
                  <a:outerShdw blurRad="38100" dist="38100" dir="2700000" algn="tl">
                    <a:srgbClr val="000000">
                      <a:alpha val="43137"/>
                    </a:srgbClr>
                  </a:outerShdw>
                </a:effectLst>
              </a:rPr>
              <a:t>!</a:t>
            </a:r>
          </a:p>
          <a:p>
            <a:endParaRPr lang="lt-LT" dirty="0">
              <a:ln>
                <a:solidFill>
                  <a:schemeClr val="bg1">
                    <a:lumMod val="75000"/>
                  </a:schemeClr>
                </a:solidFill>
              </a:ln>
              <a:solidFill>
                <a:schemeClr val="bg1"/>
              </a:solidFill>
            </a:endParaRPr>
          </a:p>
        </p:txBody>
      </p:sp>
    </p:spTree>
  </p:cSld>
  <p:clrMapOvr>
    <a:masterClrMapping/>
  </p:clrMapOvr>
  <p:transition>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VARTOTOJAS\Desktop\Chrysanthemum.jpg"/>
          <p:cNvPicPr>
            <a:picLocks noChangeAspect="1" noChangeArrowheads="1"/>
          </p:cNvPicPr>
          <p:nvPr/>
        </p:nvPicPr>
        <p:blipFill>
          <a:blip r:embed="rId2" cstate="print"/>
          <a:srcRect/>
          <a:stretch>
            <a:fillRect/>
          </a:stretch>
        </p:blipFill>
        <p:spPr bwMode="auto">
          <a:xfrm>
            <a:off x="1" y="0"/>
            <a:ext cx="9252520" cy="7101408"/>
          </a:xfrm>
          <a:prstGeom prst="rect">
            <a:avLst/>
          </a:prstGeom>
          <a:noFill/>
        </p:spPr>
      </p:pic>
      <p:sp>
        <p:nvSpPr>
          <p:cNvPr id="3" name="Turinio vietos rezervavimo ženklas 2"/>
          <p:cNvSpPr>
            <a:spLocks noGrp="1"/>
          </p:cNvSpPr>
          <p:nvPr>
            <p:ph idx="1"/>
          </p:nvPr>
        </p:nvSpPr>
        <p:spPr>
          <a:xfrm>
            <a:off x="467544" y="1484784"/>
            <a:ext cx="8291264" cy="4320480"/>
          </a:xfrm>
          <a:solidFill>
            <a:srgbClr val="FF0000">
              <a:alpha val="55000"/>
            </a:srgbClr>
          </a:solidFill>
          <a:ln>
            <a:solidFill>
              <a:srgbClr val="C00000"/>
            </a:solidFill>
          </a:ln>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ctr">
              <a:buNone/>
            </a:pPr>
            <a:r>
              <a:rPr lang="lt-LT" sz="4800" b="1" dirty="0" smtClean="0">
                <a:ln>
                  <a:solidFill>
                    <a:schemeClr val="bg2">
                      <a:lumMod val="50000"/>
                    </a:schemeClr>
                  </a:solidFill>
                </a:ln>
                <a:solidFill>
                  <a:schemeClr val="bg1"/>
                </a:solidFill>
                <a:effectLst>
                  <a:outerShdw blurRad="38100" dist="38100" dir="2700000" algn="tl">
                    <a:srgbClr val="000000">
                      <a:alpha val="43137"/>
                    </a:srgbClr>
                  </a:outerShdw>
                </a:effectLst>
              </a:rPr>
              <a:t>Trumpai</a:t>
            </a:r>
            <a:endParaRPr lang="lt-LT" sz="4800" b="1" dirty="0" smtClean="0">
              <a:ln>
                <a:solidFill>
                  <a:srgbClr val="F5A10B"/>
                </a:solidFill>
              </a:ln>
              <a:solidFill>
                <a:srgbClr val="FFFF00"/>
              </a:solidFill>
              <a:effectLst>
                <a:outerShdw blurRad="38100" dist="38100" dir="2700000" algn="tl">
                  <a:srgbClr val="000000">
                    <a:alpha val="43137"/>
                  </a:srgbClr>
                </a:outerShdw>
              </a:effectLst>
            </a:endParaRPr>
          </a:p>
          <a:p>
            <a:pPr algn="just">
              <a:buNone/>
            </a:pPr>
            <a:r>
              <a:rPr lang="lt-LT" b="1" dirty="0" smtClean="0">
                <a:ln>
                  <a:solidFill>
                    <a:srgbClr val="F5A10B"/>
                  </a:solidFill>
                </a:ln>
                <a:solidFill>
                  <a:srgbClr val="FFFF00"/>
                </a:solidFill>
              </a:rPr>
              <a:t>“Aš atsisakiau savo močiutei” </a:t>
            </a:r>
            <a:r>
              <a:rPr lang="lt-LT" dirty="0" smtClean="0">
                <a:ln w="18415" cmpd="sng">
                  <a:solidFill>
                    <a:schemeClr val="bg2"/>
                  </a:solidFill>
                  <a:prstDash val="solid"/>
                </a:ln>
                <a:solidFill>
                  <a:srgbClr val="FFFFFF"/>
                </a:solidFill>
                <a:effectLst>
                  <a:outerShdw blurRad="63500" dir="3600000" algn="tl" rotWithShape="0">
                    <a:srgbClr val="000000">
                      <a:alpha val="70000"/>
                    </a:srgbClr>
                  </a:outerShdw>
                </a:effectLst>
              </a:rPr>
              <a:t>– viena iš seniausių lietuvių liaudies vestuvinių dainų, jaunosios atsisveikinimo daina, kurioje mergelė apmąsto gyvenimą pas motinėlę (močiutę) ir įsivaizduoja savo ateitį. Ypač subtiliai, jautriai atskleisti išgyvenimai skiriantis su mergišku grožiu.</a:t>
            </a:r>
            <a:endParaRPr lang="lt-LT" dirty="0">
              <a:ln w="18415" cmpd="sng">
                <a:solidFill>
                  <a:schemeClr val="bg2"/>
                </a:solidFill>
                <a:prstDash val="solid"/>
              </a:ln>
              <a:solidFill>
                <a:schemeClr val="bg1"/>
              </a:solidFill>
            </a:endParaRPr>
          </a:p>
        </p:txBody>
      </p:sp>
    </p:spTree>
  </p:cSld>
  <p:clrMapOvr>
    <a:masterClrMapping/>
  </p:clrMapOvr>
  <p:transition>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VARTOTOJAS\Desktop\clouds_6.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Turinio vietos rezervavimo ženklas 2"/>
          <p:cNvSpPr>
            <a:spLocks noGrp="1"/>
          </p:cNvSpPr>
          <p:nvPr>
            <p:ph idx="1"/>
          </p:nvPr>
        </p:nvSpPr>
        <p:spPr>
          <a:xfrm>
            <a:off x="467544" y="332656"/>
            <a:ext cx="8229600" cy="3240360"/>
          </a:xfrm>
          <a:solidFill>
            <a:schemeClr val="bg1">
              <a:alpha val="59000"/>
            </a:schemeClr>
          </a:solidFill>
          <a:ln w="38100">
            <a:solidFill>
              <a:srgbClr val="0070C0"/>
            </a:solidFill>
          </a:ln>
        </p:spPr>
        <p:style>
          <a:lnRef idx="1">
            <a:schemeClr val="accent2"/>
          </a:lnRef>
          <a:fillRef idx="2">
            <a:schemeClr val="accent2"/>
          </a:fillRef>
          <a:effectRef idx="1">
            <a:schemeClr val="accent2"/>
          </a:effectRef>
          <a:fontRef idx="minor">
            <a:schemeClr val="dk1"/>
          </a:fontRef>
        </p:style>
        <p:txBody>
          <a:bodyPr/>
          <a:lstStyle/>
          <a:p>
            <a:pPr lvl="2" algn="ctr">
              <a:buNone/>
            </a:pPr>
            <a:r>
              <a:rPr lang="lt-LT" sz="4000" b="1" dirty="0" smtClean="0">
                <a:ln>
                  <a:solidFill>
                    <a:srgbClr val="0070C0"/>
                  </a:solidFill>
                </a:ln>
                <a:solidFill>
                  <a:srgbClr val="00B0F0"/>
                </a:solidFill>
                <a:effectLst>
                  <a:outerShdw blurRad="38100" dist="38100" dir="2700000" algn="tl">
                    <a:srgbClr val="000000">
                      <a:alpha val="43137"/>
                    </a:srgbClr>
                  </a:outerShdw>
                </a:effectLst>
              </a:rPr>
              <a:t>Nagrinėjimas</a:t>
            </a:r>
            <a:endParaRPr lang="lt-LT" sz="4000" b="1" dirty="0" smtClean="0">
              <a:ln w="12700">
                <a:solidFill>
                  <a:srgbClr val="00B0F0"/>
                </a:solidFill>
                <a:prstDash val="solid"/>
              </a:ln>
              <a:solidFill>
                <a:schemeClr val="bg1"/>
              </a:solidFill>
              <a:effectLst>
                <a:outerShdw blurRad="38100" dist="38100" dir="2700000" algn="tl">
                  <a:srgbClr val="000000">
                    <a:alpha val="43137"/>
                  </a:srgbClr>
                </a:outerShdw>
              </a:effectLst>
            </a:endParaRPr>
          </a:p>
          <a:p>
            <a:pPr lvl="2" algn="ctr">
              <a:buFont typeface="Wingdings" pitchFamily="2" charset="2"/>
              <a:buChar char="§"/>
            </a:pPr>
            <a:r>
              <a:rPr lang="lt-LT" b="1" dirty="0" err="1" smtClean="0">
                <a:ln w="12700">
                  <a:solidFill>
                    <a:srgbClr val="00B0F0"/>
                  </a:solidFill>
                  <a:prstDash val="solid"/>
                </a:ln>
                <a:solidFill>
                  <a:schemeClr val="bg1"/>
                </a:solidFill>
                <a:effectLst>
                  <a:outerShdw blurRad="38100" dist="38100" dir="2700000" algn="tl">
                    <a:srgbClr val="000000">
                      <a:alpha val="43137"/>
                    </a:srgbClr>
                  </a:outerShdw>
                </a:effectLst>
              </a:rPr>
              <a:t>Deminutyvai</a:t>
            </a:r>
            <a:r>
              <a:rPr lang="lt-LT" b="1" dirty="0" smtClean="0">
                <a:ln w="12700">
                  <a:solidFill>
                    <a:srgbClr val="00B0F0"/>
                  </a:solidFill>
                  <a:prstDash val="solid"/>
                </a:ln>
                <a:solidFill>
                  <a:schemeClr val="bg1"/>
                </a:solidFill>
                <a:effectLst>
                  <a:outerShdw blurRad="38100" dist="38100" dir="2700000" algn="tl">
                    <a:srgbClr val="000000">
                      <a:alpha val="43137"/>
                    </a:srgbClr>
                  </a:outerShdw>
                </a:effectLst>
              </a:rPr>
              <a:t> - vasarėlė, lineliai, drobelės, staleliai, vėjelis, </a:t>
            </a:r>
            <a:r>
              <a:rPr lang="lt-LT" b="1" dirty="0" err="1" smtClean="0">
                <a:ln w="12700">
                  <a:solidFill>
                    <a:srgbClr val="00B0F0"/>
                  </a:solidFill>
                  <a:prstDash val="solid"/>
                </a:ln>
                <a:solidFill>
                  <a:schemeClr val="bg1"/>
                </a:solidFill>
                <a:effectLst>
                  <a:outerShdw blurRad="38100" dist="38100" dir="2700000" algn="tl">
                    <a:srgbClr val="000000">
                      <a:alpha val="43137"/>
                    </a:srgbClr>
                  </a:outerShdw>
                </a:effectLst>
              </a:rPr>
              <a:t>anytėlė</a:t>
            </a:r>
            <a:r>
              <a:rPr lang="lt-LT" b="1" dirty="0" smtClean="0">
                <a:ln w="12700">
                  <a:solidFill>
                    <a:srgbClr val="00B0F0"/>
                  </a:solidFill>
                  <a:prstDash val="solid"/>
                </a:ln>
                <a:solidFill>
                  <a:schemeClr val="bg1"/>
                </a:solidFill>
                <a:effectLst>
                  <a:outerShdw blurRad="38100" dist="38100" dir="2700000" algn="tl">
                    <a:srgbClr val="000000">
                      <a:alpha val="43137"/>
                    </a:srgbClr>
                  </a:outerShdw>
                </a:effectLst>
              </a:rPr>
              <a:t>, šienelis, </a:t>
            </a:r>
            <a:r>
              <a:rPr lang="lt-LT" b="1" dirty="0" err="1" smtClean="0">
                <a:ln w="12700">
                  <a:solidFill>
                    <a:srgbClr val="00B0F0"/>
                  </a:solidFill>
                  <a:prstDash val="solid"/>
                </a:ln>
                <a:solidFill>
                  <a:schemeClr val="bg1"/>
                </a:solidFill>
                <a:effectLst>
                  <a:outerShdw blurRad="38100" dist="38100" dir="2700000" algn="tl">
                    <a:srgbClr val="000000">
                      <a:alpha val="43137"/>
                    </a:srgbClr>
                  </a:outerShdw>
                </a:effectLst>
              </a:rPr>
              <a:t>grėblelis</a:t>
            </a:r>
            <a:r>
              <a:rPr lang="lt-LT" b="1" dirty="0" smtClean="0">
                <a:ln w="12700">
                  <a:solidFill>
                    <a:srgbClr val="00B0F0"/>
                  </a:solidFill>
                  <a:prstDash val="solid"/>
                </a:ln>
                <a:solidFill>
                  <a:schemeClr val="bg1"/>
                </a:solidFill>
                <a:effectLst>
                  <a:outerShdw blurRad="38100" dist="38100" dir="2700000" algn="tl">
                    <a:srgbClr val="000000">
                      <a:alpha val="43137"/>
                    </a:srgbClr>
                  </a:outerShdw>
                </a:effectLst>
              </a:rPr>
              <a:t>, rūtelės, galvelė, </a:t>
            </a:r>
            <a:r>
              <a:rPr lang="lt-LT" b="1" dirty="0" err="1" smtClean="0">
                <a:ln w="12700">
                  <a:solidFill>
                    <a:srgbClr val="00B0F0"/>
                  </a:solidFill>
                  <a:prstDash val="solid"/>
                </a:ln>
                <a:solidFill>
                  <a:schemeClr val="bg1"/>
                </a:solidFill>
                <a:effectLst>
                  <a:outerShdw blurRad="38100" dist="38100" dir="2700000" algn="tl">
                    <a:srgbClr val="000000">
                      <a:alpha val="43137"/>
                    </a:srgbClr>
                  </a:outerShdw>
                </a:effectLst>
              </a:rPr>
              <a:t>šilkeliai</a:t>
            </a:r>
            <a:r>
              <a:rPr lang="lt-LT" b="1" dirty="0" smtClean="0">
                <a:ln w="12700">
                  <a:solidFill>
                    <a:srgbClr val="00B0F0"/>
                  </a:solidFill>
                  <a:prstDash val="solid"/>
                </a:ln>
                <a:solidFill>
                  <a:schemeClr val="bg1"/>
                </a:solidFill>
                <a:effectLst>
                  <a:outerShdw blurRad="38100" dist="38100" dir="2700000" algn="tl">
                    <a:srgbClr val="000000">
                      <a:alpha val="43137"/>
                    </a:srgbClr>
                  </a:outerShdw>
                </a:effectLst>
              </a:rPr>
              <a:t>, </a:t>
            </a:r>
            <a:r>
              <a:rPr lang="lt-LT" b="1" dirty="0" err="1" smtClean="0">
                <a:ln w="12700">
                  <a:solidFill>
                    <a:srgbClr val="00B0F0"/>
                  </a:solidFill>
                  <a:prstDash val="solid"/>
                </a:ln>
                <a:solidFill>
                  <a:schemeClr val="bg1"/>
                </a:solidFill>
                <a:effectLst>
                  <a:outerShdw blurRad="38100" dist="38100" dir="2700000" algn="tl">
                    <a:srgbClr val="000000">
                      <a:alpha val="43137"/>
                    </a:srgbClr>
                  </a:outerShdw>
                </a:effectLst>
              </a:rPr>
              <a:t>auksinėliai</a:t>
            </a:r>
            <a:r>
              <a:rPr lang="lt-LT" b="1" dirty="0" smtClean="0">
                <a:ln w="12700">
                  <a:solidFill>
                    <a:srgbClr val="00B0F0"/>
                  </a:solidFill>
                  <a:prstDash val="solid"/>
                </a:ln>
                <a:solidFill>
                  <a:schemeClr val="bg1"/>
                </a:solidFill>
                <a:effectLst>
                  <a:outerShdw blurRad="38100" dist="38100" dir="2700000" algn="tl">
                    <a:srgbClr val="000000">
                      <a:alpha val="43137"/>
                    </a:srgbClr>
                  </a:outerShdw>
                </a:effectLst>
              </a:rPr>
              <a:t>.</a:t>
            </a:r>
          </a:p>
          <a:p>
            <a:pPr algn="ctr">
              <a:buFont typeface="Wingdings" pitchFamily="2" charset="2"/>
              <a:buChar char="§"/>
            </a:pPr>
            <a:r>
              <a:rPr lang="lt-LT" sz="2400" b="1" dirty="0" smtClean="0">
                <a:ln w="12700">
                  <a:solidFill>
                    <a:srgbClr val="00B0F0"/>
                  </a:solidFill>
                  <a:prstDash val="solid"/>
                </a:ln>
                <a:solidFill>
                  <a:schemeClr val="bg1"/>
                </a:solidFill>
                <a:effectLst>
                  <a:outerShdw blurRad="38100" dist="38100" dir="2700000" algn="tl">
                    <a:srgbClr val="000000">
                      <a:alpha val="43137"/>
                    </a:srgbClr>
                  </a:outerShdw>
                </a:effectLst>
              </a:rPr>
              <a:t>Epitetai - balti lineliai, plonos drobelės, balti staleliai, žalios rūtelės. </a:t>
            </a:r>
          </a:p>
          <a:p>
            <a:pPr algn="ctr">
              <a:buFont typeface="Wingdings" pitchFamily="2" charset="2"/>
              <a:buChar char="§"/>
            </a:pPr>
            <a:r>
              <a:rPr lang="lt-LT" sz="2400" b="1" dirty="0" smtClean="0">
                <a:ln w="12700">
                  <a:solidFill>
                    <a:srgbClr val="00B0F0"/>
                  </a:solidFill>
                  <a:prstDash val="solid"/>
                </a:ln>
                <a:solidFill>
                  <a:schemeClr val="bg1"/>
                </a:solidFill>
                <a:effectLst>
                  <a:outerShdw blurRad="38100" dist="38100" dir="2700000" algn="tl">
                    <a:srgbClr val="000000">
                      <a:alpha val="43137"/>
                    </a:srgbClr>
                  </a:outerShdw>
                </a:effectLst>
              </a:rPr>
              <a:t>Personifikacijos - kasytės virkdys.</a:t>
            </a:r>
          </a:p>
          <a:p>
            <a:pPr>
              <a:buNone/>
            </a:pPr>
            <a:endParaRPr lang="lt-LT" dirty="0">
              <a:ln>
                <a:solidFill>
                  <a:srgbClr val="00B0F0"/>
                </a:solidFill>
              </a:ln>
            </a:endParaRPr>
          </a:p>
        </p:txBody>
      </p:sp>
      <p:pic>
        <p:nvPicPr>
          <p:cNvPr id="1028" name="Picture 4" descr="C:\Users\VARTOTOJAS\Desktop\teatro kletis.JPG"/>
          <p:cNvPicPr>
            <a:picLocks noChangeAspect="1" noChangeArrowheads="1"/>
          </p:cNvPicPr>
          <p:nvPr/>
        </p:nvPicPr>
        <p:blipFill>
          <a:blip r:embed="rId3" cstate="print"/>
          <a:srcRect/>
          <a:stretch>
            <a:fillRect/>
          </a:stretch>
        </p:blipFill>
        <p:spPr bwMode="auto">
          <a:xfrm>
            <a:off x="467544" y="3861048"/>
            <a:ext cx="3672408" cy="2752590"/>
          </a:xfrm>
          <a:prstGeom prst="roundRect">
            <a:avLst/>
          </a:prstGeom>
          <a:ln w="38100">
            <a:solidFill>
              <a:srgbClr val="002060"/>
            </a:solidFill>
          </a:ln>
          <a:effectLst>
            <a:outerShdw blurRad="292100" dist="139700" dir="2700000" algn="tl" rotWithShape="0">
              <a:srgbClr val="333333">
                <a:alpha val="65000"/>
              </a:srgbClr>
            </a:outerShdw>
          </a:effectLst>
        </p:spPr>
      </p:pic>
      <p:pic>
        <p:nvPicPr>
          <p:cNvPr id="1029" name="Picture 5" descr="C:\Users\VARTOTOJAS\Desktop\Lithuanian_folklore_performance.jpg"/>
          <p:cNvPicPr>
            <a:picLocks noChangeAspect="1" noChangeArrowheads="1"/>
          </p:cNvPicPr>
          <p:nvPr/>
        </p:nvPicPr>
        <p:blipFill>
          <a:blip r:embed="rId4" cstate="print"/>
          <a:srcRect/>
          <a:stretch>
            <a:fillRect/>
          </a:stretch>
        </p:blipFill>
        <p:spPr bwMode="auto">
          <a:xfrm>
            <a:off x="4499992" y="3861048"/>
            <a:ext cx="4135949" cy="2755900"/>
          </a:xfrm>
          <a:prstGeom prst="roundRect">
            <a:avLst/>
          </a:prstGeom>
          <a:ln w="38100">
            <a:solidFill>
              <a:srgbClr val="002060"/>
            </a:solidFill>
          </a:ln>
          <a:effectLst>
            <a:outerShdw blurRad="292100" dist="139700" dir="2700000" algn="tl" rotWithShape="0">
              <a:srgbClr val="333333">
                <a:alpha val="65000"/>
              </a:srgbClr>
            </a:outerShdw>
          </a:effectLst>
        </p:spPr>
      </p:pic>
    </p:spTree>
  </p:cSld>
  <p:clrMapOvr>
    <a:masterClrMapping/>
  </p:clrMapOvr>
  <p:transition>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dirty="0"/>
          </a:p>
        </p:txBody>
      </p:sp>
      <p:sp>
        <p:nvSpPr>
          <p:cNvPr id="3" name="Turinio vietos rezervavimo ženklas 2"/>
          <p:cNvSpPr>
            <a:spLocks noGrp="1"/>
          </p:cNvSpPr>
          <p:nvPr>
            <p:ph idx="1"/>
          </p:nvPr>
        </p:nvSpPr>
        <p:spPr/>
        <p:txBody>
          <a:bodyPr/>
          <a:lstStyle/>
          <a:p>
            <a:endParaRPr lang="lt-LT"/>
          </a:p>
        </p:txBody>
      </p:sp>
      <p:pic>
        <p:nvPicPr>
          <p:cNvPr id="1026" name="Picture 2" descr="C:\Users\VARTOTOJAS\Desktop\54670a57-81cd-427b-88d2-97181f36d26b_11.jpg"/>
          <p:cNvPicPr>
            <a:picLocks noChangeAspect="1" noChangeArrowheads="1"/>
          </p:cNvPicPr>
          <p:nvPr/>
        </p:nvPicPr>
        <p:blipFill>
          <a:blip r:embed="rId2" cstate="print"/>
          <a:srcRect/>
          <a:stretch>
            <a:fillRect/>
          </a:stretch>
        </p:blipFill>
        <p:spPr bwMode="auto">
          <a:xfrm>
            <a:off x="0" y="0"/>
            <a:ext cx="9143999" cy="6858000"/>
          </a:xfrm>
          <a:prstGeom prst="rect">
            <a:avLst/>
          </a:prstGeom>
          <a:noFill/>
        </p:spPr>
      </p:pic>
      <p:sp>
        <p:nvSpPr>
          <p:cNvPr id="5" name="TextBox 4"/>
          <p:cNvSpPr txBox="1"/>
          <p:nvPr/>
        </p:nvSpPr>
        <p:spPr>
          <a:xfrm>
            <a:off x="2987824" y="404664"/>
            <a:ext cx="3554178" cy="830997"/>
          </a:xfrm>
          <a:prstGeom prst="rect">
            <a:avLst/>
          </a:prstGeom>
          <a:noFill/>
        </p:spPr>
        <p:txBody>
          <a:bodyPr wrap="none" rtlCol="0">
            <a:spAutoFit/>
          </a:bodyPr>
          <a:lstStyle/>
          <a:p>
            <a:r>
              <a:rPr lang="lt-LT" sz="4800" b="1" dirty="0" smtClean="0">
                <a:ln w="12700">
                  <a:solidFill>
                    <a:srgbClr val="002060"/>
                  </a:solidFill>
                  <a:prstDash val="solid"/>
                </a:ln>
                <a:solidFill>
                  <a:srgbClr val="5396E7"/>
                </a:solidFill>
                <a:effectLst>
                  <a:outerShdw blurRad="41275" dist="20320" dir="1800000" algn="tl" rotWithShape="0">
                    <a:srgbClr val="000000">
                      <a:alpha val="40000"/>
                    </a:srgbClr>
                  </a:outerShdw>
                </a:effectLst>
              </a:rPr>
              <a:t>Nagrinėjimas</a:t>
            </a:r>
            <a:endParaRPr lang="lt-LT" sz="4800" b="1" dirty="0">
              <a:ln w="12700">
                <a:solidFill>
                  <a:srgbClr val="002060"/>
                </a:solidFill>
                <a:prstDash val="solid"/>
              </a:ln>
              <a:solidFill>
                <a:srgbClr val="5396E7"/>
              </a:solidFill>
              <a:effectLst>
                <a:outerShdw blurRad="41275" dist="20320" dir="1800000" algn="tl" rotWithShape="0">
                  <a:srgbClr val="000000">
                    <a:alpha val="40000"/>
                  </a:srgbClr>
                </a:outerShdw>
              </a:effectLst>
            </a:endParaRPr>
          </a:p>
        </p:txBody>
      </p:sp>
      <p:sp>
        <p:nvSpPr>
          <p:cNvPr id="6" name="TextBox 5"/>
          <p:cNvSpPr txBox="1"/>
          <p:nvPr/>
        </p:nvSpPr>
        <p:spPr>
          <a:xfrm>
            <a:off x="899592" y="1844824"/>
            <a:ext cx="7344816" cy="3539430"/>
          </a:xfrm>
          <a:prstGeom prst="rect">
            <a:avLst/>
          </a:prstGeom>
          <a:solidFill>
            <a:schemeClr val="bg1">
              <a:alpha val="73000"/>
            </a:schemeClr>
          </a:solidFill>
          <a:ln w="57150">
            <a:solidFill>
              <a:srgbClr val="002060"/>
            </a:solidFill>
          </a:ln>
        </p:spPr>
        <p:txBody>
          <a:bodyPr wrap="square" rtlCol="0">
            <a:spAutoFit/>
          </a:bodyPr>
          <a:lstStyle/>
          <a:p>
            <a:pPr algn="just">
              <a:buFont typeface="Arial" pitchFamily="34" charset="0"/>
              <a:buChar char="•"/>
            </a:pPr>
            <a:r>
              <a:rPr lang="lt-LT" sz="3200" b="1" dirty="0" smtClean="0">
                <a:ln w="12700">
                  <a:solidFill>
                    <a:srgbClr val="5396E7"/>
                  </a:solidFill>
                  <a:prstDash val="solid"/>
                </a:ln>
                <a:solidFill>
                  <a:schemeClr val="bg1"/>
                </a:solidFill>
                <a:effectLst>
                  <a:outerShdw blurRad="41275" dist="20320" dir="1800000" algn="tl" rotWithShape="0">
                    <a:srgbClr val="000000">
                      <a:alpha val="40000"/>
                    </a:srgbClr>
                  </a:outerShdw>
                </a:effectLst>
              </a:rPr>
              <a:t> 3, 4, 6 posmuose mergelė prisimena vargus, </a:t>
            </a:r>
            <a:r>
              <a:rPr lang="lt-LT" sz="3200" b="1" smtClean="0">
                <a:ln w="12700">
                  <a:solidFill>
                    <a:srgbClr val="5396E7"/>
                  </a:solidFill>
                  <a:prstDash val="solid"/>
                </a:ln>
                <a:solidFill>
                  <a:schemeClr val="bg1"/>
                </a:solidFill>
                <a:effectLst>
                  <a:outerShdw blurRad="41275" dist="20320" dir="1800000" algn="tl" rotWithShape="0">
                    <a:srgbClr val="000000">
                      <a:alpha val="40000"/>
                    </a:srgbClr>
                  </a:outerShdw>
                </a:effectLst>
              </a:rPr>
              <a:t>sunkų </a:t>
            </a:r>
            <a:r>
              <a:rPr lang="lt-LT" sz="3200" b="1" smtClean="0">
                <a:ln w="12700">
                  <a:solidFill>
                    <a:srgbClr val="5396E7"/>
                  </a:solidFill>
                  <a:prstDash val="solid"/>
                </a:ln>
                <a:solidFill>
                  <a:schemeClr val="bg1"/>
                </a:solidFill>
                <a:effectLst>
                  <a:outerShdw blurRad="41275" dist="20320" dir="1800000" algn="tl" rotWithShape="0">
                    <a:srgbClr val="000000">
                      <a:alpha val="40000"/>
                    </a:srgbClr>
                  </a:outerShdw>
                </a:effectLst>
              </a:rPr>
              <a:t>gyvenimą </a:t>
            </a:r>
            <a:r>
              <a:rPr lang="lt-LT" sz="3200" b="1" dirty="0" smtClean="0">
                <a:ln w="12700">
                  <a:solidFill>
                    <a:srgbClr val="5396E7"/>
                  </a:solidFill>
                  <a:prstDash val="solid"/>
                </a:ln>
                <a:solidFill>
                  <a:schemeClr val="bg1"/>
                </a:solidFill>
                <a:effectLst>
                  <a:outerShdw blurRad="41275" dist="20320" dir="1800000" algn="tl" rotWithShape="0">
                    <a:srgbClr val="000000">
                      <a:alpha val="40000"/>
                    </a:srgbClr>
                  </a:outerShdw>
                </a:effectLst>
              </a:rPr>
              <a:t>bei darbus gimtuosiuose namuose.</a:t>
            </a:r>
          </a:p>
          <a:p>
            <a:pPr algn="just">
              <a:buFont typeface="Arial" pitchFamily="34" charset="0"/>
              <a:buChar char="•"/>
            </a:pPr>
            <a:endParaRPr lang="lt-LT" sz="3200" b="1" dirty="0" smtClean="0">
              <a:ln w="12700">
                <a:solidFill>
                  <a:srgbClr val="5396E7"/>
                </a:solidFill>
                <a:prstDash val="solid"/>
              </a:ln>
              <a:solidFill>
                <a:schemeClr val="bg1"/>
              </a:solidFill>
              <a:effectLst>
                <a:outerShdw blurRad="41275" dist="20320" dir="1800000" algn="tl" rotWithShape="0">
                  <a:srgbClr val="000000">
                    <a:alpha val="40000"/>
                  </a:srgbClr>
                </a:outerShdw>
              </a:effectLst>
            </a:endParaRPr>
          </a:p>
          <a:p>
            <a:pPr algn="just">
              <a:buFont typeface="Arial" pitchFamily="34" charset="0"/>
              <a:buChar char="•"/>
            </a:pPr>
            <a:r>
              <a:rPr lang="lt-LT" sz="3200" b="1" dirty="0" smtClean="0">
                <a:ln w="12700">
                  <a:solidFill>
                    <a:srgbClr val="5396E7"/>
                  </a:solidFill>
                  <a:prstDash val="solid"/>
                </a:ln>
                <a:solidFill>
                  <a:schemeClr val="bg1"/>
                </a:solidFill>
                <a:effectLst>
                  <a:outerShdw blurRad="41275" dist="20320" dir="1800000" algn="tl" rotWithShape="0">
                    <a:srgbClr val="000000">
                      <a:alpha val="40000"/>
                    </a:srgbClr>
                  </a:outerShdw>
                </a:effectLst>
              </a:rPr>
              <a:t> 7, 8, 9, 10 posmuose užsimenama apie pagrindinius atliekamus papročius ruošiantis tekėti.</a:t>
            </a:r>
            <a:endParaRPr lang="lt-LT" sz="2400" b="1" dirty="0" smtClean="0">
              <a:ln w="12700">
                <a:solidFill>
                  <a:srgbClr val="002060"/>
                </a:solidFill>
                <a:prstDash val="solid"/>
              </a:ln>
              <a:solidFill>
                <a:schemeClr val="bg1"/>
              </a:solidFill>
              <a:effectLst>
                <a:outerShdw blurRad="41275" dist="20320" dir="1800000" algn="tl" rotWithShape="0">
                  <a:srgbClr val="000000">
                    <a:alpha val="40000"/>
                  </a:srgbClr>
                </a:outerShdw>
              </a:effectLst>
            </a:endParaRPr>
          </a:p>
        </p:txBody>
      </p:sp>
    </p:spTree>
  </p:cSld>
  <p:clrMapOvr>
    <a:masterClrMapping/>
  </p:clrMapOvr>
  <p:transition>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VARTOTOJAS\Desktop\4ec6d8b8-2af4-4279-bfdc-7fe40dfaf9e6_6.jpg"/>
          <p:cNvPicPr>
            <a:picLocks noChangeAspect="1" noChangeArrowheads="1"/>
          </p:cNvPicPr>
          <p:nvPr/>
        </p:nvPicPr>
        <p:blipFill>
          <a:blip r:embed="rId2" cstate="print"/>
          <a:srcRect/>
          <a:stretch>
            <a:fillRect/>
          </a:stretch>
        </p:blipFill>
        <p:spPr bwMode="auto">
          <a:xfrm>
            <a:off x="0" y="0"/>
            <a:ext cx="9144000" cy="6857999"/>
          </a:xfrm>
          <a:prstGeom prst="rect">
            <a:avLst/>
          </a:prstGeom>
          <a:noFill/>
        </p:spPr>
      </p:pic>
      <p:sp>
        <p:nvSpPr>
          <p:cNvPr id="10" name="Turinio vietos rezervavimo ženklas 2"/>
          <p:cNvSpPr txBox="1">
            <a:spLocks/>
          </p:cNvSpPr>
          <p:nvPr/>
        </p:nvSpPr>
        <p:spPr>
          <a:xfrm>
            <a:off x="467544" y="836712"/>
            <a:ext cx="8229600" cy="4785395"/>
          </a:xfrm>
          <a:prstGeom prst="rect">
            <a:avLst/>
          </a:prstGeom>
          <a:solidFill>
            <a:schemeClr val="lt1">
              <a:alpha val="57000"/>
            </a:schemeClr>
          </a:solidFill>
        </p:spPr>
        <p:style>
          <a:lnRef idx="2">
            <a:schemeClr val="accent2"/>
          </a:lnRef>
          <a:fillRef idx="1">
            <a:schemeClr val="lt1"/>
          </a:fillRef>
          <a:effectRef idx="0">
            <a:schemeClr val="accent2"/>
          </a:effectRef>
          <a:fontRef idx="minor">
            <a:schemeClr val="dk1"/>
          </a:fontRef>
        </p:style>
        <p:txBody>
          <a:bodyPr vert="horz" lIns="91440" tIns="45720" rIns="91440" bIns="45720" rtlCol="0">
            <a:normAutofit fontScale="92500" lnSpcReduction="20000"/>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lt-LT" sz="6000" b="1" i="0" u="none" strike="noStrike" kern="1200" cap="none" spc="0" normalizeH="0" baseline="0" noProof="0" dirty="0" smtClean="0">
              <a:ln>
                <a:solidFill>
                  <a:srgbClr val="C00000"/>
                </a:solidFill>
              </a:ln>
              <a:solidFill>
                <a:srgbClr val="FF0000"/>
              </a:solidFill>
              <a:effectLst>
                <a:outerShdw blurRad="38100" dist="38100" dir="2700000" algn="tl">
                  <a:srgbClr val="000000">
                    <a:alpha val="43137"/>
                  </a:srgbClr>
                </a:outerShdw>
              </a:effectLst>
              <a:uLnTx/>
              <a:uFillTx/>
              <a:latin typeface="+mn-lt"/>
              <a:ea typeface="+mn-ea"/>
              <a:cs typeface="+mn-cs"/>
            </a:endParaRP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lt-LT" sz="6000" b="1" i="0" u="none" strike="noStrike" kern="1200" cap="none" spc="0" normalizeH="0" baseline="0" noProof="0" dirty="0" smtClean="0">
                <a:ln>
                  <a:solidFill>
                    <a:srgbClr val="3B2925"/>
                  </a:solidFill>
                </a:ln>
                <a:solidFill>
                  <a:srgbClr val="91602F"/>
                </a:solidFill>
                <a:effectLst>
                  <a:outerShdw blurRad="38100" dist="38100" dir="2700000" algn="tl">
                    <a:srgbClr val="000000">
                      <a:alpha val="43137"/>
                    </a:srgbClr>
                  </a:outerShdw>
                </a:effectLst>
                <a:uLnTx/>
                <a:uFillTx/>
                <a:latin typeface="+mn-lt"/>
                <a:ea typeface="+mn-ea"/>
                <a:cs typeface="+mn-cs"/>
              </a:rPr>
              <a:t>AČIŪ UŽ DĖMESĮ :)</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lt-LT" sz="6000" b="1" i="0" u="none" strike="noStrike" kern="1200" cap="none" spc="0" normalizeH="0" baseline="0" noProof="0" dirty="0" smtClean="0">
              <a:ln>
                <a:solidFill>
                  <a:srgbClr val="C00000"/>
                </a:solidFill>
              </a:ln>
              <a:solidFill>
                <a:srgbClr val="FF0000"/>
              </a:solidFill>
              <a:effectLst>
                <a:outerShdw blurRad="38100" dist="38100" dir="2700000" algn="tl">
                  <a:srgbClr val="000000">
                    <a:alpha val="43137"/>
                  </a:srgbClr>
                </a:outerShdw>
              </a:effectLst>
              <a:uLnTx/>
              <a:uFillTx/>
              <a:latin typeface="+mn-lt"/>
              <a:ea typeface="+mn-ea"/>
              <a:cs typeface="+mn-cs"/>
            </a:endParaRP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lt-LT" sz="6000" b="1" i="0" u="none" strike="noStrike" kern="1200" cap="none" spc="0" normalizeH="0" baseline="0" noProof="0" dirty="0" smtClean="0">
              <a:ln>
                <a:solidFill>
                  <a:srgbClr val="C00000"/>
                </a:solidFill>
              </a:ln>
              <a:solidFill>
                <a:srgbClr val="FF0000"/>
              </a:solidFill>
              <a:effectLst>
                <a:outerShdw blurRad="38100" dist="38100" dir="2700000" algn="tl">
                  <a:srgbClr val="000000">
                    <a:alpha val="43137"/>
                  </a:srgbClr>
                </a:outerShdw>
              </a:effectLst>
              <a:uLnTx/>
              <a:uFillTx/>
              <a:latin typeface="+mn-lt"/>
              <a:ea typeface="+mn-ea"/>
              <a:cs typeface="+mn-cs"/>
            </a:endParaRP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lt-LT" sz="2000" b="1" i="0" u="none" strike="noStrike" kern="1200" cap="none" spc="0" normalizeH="0" baseline="0" noProof="0" dirty="0" smtClean="0">
                <a:ln>
                  <a:solidFill>
                    <a:srgbClr val="3B2925"/>
                  </a:solidFill>
                </a:ln>
                <a:solidFill>
                  <a:srgbClr val="91602F"/>
                </a:solidFill>
                <a:effectLst>
                  <a:outerShdw blurRad="38100" dist="38100" dir="2700000" algn="tl">
                    <a:srgbClr val="000000">
                      <a:alpha val="43137"/>
                    </a:srgbClr>
                  </a:outerShdw>
                </a:effectLst>
                <a:uLnTx/>
                <a:uFillTx/>
                <a:latin typeface="+mn-lt"/>
                <a:ea typeface="+mn-ea"/>
                <a:cs typeface="+mn-cs"/>
              </a:rPr>
              <a:t>Parengė 8b klasės mokinės :</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lt-LT" sz="2000" b="1" i="0" u="none" strike="noStrike" kern="1200" cap="none" spc="0" normalizeH="0" baseline="0" noProof="0" dirty="0" smtClean="0">
                <a:ln>
                  <a:solidFill>
                    <a:schemeClr val="bg1">
                      <a:lumMod val="50000"/>
                    </a:schemeClr>
                  </a:solidFill>
                </a:ln>
                <a:solidFill>
                  <a:schemeClr val="bg1"/>
                </a:solidFill>
                <a:effectLst>
                  <a:outerShdw blurRad="38100" dist="38100" dir="2700000" algn="tl">
                    <a:srgbClr val="000000">
                      <a:alpha val="43137"/>
                    </a:srgbClr>
                  </a:outerShdw>
                </a:effectLst>
                <a:uLnTx/>
                <a:uFillTx/>
                <a:latin typeface="+mn-lt"/>
                <a:ea typeface="+mn-ea"/>
                <a:cs typeface="+mn-cs"/>
              </a:rPr>
              <a:t>Gabija </a:t>
            </a:r>
            <a:r>
              <a:rPr kumimoji="0" lang="lt-LT" sz="2000" b="1" i="0" u="none" strike="noStrike" kern="1200" cap="none" spc="0" normalizeH="0" baseline="0" noProof="0" dirty="0" err="1" smtClean="0">
                <a:ln>
                  <a:solidFill>
                    <a:schemeClr val="bg1">
                      <a:lumMod val="50000"/>
                    </a:schemeClr>
                  </a:solidFill>
                </a:ln>
                <a:solidFill>
                  <a:schemeClr val="bg1"/>
                </a:solidFill>
                <a:effectLst>
                  <a:outerShdw blurRad="38100" dist="38100" dir="2700000" algn="tl">
                    <a:srgbClr val="000000">
                      <a:alpha val="43137"/>
                    </a:srgbClr>
                  </a:outerShdw>
                </a:effectLst>
                <a:uLnTx/>
                <a:uFillTx/>
                <a:latin typeface="+mn-lt"/>
                <a:ea typeface="+mn-ea"/>
                <a:cs typeface="+mn-cs"/>
              </a:rPr>
              <a:t>Jegorova</a:t>
            </a:r>
            <a:endParaRPr kumimoji="0" lang="lt-LT" sz="2000" b="1" i="0" u="none" strike="noStrike" kern="1200" cap="none" spc="0" normalizeH="0" baseline="0" noProof="0" dirty="0" smtClean="0">
              <a:ln>
                <a:solidFill>
                  <a:schemeClr val="bg1">
                    <a:lumMod val="50000"/>
                  </a:schemeClr>
                </a:solidFill>
              </a:ln>
              <a:solidFill>
                <a:schemeClr val="bg1"/>
              </a:solidFill>
              <a:effectLst>
                <a:outerShdw blurRad="38100" dist="38100" dir="2700000" algn="tl">
                  <a:srgbClr val="000000">
                    <a:alpha val="43137"/>
                  </a:srgbClr>
                </a:outerShdw>
              </a:effectLst>
              <a:uLnTx/>
              <a:uFillTx/>
              <a:latin typeface="+mn-lt"/>
              <a:ea typeface="+mn-ea"/>
              <a:cs typeface="+mn-cs"/>
            </a:endParaRP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lt-LT" sz="2000" b="1" i="0" u="none" strike="noStrike" kern="1200" cap="none" spc="0" normalizeH="0" baseline="0" noProof="0" dirty="0" smtClean="0">
                <a:ln>
                  <a:solidFill>
                    <a:schemeClr val="bg1">
                      <a:lumMod val="50000"/>
                    </a:schemeClr>
                  </a:solidFill>
                </a:ln>
                <a:solidFill>
                  <a:schemeClr val="bg1"/>
                </a:solidFill>
                <a:effectLst>
                  <a:outerShdw blurRad="38100" dist="38100" dir="2700000" algn="tl">
                    <a:srgbClr val="000000">
                      <a:alpha val="43137"/>
                    </a:srgbClr>
                  </a:outerShdw>
                </a:effectLst>
                <a:uLnTx/>
                <a:uFillTx/>
                <a:latin typeface="+mn-lt"/>
                <a:ea typeface="+mn-ea"/>
                <a:cs typeface="+mn-cs"/>
              </a:rPr>
              <a:t>Viktorija </a:t>
            </a:r>
            <a:r>
              <a:rPr kumimoji="0" lang="lt-LT" sz="2000" b="1" i="0" u="none" strike="noStrike" kern="1200" cap="none" spc="0" normalizeH="0" baseline="0" noProof="0" dirty="0" err="1" smtClean="0">
                <a:ln>
                  <a:solidFill>
                    <a:schemeClr val="bg1">
                      <a:lumMod val="50000"/>
                    </a:schemeClr>
                  </a:solidFill>
                </a:ln>
                <a:solidFill>
                  <a:schemeClr val="bg1"/>
                </a:solidFill>
                <a:effectLst>
                  <a:outerShdw blurRad="38100" dist="38100" dir="2700000" algn="tl">
                    <a:srgbClr val="000000">
                      <a:alpha val="43137"/>
                    </a:srgbClr>
                  </a:outerShdw>
                </a:effectLst>
                <a:uLnTx/>
                <a:uFillTx/>
                <a:latin typeface="+mn-lt"/>
                <a:ea typeface="+mn-ea"/>
                <a:cs typeface="+mn-cs"/>
              </a:rPr>
              <a:t>Sarokina</a:t>
            </a:r>
            <a:endParaRPr kumimoji="0" lang="lt-LT" sz="2000" b="1" i="0" u="none" strike="noStrike" kern="1200" cap="none" spc="0" normalizeH="0" baseline="0" noProof="0" dirty="0" smtClean="0">
              <a:ln>
                <a:solidFill>
                  <a:schemeClr val="bg1">
                    <a:lumMod val="50000"/>
                  </a:schemeClr>
                </a:solidFill>
              </a:ln>
              <a:solidFill>
                <a:schemeClr val="bg1"/>
              </a:solidFill>
              <a:effectLst>
                <a:outerShdw blurRad="38100" dist="38100" dir="2700000" algn="tl">
                  <a:srgbClr val="000000">
                    <a:alpha val="43137"/>
                  </a:srgbClr>
                </a:outerShdw>
              </a:effectLst>
              <a:uLnTx/>
              <a:uFillTx/>
              <a:latin typeface="+mn-lt"/>
              <a:ea typeface="+mn-ea"/>
              <a:cs typeface="+mn-cs"/>
            </a:endParaRP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lt-LT" sz="2000" b="1" i="0" u="none" strike="noStrike" kern="1200" cap="none" spc="0" normalizeH="0" baseline="0" noProof="0" dirty="0" smtClean="0">
                <a:ln>
                  <a:solidFill>
                    <a:schemeClr val="bg1">
                      <a:lumMod val="50000"/>
                    </a:schemeClr>
                  </a:solidFill>
                </a:ln>
                <a:solidFill>
                  <a:schemeClr val="bg1"/>
                </a:solidFill>
                <a:effectLst>
                  <a:outerShdw blurRad="38100" dist="38100" dir="2700000" algn="tl">
                    <a:srgbClr val="000000">
                      <a:alpha val="43137"/>
                    </a:srgbClr>
                  </a:outerShdw>
                </a:effectLst>
                <a:uLnTx/>
                <a:uFillTx/>
                <a:latin typeface="+mn-lt"/>
                <a:ea typeface="+mn-ea"/>
                <a:cs typeface="+mn-cs"/>
              </a:rPr>
              <a:t>Laura </a:t>
            </a:r>
            <a:r>
              <a:rPr kumimoji="0" lang="lt-LT" sz="2000" b="1" i="0" u="none" strike="noStrike" kern="1200" cap="none" spc="0" normalizeH="0" baseline="0" noProof="0" dirty="0" err="1" smtClean="0">
                <a:ln>
                  <a:solidFill>
                    <a:schemeClr val="bg1">
                      <a:lumMod val="50000"/>
                    </a:schemeClr>
                  </a:solidFill>
                </a:ln>
                <a:solidFill>
                  <a:schemeClr val="bg1"/>
                </a:solidFill>
                <a:effectLst>
                  <a:outerShdw blurRad="38100" dist="38100" dir="2700000" algn="tl">
                    <a:srgbClr val="000000">
                      <a:alpha val="43137"/>
                    </a:srgbClr>
                  </a:outerShdw>
                </a:effectLst>
                <a:uLnTx/>
                <a:uFillTx/>
                <a:latin typeface="+mn-lt"/>
                <a:ea typeface="+mn-ea"/>
                <a:cs typeface="+mn-cs"/>
              </a:rPr>
              <a:t>Urniežiūtė</a:t>
            </a:r>
            <a:endParaRPr kumimoji="0" lang="lt-LT" sz="2000" b="1" i="0" u="none" strike="noStrike" kern="1200" cap="none" spc="0" normalizeH="0" baseline="0" noProof="0" dirty="0" smtClean="0">
              <a:ln>
                <a:solidFill>
                  <a:schemeClr val="bg1">
                    <a:lumMod val="50000"/>
                  </a:schemeClr>
                </a:solidFill>
              </a:ln>
              <a:solidFill>
                <a:schemeClr val="bg1"/>
              </a:solidFill>
              <a:effectLst>
                <a:outerShdw blurRad="38100" dist="38100" dir="2700000" algn="tl">
                  <a:srgbClr val="000000">
                    <a:alpha val="43137"/>
                  </a:srgbClr>
                </a:outerShdw>
              </a:effectLst>
              <a:uLnTx/>
              <a:uFillTx/>
              <a:latin typeface="+mn-lt"/>
              <a:ea typeface="+mn-ea"/>
              <a:cs typeface="+mn-cs"/>
            </a:endParaRP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lt-LT" sz="1200" b="1" i="0" u="none" strike="noStrike" kern="1200" cap="none" spc="0" normalizeH="0" baseline="0" noProof="0" dirty="0" smtClean="0">
              <a:ln>
                <a:solidFill>
                  <a:schemeClr val="bg1">
                    <a:lumMod val="75000"/>
                  </a:schemeClr>
                </a:solidFill>
              </a:ln>
              <a:solidFill>
                <a:schemeClr val="bg1"/>
              </a:solidFill>
              <a:effectLst>
                <a:outerShdw blurRad="38100" dist="38100" dir="2700000" algn="tl">
                  <a:srgbClr val="000000">
                    <a:alpha val="43137"/>
                  </a:srgbClr>
                </a:outerShdw>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lt-LT" sz="6000" b="1" i="0" u="none" strike="noStrike" kern="1200" cap="none" spc="0" normalizeH="0" baseline="0" noProof="0" dirty="0">
              <a:ln>
                <a:solidFill>
                  <a:srgbClr val="C00000"/>
                </a:solidFill>
              </a:ln>
              <a:solidFill>
                <a:srgbClr val="FF0000"/>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ransition>
    <p:wipe dir="d"/>
  </p:transition>
  <p:timing>
    <p:tnLst>
      <p:par>
        <p:cTn id="1" dur="indefinite" restart="never" nodeType="tmRoot"/>
      </p:par>
    </p:tnLst>
  </p:timing>
</p:sld>
</file>

<file path=ppt/theme/theme1.xml><?xml version="1.0" encoding="utf-8"?>
<a:theme xmlns:a="http://schemas.openxmlformats.org/drawingml/2006/main" name="Office tema">
  <a:themeElements>
    <a:clrScheme name="Pustoniai">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213</TotalTime>
  <Words>367</Words>
  <Application>Microsoft Office PowerPoint</Application>
  <PresentationFormat>Demonstracija ekrane (4:3)</PresentationFormat>
  <Paragraphs>82</Paragraphs>
  <Slides>7</Slides>
  <Notes>0</Notes>
  <HiddenSlides>0</HiddenSlides>
  <MMClips>0</MMClips>
  <ScaleCrop>false</ScaleCrop>
  <HeadingPairs>
    <vt:vector size="4" baseType="variant">
      <vt:variant>
        <vt:lpstr>Tema</vt:lpstr>
      </vt:variant>
      <vt:variant>
        <vt:i4>1</vt:i4>
      </vt:variant>
      <vt:variant>
        <vt:lpstr>Skaidrių pavadinimai</vt:lpstr>
      </vt:variant>
      <vt:variant>
        <vt:i4>7</vt:i4>
      </vt:variant>
    </vt:vector>
  </HeadingPairs>
  <TitlesOfParts>
    <vt:vector size="8" baseType="lpstr">
      <vt:lpstr>Office tema</vt:lpstr>
      <vt:lpstr>Lietuvių liaudies daina “Aš atsisakiau savo močiutei”</vt:lpstr>
      <vt:lpstr>LLD teminė grupė : vestuvių dainos</vt:lpstr>
      <vt:lpstr>Žodžiai</vt:lpstr>
      <vt:lpstr>Skaidrė 4</vt:lpstr>
      <vt:lpstr>Skaidrė 5</vt:lpstr>
      <vt:lpstr>Skaidrė 6</vt:lpstr>
      <vt:lpstr>Skaidrė 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Lietuvių liaudies daina “Aš atsisakiau savo močiutei”</dc:title>
  <dc:creator>VARTOTOJAS</dc:creator>
  <cp:lastModifiedBy>Andzelika</cp:lastModifiedBy>
  <cp:revision>31</cp:revision>
  <dcterms:created xsi:type="dcterms:W3CDTF">2013-11-25T14:18:22Z</dcterms:created>
  <dcterms:modified xsi:type="dcterms:W3CDTF">2013-11-26T11:56:27Z</dcterms:modified>
</cp:coreProperties>
</file>