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7659B-F8A9-4786-8CE3-A6B24040D30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59B7D-F47A-4D74-8C33-7C706F5D8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Jis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59B7D-F47A-4D74-8C33-7C706F5D8ED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59B7D-F47A-4D74-8C33-7C706F5D8ED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954FA4-3E7A-412B-A36D-A98045695DED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55A3FFE-1412-45B6-9AE8-CE77207729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Prasidėjo XVII a. Pabaigoje.</a:t>
            </a:r>
          </a:p>
          <a:p>
            <a:r>
              <a:rPr lang="lt-LT" dirty="0">
                <a:solidFill>
                  <a:schemeClr val="tx1"/>
                </a:solidFill>
              </a:rPr>
              <a:t> </a:t>
            </a:r>
            <a:r>
              <a:rPr lang="lt-LT" dirty="0" smtClean="0">
                <a:solidFill>
                  <a:schemeClr val="tx1"/>
                </a:solidFill>
              </a:rPr>
              <a:t>XVIII išsiplėtė visoje Europoje.</a:t>
            </a:r>
          </a:p>
          <a:p>
            <a:r>
              <a:rPr lang="lt-LT" dirty="0" smtClean="0">
                <a:solidFill>
                  <a:schemeClr val="tx1"/>
                </a:solidFill>
              </a:rPr>
              <a:t>Išblėso XIX a. Pradžioje.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Ap</a:t>
            </a:r>
            <a:r>
              <a:rPr lang="lt-LT" dirty="0" smtClean="0"/>
              <a:t>š</a:t>
            </a:r>
            <a:r>
              <a:rPr lang="en-US" dirty="0" err="1" smtClean="0"/>
              <a:t>vieta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Pagrindinės vertybės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Žmogaus protas.</a:t>
            </a:r>
          </a:p>
          <a:p>
            <a:r>
              <a:rPr lang="lt-LT" dirty="0" smtClean="0"/>
              <a:t>Proto galia tobulinti ir šviesti pasaulį.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Filosofinis pamatas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Kiekvienas atsako už savo mąstymą ir likimą.</a:t>
            </a:r>
          </a:p>
          <a:p>
            <a:r>
              <a:rPr lang="lt-LT" dirty="0" smtClean="0"/>
              <a:t>Žmogus neturėtų aklai paklusti tradicijoms ir autoritetams.</a:t>
            </a:r>
          </a:p>
          <a:p>
            <a:r>
              <a:rPr lang="lt-LT" dirty="0" smtClean="0"/>
              <a:t>Iš prigimties žmonės yra laisvi ir lygūs.</a:t>
            </a:r>
          </a:p>
          <a:p>
            <a:r>
              <a:rPr lang="lt-LT" dirty="0" smtClean="0"/>
              <a:t>Mokslas, švietimas, yra skirti tam, kad išlaisvintų žmonių protus.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Imanuelis Kantas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1473200" y="2759869"/>
            <a:ext cx="16954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Švietimas yra žmogaus išsivadavimas  iš nesavarankiškumo, dėl kurio žmogus pats yra kaltas. </a:t>
            </a:r>
            <a:endParaRPr lang="en-US" dirty="0" smtClean="0"/>
          </a:p>
          <a:p>
            <a:r>
              <a:rPr lang="lt-LT" dirty="0" smtClean="0"/>
              <a:t>Nesavarankiškumas yra nesugebėjimas naudotis savo protu kitų nevadovaujamam.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Frensis Beikonas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28800"/>
            <a:ext cx="2590800" cy="325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Žinojimas yra jėga.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Žanas Žakas Ruso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19237" y="1676400"/>
            <a:ext cx="2671763" cy="338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,,Atgal į gamtą”-</a:t>
            </a:r>
          </a:p>
          <a:p>
            <a:pPr>
              <a:buNone/>
            </a:pPr>
            <a:r>
              <a:rPr lang="lt-LT" dirty="0" smtClean="0"/>
              <a:t>   natūralus gyvenimo gyvimo būdas vertingesnis už civilizacijos pažangą.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Džonas Lokas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  Auklėjimo paskirtis- ugdyti ne mokslininką, bet protingą žmogų, brandų pilietį, kuris mokėtų kurti Tėvynės ateitį.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629275" y="2169319"/>
            <a:ext cx="23812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Didžioji prancūzų enciklopedija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Aiškinamasis mokslo, menų ir amatų žodynas.</a:t>
            </a:r>
          </a:p>
          <a:p>
            <a:pPr>
              <a:buNone/>
            </a:pPr>
            <a:r>
              <a:rPr lang="lt-LT" dirty="0" smtClean="0"/>
              <a:t>   1751- 1780 išleisti 35 enciklopedijos tomai.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391150" y="1574006"/>
            <a:ext cx="28575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Politika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lt-LT" dirty="0" smtClean="0"/>
              <a:t>Susiformuoja miestiečių luomas- buržuazija.</a:t>
            </a:r>
          </a:p>
          <a:p>
            <a:pPr>
              <a:buFont typeface="Arial" pitchFamily="34" charset="0"/>
              <a:buChar char="•"/>
            </a:pPr>
            <a:r>
              <a:rPr lang="lt-LT" dirty="0" smtClean="0"/>
              <a:t>Reikalaujama žodžio, spaudos, susirinkimų laisvės, teisės reikšti nuomonę apie šalies valdymą.</a:t>
            </a:r>
          </a:p>
          <a:p>
            <a:pPr>
              <a:buFont typeface="Arial" pitchFamily="34" charset="0"/>
              <a:buChar char="•"/>
            </a:pPr>
            <a:r>
              <a:rPr lang="lt-LT" dirty="0" smtClean="0"/>
              <a:t>Nepriklausomybės siekia pavergtos tautos.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Žmogus ir religija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Deistinės pažiūros- laikomasi ,,protingo tikėjimo”:</a:t>
            </a:r>
          </a:p>
          <a:p>
            <a:pPr>
              <a:buNone/>
            </a:pPr>
            <a:r>
              <a:rPr lang="lt-LT" dirty="0" smtClean="0"/>
              <a:t>    Dievas yra gamtos dėsnių šaltinis, bet nesikiša į žmogaus gyvenimą.</a:t>
            </a:r>
          </a:p>
          <a:p>
            <a:r>
              <a:rPr lang="lt-LT" dirty="0" smtClean="0"/>
              <a:t>Ateistinės pažiūros:</a:t>
            </a:r>
          </a:p>
          <a:p>
            <a:pPr>
              <a:buNone/>
            </a:pPr>
            <a:r>
              <a:rPr lang="lt-LT" dirty="0" smtClean="0"/>
              <a:t>   Dievo nėra, o bažnyčia – pažangos kliūtis.</a:t>
            </a:r>
          </a:p>
          <a:p>
            <a:pPr>
              <a:buNone/>
            </a:pPr>
            <a:r>
              <a:rPr lang="lt-LT" dirty="0" smtClean="0"/>
              <a:t>   Reikalaujama minties ir sąžinės laisvės.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Apšvieta Lietuvoje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Brandinamos žmonių lygiateisiškumo idėjos.</a:t>
            </a:r>
          </a:p>
          <a:p>
            <a:r>
              <a:rPr lang="lt-LT" dirty="0" smtClean="0"/>
              <a:t>Valstybės pertvarka ir kova dėl nepriklausomybės.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Stanislovas Antanas Ščiuka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1709</a:t>
            </a:r>
          </a:p>
          <a:p>
            <a:pPr>
              <a:buNone/>
            </a:pPr>
            <a:r>
              <a:rPr lang="lt-LT" dirty="0" smtClean="0"/>
              <a:t> ,,Lenkijos užtemimas”-</a:t>
            </a:r>
          </a:p>
          <a:p>
            <a:pPr>
              <a:buNone/>
            </a:pPr>
            <a:r>
              <a:rPr lang="lt-LT" dirty="0" smtClean="0"/>
              <a:t>   nuo švietimo priklauso valstybės ateitis.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676401"/>
            <a:ext cx="30607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Švietimo pažanga Lietuvoje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1730 VU imta dėstyti prancūzų k., sustiprinta matematika, teisės studijos.</a:t>
            </a:r>
          </a:p>
          <a:p>
            <a:r>
              <a:rPr lang="lt-LT" dirty="0" smtClean="0"/>
              <a:t>1739 jėzuitų mokyklose imta dėstyti istoriją ir geografiją.</a:t>
            </a:r>
          </a:p>
          <a:p>
            <a:r>
              <a:rPr lang="lt-LT" dirty="0" smtClean="0"/>
              <a:t>1740 Vilniuje atidaryta ,,Kilmingųjų kolegija”- mokykla didikų vaikams. Tikalas- skatinti Lietuvos jaunimo poreikį ,,atnaujinti Tėvynę”.</a:t>
            </a:r>
          </a:p>
          <a:p>
            <a:r>
              <a:rPr lang="lt-LT" dirty="0" smtClean="0"/>
              <a:t>1741 įstegta ,,Riterių akademija”- Lietuvos aukštoji karo mokykla.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Jonas Nepomukas Kosakauskis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,,Jokia tauta negali būti laiminga, jei joje Tėvynės meilė yra išblėsusi.</a:t>
            </a:r>
          </a:p>
          <a:p>
            <a:r>
              <a:rPr lang="lt-LT" dirty="0" smtClean="0"/>
              <a:t>Tėvynę mylėdami, save mylite, o ne prarandate;</a:t>
            </a:r>
          </a:p>
          <a:p>
            <a:r>
              <a:rPr lang="lt-LT" dirty="0" smtClean="0"/>
              <a:t>ją atstumdami ir ištikimybės nesilaikydami save išduodate.”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145" y="1371600"/>
            <a:ext cx="3563559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91</TotalTime>
  <Words>358</Words>
  <Application>Microsoft Office PowerPoint</Application>
  <PresentationFormat>On-screen Show (4:3)</PresentationFormat>
  <Paragraphs>68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Apšvieta</vt:lpstr>
      <vt:lpstr>Pagrindinės vertybės</vt:lpstr>
      <vt:lpstr>Filosofinis pamatas</vt:lpstr>
      <vt:lpstr>Imanuelis Kantas</vt:lpstr>
      <vt:lpstr>Frensis Beikonas</vt:lpstr>
      <vt:lpstr>Žanas Žakas Ruso</vt:lpstr>
      <vt:lpstr>Džonas Lokas</vt:lpstr>
      <vt:lpstr>Didžioji prancūzų enciklopedija</vt:lpstr>
      <vt:lpstr>Politika</vt:lpstr>
      <vt:lpstr>Žmogus ir religija</vt:lpstr>
      <vt:lpstr>Apšvieta Lietuvoje</vt:lpstr>
      <vt:lpstr>Stanislovas Antanas Ščiuka</vt:lpstr>
      <vt:lpstr>Švietimo pažanga Lietuvoje</vt:lpstr>
      <vt:lpstr>Jonas Nepomukas Kosakauskis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Apšvieta</dc:title>
  <dc:creator>Namai namuciai</dc:creator>
  <cp:lastModifiedBy>Namai namuciai</cp:lastModifiedBy>
  <cp:revision>10</cp:revision>
  <dcterms:created xsi:type="dcterms:W3CDTF">2012-11-04T16:28:42Z</dcterms:created>
  <dcterms:modified xsi:type="dcterms:W3CDTF">2012-11-06T15:02:28Z</dcterms:modified>
</cp:coreProperties>
</file>