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67" r:id="rId4"/>
    <p:sldId id="268" r:id="rId5"/>
    <p:sldId id="258" r:id="rId6"/>
    <p:sldId id="263" r:id="rId7"/>
    <p:sldId id="266" r:id="rId8"/>
    <p:sldId id="259" r:id="rId9"/>
    <p:sldId id="260" r:id="rId10"/>
    <p:sldId id="269" r:id="rId11"/>
    <p:sldId id="261" r:id="rId12"/>
    <p:sldId id="270" r:id="rId13"/>
    <p:sldId id="265" r:id="rId14"/>
    <p:sldId id="262" r:id="rId15"/>
    <p:sldId id="264" r:id="rId1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12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74514F-370C-4C7D-A0DA-A461E4C77948}" type="datetimeFigureOut">
              <a:rPr lang="lt-LT" smtClean="0"/>
              <a:t>2013.10.15</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92ABE7-9A42-435C-8977-583BF512E9E1}" type="slidenum">
              <a:rPr lang="lt-LT" smtClean="0"/>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endParaRPr lang="lt-LT" dirty="0"/>
          </a:p>
        </p:txBody>
      </p:sp>
      <p:sp>
        <p:nvSpPr>
          <p:cNvPr id="4" name="Skaidrės numerio vietos rezervavimo ženklas 3"/>
          <p:cNvSpPr>
            <a:spLocks noGrp="1"/>
          </p:cNvSpPr>
          <p:nvPr>
            <p:ph type="sldNum" sz="quarter" idx="10"/>
          </p:nvPr>
        </p:nvSpPr>
        <p:spPr/>
        <p:txBody>
          <a:bodyPr/>
          <a:lstStyle/>
          <a:p>
            <a:fld id="{0392ABE7-9A42-435C-8977-583BF512E9E1}" type="slidenum">
              <a:rPr lang="lt-LT" smtClean="0"/>
              <a:t>13</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8" name="Antraštė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lt-LT" smtClean="0"/>
              <a:t>Spustelėkite, jei norite keisite ruoš. pav. stilių</a:t>
            </a:r>
            <a:endParaRPr kumimoji="0" lang="en-US"/>
          </a:p>
        </p:txBody>
      </p:sp>
      <p:sp>
        <p:nvSpPr>
          <p:cNvPr id="28" name="Datos vietos rezervavimo ženklas 27"/>
          <p:cNvSpPr>
            <a:spLocks noGrp="1"/>
          </p:cNvSpPr>
          <p:nvPr>
            <p:ph type="dt" sz="half" idx="10"/>
          </p:nvPr>
        </p:nvSpPr>
        <p:spPr/>
        <p:txBody>
          <a:bodyPr/>
          <a:lstStyle/>
          <a:p>
            <a:fld id="{D54C00A4-480F-48A7-AF73-90B36A529E53}" type="datetimeFigureOut">
              <a:rPr lang="lt-LT" smtClean="0"/>
              <a:pPr/>
              <a:t>2013.10.15</a:t>
            </a:fld>
            <a:endParaRPr lang="lt-LT"/>
          </a:p>
        </p:txBody>
      </p:sp>
      <p:sp>
        <p:nvSpPr>
          <p:cNvPr id="17" name="Poraštės vietos rezervavimo ženklas 16"/>
          <p:cNvSpPr>
            <a:spLocks noGrp="1"/>
          </p:cNvSpPr>
          <p:nvPr>
            <p:ph type="ftr" sz="quarter" idx="11"/>
          </p:nvPr>
        </p:nvSpPr>
        <p:spPr/>
        <p:txBody>
          <a:bodyPr/>
          <a:lstStyle/>
          <a:p>
            <a:endParaRPr lang="lt-LT"/>
          </a:p>
        </p:txBody>
      </p:sp>
      <p:sp>
        <p:nvSpPr>
          <p:cNvPr id="29" name="Skaidrės numerio vietos rezervavimo ženklas 28"/>
          <p:cNvSpPr>
            <a:spLocks noGrp="1"/>
          </p:cNvSpPr>
          <p:nvPr>
            <p:ph type="sldNum" sz="quarter" idx="12"/>
          </p:nvPr>
        </p:nvSpPr>
        <p:spPr/>
        <p:txBody>
          <a:bodyPr/>
          <a:lstStyle/>
          <a:p>
            <a:fld id="{F428C3FC-CC44-40CC-B4C1-23F1C6FF86A5}" type="slidenum">
              <a:rPr lang="lt-LT" smtClean="0"/>
              <a:pPr/>
              <a:t>‹#›</a:t>
            </a:fld>
            <a:endParaRPr lang="lt-LT"/>
          </a:p>
        </p:txBody>
      </p:sp>
      <p:sp>
        <p:nvSpPr>
          <p:cNvPr id="9" name="Paantraštė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Spustelėkite ruošinio paantraštės stiliui keisti</a:t>
            </a:r>
            <a:endParaRPr kumimoji="0" 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Turinio vietos rezervavimo ženklas 2"/>
          <p:cNvSpPr>
            <a:spLocks noGrp="1"/>
          </p:cNvSpPr>
          <p:nvPr>
            <p:ph idx="1"/>
          </p:nvPr>
        </p:nvSpPr>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D54C00A4-480F-48A7-AF73-90B36A529E53}" type="datetimeFigureOut">
              <a:rPr lang="lt-LT" smtClean="0"/>
              <a:pPr/>
              <a:t>2013.10.15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F428C3FC-CC44-40CC-B4C1-23F1C6FF86A5}" type="slidenum">
              <a:rPr lang="lt-LT" smtClean="0"/>
              <a:pPr/>
              <a:t>‹#›</a:t>
            </a:fld>
            <a:endParaRPr lang="lt-LT"/>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Spustelėkite ruošinio teksto stiliams keisti</a:t>
            </a:r>
          </a:p>
        </p:txBody>
      </p:sp>
      <p:sp>
        <p:nvSpPr>
          <p:cNvPr id="4" name="Datos vietos rezervavimo ženklas 3"/>
          <p:cNvSpPr>
            <a:spLocks noGrp="1"/>
          </p:cNvSpPr>
          <p:nvPr>
            <p:ph type="dt" sz="half" idx="10"/>
          </p:nvPr>
        </p:nvSpPr>
        <p:spPr/>
        <p:txBody>
          <a:bodyPr/>
          <a:lstStyle/>
          <a:p>
            <a:fld id="{D54C00A4-480F-48A7-AF73-90B36A529E53}" type="datetimeFigureOut">
              <a:rPr lang="lt-LT" smtClean="0"/>
              <a:pPr/>
              <a:t>2013.10.15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a:xfrm>
            <a:off x="7924800" y="6416675"/>
            <a:ext cx="762000" cy="365125"/>
          </a:xfrm>
        </p:spPr>
        <p:txBody>
          <a:bodyPr/>
          <a:lstStyle/>
          <a:p>
            <a:fld id="{F428C3FC-CC44-40CC-B4C1-23F1C6FF86A5}" type="slidenum">
              <a:rPr lang="lt-LT" smtClean="0"/>
              <a:pPr/>
              <a:t>‹#›</a:t>
            </a:fld>
            <a:endParaRPr lang="lt-LT"/>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Turinio vietos rezervavimo ženklas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p>
            <a:fld id="{D54C00A4-480F-48A7-AF73-90B36A529E53}" type="datetimeFigureOut">
              <a:rPr lang="lt-LT" smtClean="0"/>
              <a:pPr/>
              <a:t>2013.10.15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F428C3FC-CC44-40CC-B4C1-23F1C6FF86A5}" type="slidenum">
              <a:rPr lang="lt-LT" smtClean="0"/>
              <a:pPr/>
              <a:t>‹#›</a:t>
            </a:fld>
            <a:endParaRPr lang="lt-LT"/>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8229600" cy="1143000"/>
          </a:xfrm>
        </p:spPr>
        <p:txBody>
          <a:bodyPr anchor="ctr"/>
          <a:lstStyle>
            <a:lvl1pPr>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5" name="Turinio vietos rezervavimo ženklas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p>
            <a:fld id="{D54C00A4-480F-48A7-AF73-90B36A529E53}" type="datetimeFigureOut">
              <a:rPr lang="lt-LT" smtClean="0"/>
              <a:pPr/>
              <a:t>2013.10.15</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F428C3FC-CC44-40CC-B4C1-23F1C6FF86A5}" type="slidenum">
              <a:rPr lang="lt-LT" smtClean="0"/>
              <a:pPr/>
              <a:t>‹#›</a:t>
            </a:fld>
            <a:endParaRPr lang="lt-LT"/>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Datos vietos rezervavimo ženklas 2"/>
          <p:cNvSpPr>
            <a:spLocks noGrp="1"/>
          </p:cNvSpPr>
          <p:nvPr>
            <p:ph type="dt" sz="half" idx="10"/>
          </p:nvPr>
        </p:nvSpPr>
        <p:spPr/>
        <p:txBody>
          <a:bodyPr/>
          <a:lstStyle/>
          <a:p>
            <a:fld id="{D54C00A4-480F-48A7-AF73-90B36A529E53}" type="datetimeFigureOut">
              <a:rPr lang="lt-LT" smtClean="0"/>
              <a:pPr/>
              <a:t>2013.10.15</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F428C3FC-CC44-40CC-B4C1-23F1C6FF86A5}" type="slidenum">
              <a:rPr lang="lt-LT" smtClean="0"/>
              <a:pPr/>
              <a:t>‹#›</a:t>
            </a:fld>
            <a:endParaRPr lang="lt-LT"/>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D54C00A4-480F-48A7-AF73-90B36A529E53}" type="datetimeFigureOut">
              <a:rPr lang="lt-LT" smtClean="0"/>
              <a:pPr/>
              <a:t>2013.10.15</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F428C3FC-CC44-40CC-B4C1-23F1C6FF86A5}" type="slidenum">
              <a:rPr lang="lt-LT" smtClean="0"/>
              <a:pPr/>
              <a:t>‹#›</a:t>
            </a:fld>
            <a:endParaRPr lang="lt-LT"/>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lt-LT" smtClean="0"/>
              <a:t>Spustelėkite ruošinio teksto stiliams keisti</a:t>
            </a:r>
          </a:p>
        </p:txBody>
      </p:sp>
      <p:sp>
        <p:nvSpPr>
          <p:cNvPr id="4" name="Turinio vietos rezervavimo ženklas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p>
            <a:fld id="{D54C00A4-480F-48A7-AF73-90B36A529E53}" type="datetimeFigureOut">
              <a:rPr lang="lt-LT" smtClean="0"/>
              <a:pPr/>
              <a:t>2013.10.15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F428C3FC-CC44-40CC-B4C1-23F1C6FF86A5}" type="slidenum">
              <a:rPr lang="lt-LT" smtClean="0"/>
              <a:pPr/>
              <a:t>‹#›</a:t>
            </a:fld>
            <a:endParaRPr lang="lt-LT"/>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lt-LT" smtClean="0"/>
              <a:t>Spustelėkite, jei norite keisite ruoš. pav. stilių</a:t>
            </a:r>
            <a:endParaRPr kumimoji="0" lang="en-US"/>
          </a:p>
        </p:txBody>
      </p:sp>
      <p:sp>
        <p:nvSpPr>
          <p:cNvPr id="3" name="Paveikslėlio vietos rezervavimo ženklas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lt-LT" smtClean="0">
                <a:solidFill>
                  <a:schemeClr val="lt1"/>
                </a:solidFill>
                <a:latin typeface="+mn-lt"/>
                <a:ea typeface="+mn-ea"/>
                <a:cs typeface="+mn-cs"/>
              </a:rPr>
              <a:t>Spustelėkite piktogramą, jei norite įtraukti paveikslėlį</a:t>
            </a:r>
            <a:endParaRPr kumimoji="0" lang="en-US">
              <a:solidFill>
                <a:schemeClr val="lt1"/>
              </a:solidFill>
              <a:latin typeface="+mn-lt"/>
              <a:ea typeface="+mn-ea"/>
              <a:cs typeface="+mn-cs"/>
            </a:endParaRPr>
          </a:p>
        </p:txBody>
      </p:sp>
      <p:sp>
        <p:nvSpPr>
          <p:cNvPr id="4" name="Teksto vietos rezervavimo ženklas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lt-LT" smtClean="0"/>
              <a:t>Spustelėkite ruošinio teksto stiliams keisti</a:t>
            </a:r>
          </a:p>
        </p:txBody>
      </p:sp>
      <p:sp>
        <p:nvSpPr>
          <p:cNvPr id="5" name="Datos vietos rezervavimo ženklas 4"/>
          <p:cNvSpPr>
            <a:spLocks noGrp="1"/>
          </p:cNvSpPr>
          <p:nvPr>
            <p:ph type="dt" sz="half" idx="10"/>
          </p:nvPr>
        </p:nvSpPr>
        <p:spPr/>
        <p:txBody>
          <a:bodyPr/>
          <a:lstStyle/>
          <a:p>
            <a:fld id="{D54C00A4-480F-48A7-AF73-90B36A529E53}" type="datetimeFigureOut">
              <a:rPr lang="lt-LT" smtClean="0"/>
              <a:pPr/>
              <a:t>2013.10.15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F428C3FC-CC44-40CC-B4C1-23F1C6FF86A5}" type="slidenum">
              <a:rPr lang="lt-LT" smtClean="0"/>
              <a:pPr/>
              <a:t>‹#›</a:t>
            </a:fld>
            <a:endParaRPr lang="lt-LT"/>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D54C00A4-480F-48A7-AF73-90B36A529E53}" type="datetimeFigureOut">
              <a:rPr lang="lt-LT" smtClean="0"/>
              <a:pPr/>
              <a:t>2013.10.15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F428C3FC-CC44-40CC-B4C1-23F1C6FF86A5}" type="slidenum">
              <a:rPr lang="lt-LT" smtClean="0"/>
              <a:pPr/>
              <a:t>‹#›</a:t>
            </a:fld>
            <a:endParaRPr lang="lt-LT"/>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D54C00A4-480F-48A7-AF73-90B36A529E53}" type="datetimeFigureOut">
              <a:rPr lang="lt-LT" smtClean="0"/>
              <a:pPr/>
              <a:t>2013.10.15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F428C3FC-CC44-40CC-B4C1-23F1C6FF86A5}" type="slidenum">
              <a:rPr lang="lt-LT" smtClean="0"/>
              <a:pPr/>
              <a:t>‹#›</a:t>
            </a:fld>
            <a:endParaRPr lang="lt-LT"/>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Pavadinimo vietos rezervavimo ženklas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lt-LT" smtClean="0"/>
              <a:t>Spustelėkite, jei norite keisite ruoš. pav. stilių</a:t>
            </a:r>
            <a:endParaRPr kumimoji="0" lang="en-US"/>
          </a:p>
        </p:txBody>
      </p:sp>
      <p:sp>
        <p:nvSpPr>
          <p:cNvPr id="13" name="Teksto vietos rezervavimo ženklas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4" name="Datos vietos rezervavimo ženklas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54C00A4-480F-48A7-AF73-90B36A529E53}" type="datetimeFigureOut">
              <a:rPr lang="lt-LT" smtClean="0"/>
              <a:pPr/>
              <a:t>2013.10.15</a:t>
            </a:fld>
            <a:endParaRPr lang="lt-LT"/>
          </a:p>
        </p:txBody>
      </p:sp>
      <p:sp>
        <p:nvSpPr>
          <p:cNvPr id="3" name="Poraštės vietos rezervavimo ženklas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lt-LT"/>
          </a:p>
        </p:txBody>
      </p:sp>
      <p:sp>
        <p:nvSpPr>
          <p:cNvPr id="23" name="Skaidrės numerio vietos rezervavimo ženklas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428C3FC-CC44-40CC-B4C1-23F1C6FF86A5}" type="slidenum">
              <a:rPr lang="lt-LT" smtClean="0"/>
              <a:pPr/>
              <a:t>‹#›</a:t>
            </a:fld>
            <a:endParaRPr lang="lt-LT"/>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lt.wikipedia.org/wiki/Maskva" TargetMode="External"/><Relationship Id="rId3" Type="http://schemas.openxmlformats.org/officeDocument/2006/relationships/hyperlink" Target="http://lt.wikipedia.org/wiki/Sausio_1" TargetMode="External"/><Relationship Id="rId7" Type="http://schemas.openxmlformats.org/officeDocument/2006/relationships/hyperlink" Target="http://lt.wikipedia.org/wiki/LDK" TargetMode="External"/><Relationship Id="rId2" Type="http://schemas.openxmlformats.org/officeDocument/2006/relationships/hyperlink" Target="http://lt.wikipedia.org/wiki/1467" TargetMode="Externa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lt.wikipedia.org/wiki/Baland%C5%BEio_1" TargetMode="External"/><Relationship Id="rId4" Type="http://schemas.openxmlformats.org/officeDocument/2006/relationships/hyperlink" Target="http://lt.wikipedia.org/wiki/1548"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lt.wikipedia.org/wiki/Neri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422030" y="0"/>
            <a:ext cx="8229600" cy="1857364"/>
          </a:xfrm>
        </p:spPr>
        <p:txBody>
          <a:bodyPr/>
          <a:lstStyle/>
          <a:p>
            <a:r>
              <a:rPr lang="lt-LT" smtClean="0">
                <a:latin typeface="Adobe Caslon Pro" pitchFamily="18" charset="0"/>
              </a:rPr>
              <a:t> </a:t>
            </a:r>
            <a:endParaRPr lang="lt-LT">
              <a:latin typeface="Adobe Caslon Pro" pitchFamily="18" charset="0"/>
            </a:endParaRPr>
          </a:p>
        </p:txBody>
      </p:sp>
      <p:sp>
        <p:nvSpPr>
          <p:cNvPr id="3" name="Paantraštė 2"/>
          <p:cNvSpPr>
            <a:spLocks noGrp="1"/>
          </p:cNvSpPr>
          <p:nvPr>
            <p:ph type="subTitle" idx="1"/>
          </p:nvPr>
        </p:nvSpPr>
        <p:spPr/>
        <p:txBody>
          <a:bodyPr/>
          <a:lstStyle/>
          <a:p>
            <a:r>
              <a:rPr lang="lt-LT" smtClean="0"/>
              <a:t> </a:t>
            </a:r>
            <a:endParaRPr lang="lt-LT"/>
          </a:p>
        </p:txBody>
      </p:sp>
      <p:pic>
        <p:nvPicPr>
          <p:cNvPr id="1026" name="Picture 2" descr="C:\Documents and Settings\Agne\Desktop\zygimantas_augustas.JPG"/>
          <p:cNvPicPr>
            <a:picLocks noChangeAspect="1" noChangeArrowheads="1"/>
          </p:cNvPicPr>
          <p:nvPr/>
        </p:nvPicPr>
        <p:blipFill>
          <a:blip r:embed="rId2" cstate="print"/>
          <a:srcRect/>
          <a:stretch>
            <a:fillRect/>
          </a:stretch>
        </p:blipFill>
        <p:spPr bwMode="auto">
          <a:xfrm>
            <a:off x="2714611" y="2000240"/>
            <a:ext cx="3714777" cy="4643470"/>
          </a:xfrm>
          <a:prstGeom prst="rect">
            <a:avLst/>
          </a:prstGeom>
          <a:noFill/>
        </p:spPr>
      </p:pic>
      <p:sp>
        <p:nvSpPr>
          <p:cNvPr id="5" name="Stačiakampis 4"/>
          <p:cNvSpPr/>
          <p:nvPr/>
        </p:nvSpPr>
        <p:spPr>
          <a:xfrm>
            <a:off x="125121" y="714356"/>
            <a:ext cx="9018879" cy="923330"/>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lt-LT" sz="5400" b="1" cap="all" spc="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dobe Caslon Pro" pitchFamily="18" charset="0"/>
              </a:rPr>
              <a:t>Žygimantas </a:t>
            </a:r>
            <a:r>
              <a:rPr lang="lt-LT" sz="5400" b="1" cap="all" spc="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dobe Caslon Pro" pitchFamily="18" charset="0"/>
              </a:rPr>
              <a:t>augustas</a:t>
            </a:r>
            <a:endParaRPr lang="lt-LT" sz="5400" b="1" cap="all" spc="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 </a:t>
            </a:r>
            <a:endParaRPr lang="lt-LT"/>
          </a:p>
        </p:txBody>
      </p:sp>
      <p:sp>
        <p:nvSpPr>
          <p:cNvPr id="3" name="Turinio vietos rezervavimo ženklas 2"/>
          <p:cNvSpPr>
            <a:spLocks noGrp="1"/>
          </p:cNvSpPr>
          <p:nvPr>
            <p:ph idx="1"/>
          </p:nvPr>
        </p:nvSpPr>
        <p:spPr/>
        <p:txBody>
          <a:bodyPr>
            <a:normAutofit/>
          </a:bodyPr>
          <a:lstStyle/>
          <a:p>
            <a:pPr>
              <a:buFont typeface="Courier New" pitchFamily="49" charset="0"/>
              <a:buChar char="o"/>
            </a:pPr>
            <a:r>
              <a:rPr lang="lt-LT" sz="2400" b="1" dirty="0" smtClean="0">
                <a:solidFill>
                  <a:schemeClr val="tx2">
                    <a:lumMod val="75000"/>
                  </a:schemeClr>
                </a:solidFill>
              </a:rPr>
              <a:t>Žygimantas Augustas</a:t>
            </a:r>
            <a:r>
              <a:rPr lang="lt-LT" sz="2400" dirty="0" smtClean="0">
                <a:solidFill>
                  <a:schemeClr val="tx2">
                    <a:lumMod val="75000"/>
                  </a:schemeClr>
                </a:solidFill>
              </a:rPr>
              <a:t> </a:t>
            </a:r>
            <a:r>
              <a:rPr lang="lt-LT" sz="2400" dirty="0" smtClean="0">
                <a:solidFill>
                  <a:schemeClr val="tx2">
                    <a:lumMod val="75000"/>
                  </a:schemeClr>
                </a:solidFill>
              </a:rPr>
              <a:t>gimė 1520</a:t>
            </a:r>
            <a:r>
              <a:rPr lang="lt-LT" sz="2400" dirty="0" smtClean="0">
                <a:solidFill>
                  <a:schemeClr val="tx2">
                    <a:lumMod val="75000"/>
                  </a:schemeClr>
                </a:solidFill>
              </a:rPr>
              <a:t> m. rugpjūčio 1  d</a:t>
            </a:r>
            <a:r>
              <a:rPr lang="lt-LT" sz="2400" dirty="0" smtClean="0">
                <a:solidFill>
                  <a:schemeClr val="tx2">
                    <a:lumMod val="75000"/>
                  </a:schemeClr>
                </a:solidFill>
              </a:rPr>
              <a:t>., mirė </a:t>
            </a:r>
            <a:r>
              <a:rPr lang="lt-LT" sz="2400" dirty="0" smtClean="0">
                <a:solidFill>
                  <a:schemeClr val="tx2">
                    <a:lumMod val="75000"/>
                  </a:schemeClr>
                </a:solidFill>
              </a:rPr>
              <a:t> Krokuvoje  1572 m. liepos 7 d. </a:t>
            </a:r>
            <a:r>
              <a:rPr lang="lt-LT" sz="2400" dirty="0" err="1" smtClean="0">
                <a:solidFill>
                  <a:schemeClr val="tx2">
                    <a:lumMod val="75000"/>
                  </a:schemeClr>
                </a:solidFill>
              </a:rPr>
              <a:t>Knišine</a:t>
            </a:r>
            <a:r>
              <a:rPr lang="lt-LT" sz="2400" dirty="0" smtClean="0">
                <a:solidFill>
                  <a:schemeClr val="tx2">
                    <a:lumMod val="75000"/>
                  </a:schemeClr>
                </a:solidFill>
              </a:rPr>
              <a:t>. Tai  Žygimanto </a:t>
            </a:r>
            <a:r>
              <a:rPr lang="lt-LT" sz="2400" dirty="0" smtClean="0">
                <a:solidFill>
                  <a:schemeClr val="tx2">
                    <a:lumMod val="75000"/>
                  </a:schemeClr>
                </a:solidFill>
              </a:rPr>
              <a:t>Senojo sūnus, Lenkijos karalius  ir  Lietuvos didysis  </a:t>
            </a:r>
            <a:r>
              <a:rPr lang="lt-LT" sz="2400" dirty="0" smtClean="0">
                <a:solidFill>
                  <a:schemeClr val="tx2">
                    <a:lumMod val="75000"/>
                  </a:schemeClr>
                </a:solidFill>
              </a:rPr>
              <a:t>kunigaikštis,</a:t>
            </a:r>
            <a:r>
              <a:rPr lang="lt-LT" sz="2400" dirty="0" smtClean="0">
                <a:solidFill>
                  <a:schemeClr val="tx2">
                    <a:lumMod val="75000"/>
                  </a:schemeClr>
                </a:solidFill>
              </a:rPr>
              <a:t> paskutinysis  </a:t>
            </a:r>
            <a:r>
              <a:rPr lang="lt-LT" sz="2400" dirty="0" smtClean="0">
                <a:solidFill>
                  <a:schemeClr val="tx2">
                    <a:lumMod val="75000"/>
                  </a:schemeClr>
                </a:solidFill>
              </a:rPr>
              <a:t>jogailaičių </a:t>
            </a:r>
            <a:r>
              <a:rPr lang="lt-LT" sz="2400" dirty="0" smtClean="0">
                <a:solidFill>
                  <a:schemeClr val="tx2">
                    <a:lumMod val="75000"/>
                  </a:schemeClr>
                </a:solidFill>
              </a:rPr>
              <a:t>dinastijos valdovas,  kurio valdymo metu Lenkija ir LDK susijungė, sudarydamos konfederaciją – Abiejų Tautų Respubliką. </a:t>
            </a: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260648"/>
            <a:ext cx="8229600" cy="6048712"/>
          </a:xfrm>
        </p:spPr>
        <p:txBody>
          <a:bodyPr>
            <a:normAutofit/>
          </a:bodyPr>
          <a:lstStyle/>
          <a:p>
            <a:r>
              <a:rPr lang="en-US" sz="2400" dirty="0" err="1" smtClean="0">
                <a:solidFill>
                  <a:srgbClr val="FFC000"/>
                </a:solidFill>
              </a:rPr>
              <a:t>Jis</a:t>
            </a:r>
            <a:r>
              <a:rPr lang="en-US" sz="2400" dirty="0" smtClean="0">
                <a:solidFill>
                  <a:srgbClr val="FFC000"/>
                </a:solidFill>
              </a:rPr>
              <a:t> </a:t>
            </a:r>
            <a:r>
              <a:rPr lang="en-US" sz="2400" dirty="0" err="1" smtClean="0">
                <a:solidFill>
                  <a:srgbClr val="FFC000"/>
                </a:solidFill>
              </a:rPr>
              <a:t>buvo</a:t>
            </a:r>
            <a:r>
              <a:rPr lang="en-US" sz="2400" dirty="0" smtClean="0">
                <a:solidFill>
                  <a:srgbClr val="FFC000"/>
                </a:solidFill>
              </a:rPr>
              <a:t> </a:t>
            </a:r>
            <a:r>
              <a:rPr lang="en-US" sz="2400" dirty="0" err="1" smtClean="0">
                <a:solidFill>
                  <a:srgbClr val="FFC000"/>
                </a:solidFill>
              </a:rPr>
              <a:t>vidutinio</a:t>
            </a:r>
            <a:r>
              <a:rPr lang="en-US" sz="2400" dirty="0" smtClean="0">
                <a:solidFill>
                  <a:srgbClr val="FFC000"/>
                </a:solidFill>
              </a:rPr>
              <a:t> </a:t>
            </a:r>
            <a:r>
              <a:rPr lang="en-US" sz="2400" dirty="0" err="1" smtClean="0">
                <a:solidFill>
                  <a:srgbClr val="FFC000"/>
                </a:solidFill>
              </a:rPr>
              <a:t>ūgio</a:t>
            </a:r>
            <a:r>
              <a:rPr lang="en-US" sz="2400" dirty="0" smtClean="0">
                <a:solidFill>
                  <a:srgbClr val="FFC000"/>
                </a:solidFill>
              </a:rPr>
              <a:t>, </a:t>
            </a:r>
            <a:r>
              <a:rPr lang="en-US" sz="2400" dirty="0" err="1" smtClean="0">
                <a:solidFill>
                  <a:srgbClr val="FFC000"/>
                </a:solidFill>
              </a:rPr>
              <a:t>dailiai</a:t>
            </a:r>
            <a:r>
              <a:rPr lang="en-US" sz="2400" dirty="0" smtClean="0">
                <a:solidFill>
                  <a:srgbClr val="FFC000"/>
                </a:solidFill>
              </a:rPr>
              <a:t> </a:t>
            </a:r>
            <a:r>
              <a:rPr lang="en-US" sz="2400" dirty="0" err="1" smtClean="0">
                <a:solidFill>
                  <a:srgbClr val="FFC000"/>
                </a:solidFill>
              </a:rPr>
              <a:t>nuaugęs</a:t>
            </a:r>
            <a:r>
              <a:rPr lang="en-US" sz="2400" dirty="0" smtClean="0">
                <a:solidFill>
                  <a:srgbClr val="FFC000"/>
                </a:solidFill>
              </a:rPr>
              <a:t>, </a:t>
            </a:r>
            <a:r>
              <a:rPr lang="en-US" sz="2400" dirty="0" err="1" smtClean="0">
                <a:solidFill>
                  <a:srgbClr val="FFC000"/>
                </a:solidFill>
              </a:rPr>
              <a:t>gerai</a:t>
            </a:r>
            <a:r>
              <a:rPr lang="en-US" sz="2400" dirty="0" smtClean="0">
                <a:solidFill>
                  <a:srgbClr val="FFC000"/>
                </a:solidFill>
              </a:rPr>
              <a:t> </a:t>
            </a:r>
            <a:r>
              <a:rPr lang="en-US" sz="2400" dirty="0" err="1" smtClean="0">
                <a:solidFill>
                  <a:srgbClr val="FFC000"/>
                </a:solidFill>
              </a:rPr>
              <a:t>jodinėjo</a:t>
            </a:r>
            <a:r>
              <a:rPr lang="en-US" sz="2400" dirty="0" smtClean="0">
                <a:solidFill>
                  <a:srgbClr val="FFC000"/>
                </a:solidFill>
              </a:rPr>
              <a:t>, </a:t>
            </a:r>
            <a:r>
              <a:rPr lang="en-US" sz="2400" dirty="0" err="1" smtClean="0">
                <a:solidFill>
                  <a:srgbClr val="FFC000"/>
                </a:solidFill>
              </a:rPr>
              <a:t>valdė</a:t>
            </a:r>
            <a:r>
              <a:rPr lang="en-US" sz="2400" dirty="0" smtClean="0">
                <a:solidFill>
                  <a:srgbClr val="FFC000"/>
                </a:solidFill>
              </a:rPr>
              <a:t> </a:t>
            </a:r>
            <a:r>
              <a:rPr lang="en-US" sz="2400" dirty="0" err="1" smtClean="0">
                <a:solidFill>
                  <a:srgbClr val="FFC000"/>
                </a:solidFill>
              </a:rPr>
              <a:t>ginklą</a:t>
            </a:r>
            <a:r>
              <a:rPr lang="en-US" sz="2400" dirty="0" smtClean="0">
                <a:solidFill>
                  <a:srgbClr val="FFC000"/>
                </a:solidFill>
              </a:rPr>
              <a:t>, </a:t>
            </a:r>
            <a:r>
              <a:rPr lang="en-US" sz="2400" dirty="0" err="1" smtClean="0">
                <a:solidFill>
                  <a:srgbClr val="FFC000"/>
                </a:solidFill>
              </a:rPr>
              <a:t>dalyvavo</a:t>
            </a:r>
            <a:r>
              <a:rPr lang="en-US" sz="2400" dirty="0" smtClean="0">
                <a:solidFill>
                  <a:srgbClr val="FFC000"/>
                </a:solidFill>
              </a:rPr>
              <a:t> </a:t>
            </a:r>
            <a:r>
              <a:rPr lang="en-US" sz="2400" dirty="0" err="1" smtClean="0">
                <a:solidFill>
                  <a:srgbClr val="FFC000"/>
                </a:solidFill>
              </a:rPr>
              <a:t>riterių</a:t>
            </a:r>
            <a:r>
              <a:rPr lang="en-US" sz="2400" dirty="0" smtClean="0">
                <a:solidFill>
                  <a:srgbClr val="FFC000"/>
                </a:solidFill>
              </a:rPr>
              <a:t> </a:t>
            </a:r>
            <a:r>
              <a:rPr lang="en-US" sz="2400" dirty="0" err="1" smtClean="0">
                <a:solidFill>
                  <a:srgbClr val="FFC000"/>
                </a:solidFill>
              </a:rPr>
              <a:t>turnyruose</a:t>
            </a:r>
            <a:r>
              <a:rPr lang="en-US" sz="2400" dirty="0" smtClean="0">
                <a:solidFill>
                  <a:srgbClr val="FFC000"/>
                </a:solidFill>
              </a:rPr>
              <a:t>. </a:t>
            </a:r>
            <a:r>
              <a:rPr lang="en-US" sz="2400" dirty="0" err="1" smtClean="0">
                <a:solidFill>
                  <a:srgbClr val="FFC000"/>
                </a:solidFill>
              </a:rPr>
              <a:t>Didelių</a:t>
            </a:r>
            <a:r>
              <a:rPr lang="en-US" sz="2400" dirty="0" smtClean="0">
                <a:solidFill>
                  <a:srgbClr val="FFC000"/>
                </a:solidFill>
              </a:rPr>
              <a:t> </a:t>
            </a:r>
            <a:r>
              <a:rPr lang="en-US" sz="2400" dirty="0" err="1" smtClean="0">
                <a:solidFill>
                  <a:srgbClr val="FFC000"/>
                </a:solidFill>
              </a:rPr>
              <a:t>tamsių</a:t>
            </a:r>
            <a:r>
              <a:rPr lang="en-US" sz="2400" dirty="0" smtClean="0">
                <a:solidFill>
                  <a:srgbClr val="FFC000"/>
                </a:solidFill>
              </a:rPr>
              <a:t> </a:t>
            </a:r>
            <a:r>
              <a:rPr lang="en-US" sz="2400" dirty="0" err="1" smtClean="0">
                <a:solidFill>
                  <a:srgbClr val="FFC000"/>
                </a:solidFill>
              </a:rPr>
              <a:t>akių</a:t>
            </a:r>
            <a:r>
              <a:rPr lang="en-US" sz="2400" dirty="0" smtClean="0">
                <a:solidFill>
                  <a:srgbClr val="FFC000"/>
                </a:solidFill>
              </a:rPr>
              <a:t>, </a:t>
            </a:r>
            <a:r>
              <a:rPr lang="en-US" sz="2400" dirty="0" err="1" smtClean="0">
                <a:solidFill>
                  <a:srgbClr val="FFC000"/>
                </a:solidFill>
              </a:rPr>
              <a:t>brunetas</a:t>
            </a:r>
            <a:r>
              <a:rPr lang="en-US" sz="2400" dirty="0" smtClean="0">
                <a:solidFill>
                  <a:srgbClr val="FFC000"/>
                </a:solidFill>
              </a:rPr>
              <a:t>, </a:t>
            </a:r>
            <a:r>
              <a:rPr lang="en-US" sz="2400" dirty="0" err="1" smtClean="0">
                <a:solidFill>
                  <a:srgbClr val="FFC000"/>
                </a:solidFill>
              </a:rPr>
              <a:t>nešiojo</a:t>
            </a:r>
            <a:r>
              <a:rPr lang="en-US" sz="2400" dirty="0" smtClean="0">
                <a:solidFill>
                  <a:srgbClr val="FFC000"/>
                </a:solidFill>
              </a:rPr>
              <a:t> </a:t>
            </a:r>
            <a:r>
              <a:rPr lang="en-US" sz="2400" dirty="0" err="1" smtClean="0">
                <a:solidFill>
                  <a:srgbClr val="FFC000"/>
                </a:solidFill>
              </a:rPr>
              <a:t>nedidelę</a:t>
            </a:r>
            <a:r>
              <a:rPr lang="en-US" sz="2400" dirty="0" smtClean="0">
                <a:solidFill>
                  <a:srgbClr val="FFC000"/>
                </a:solidFill>
              </a:rPr>
              <a:t> </a:t>
            </a:r>
            <a:r>
              <a:rPr lang="en-US" sz="2400" dirty="0" err="1" smtClean="0">
                <a:solidFill>
                  <a:srgbClr val="FFC000"/>
                </a:solidFill>
              </a:rPr>
              <a:t>barzdelę</a:t>
            </a:r>
            <a:r>
              <a:rPr lang="en-US" sz="2400" dirty="0" smtClean="0">
                <a:solidFill>
                  <a:srgbClr val="FFC000"/>
                </a:solidFill>
              </a:rPr>
              <a:t>. </a:t>
            </a:r>
            <a:r>
              <a:rPr lang="en-US" sz="2400" dirty="0" err="1" smtClean="0">
                <a:solidFill>
                  <a:srgbClr val="FFC000"/>
                </a:solidFill>
              </a:rPr>
              <a:t>Mėgo</a:t>
            </a:r>
            <a:r>
              <a:rPr lang="en-US" sz="2400" dirty="0" smtClean="0">
                <a:solidFill>
                  <a:srgbClr val="FFC000"/>
                </a:solidFill>
              </a:rPr>
              <a:t> </a:t>
            </a:r>
            <a:r>
              <a:rPr lang="en-US" sz="2400" dirty="0" err="1" smtClean="0">
                <a:solidFill>
                  <a:srgbClr val="FFC000"/>
                </a:solidFill>
              </a:rPr>
              <a:t>puotas</a:t>
            </a:r>
            <a:r>
              <a:rPr lang="en-US" sz="2400" dirty="0" smtClean="0">
                <a:solidFill>
                  <a:srgbClr val="FFC000"/>
                </a:solidFill>
              </a:rPr>
              <a:t>, </a:t>
            </a:r>
            <a:r>
              <a:rPr lang="en-US" sz="2400" dirty="0" err="1" smtClean="0">
                <a:solidFill>
                  <a:srgbClr val="FFC000"/>
                </a:solidFill>
              </a:rPr>
              <a:t>šokius</a:t>
            </a:r>
            <a:r>
              <a:rPr lang="en-US" sz="2400" dirty="0" smtClean="0">
                <a:solidFill>
                  <a:srgbClr val="FFC000"/>
                </a:solidFill>
              </a:rPr>
              <a:t>, </a:t>
            </a:r>
            <a:r>
              <a:rPr lang="en-US" sz="2400" dirty="0" err="1" smtClean="0">
                <a:solidFill>
                  <a:srgbClr val="FFC000"/>
                </a:solidFill>
              </a:rPr>
              <a:t>muziką</a:t>
            </a:r>
            <a:r>
              <a:rPr lang="en-US" sz="2400" dirty="0" smtClean="0">
                <a:solidFill>
                  <a:srgbClr val="FFC000"/>
                </a:solidFill>
              </a:rPr>
              <a:t>, </a:t>
            </a:r>
            <a:r>
              <a:rPr lang="en-US" sz="2400" dirty="0" err="1" smtClean="0">
                <a:solidFill>
                  <a:srgbClr val="FFC000"/>
                </a:solidFill>
              </a:rPr>
              <a:t>medžiokles</a:t>
            </a:r>
            <a:r>
              <a:rPr lang="en-US" sz="2400" dirty="0" smtClean="0">
                <a:solidFill>
                  <a:srgbClr val="FFC000"/>
                </a:solidFill>
              </a:rPr>
              <a:t>. </a:t>
            </a:r>
            <a:r>
              <a:rPr lang="en-US" sz="2400" dirty="0" err="1" smtClean="0">
                <a:solidFill>
                  <a:srgbClr val="FFC000"/>
                </a:solidFill>
              </a:rPr>
              <a:t>Vilkėjo</a:t>
            </a:r>
            <a:r>
              <a:rPr lang="en-US" sz="2400" dirty="0" smtClean="0">
                <a:solidFill>
                  <a:srgbClr val="FFC000"/>
                </a:solidFill>
              </a:rPr>
              <a:t> </a:t>
            </a:r>
            <a:r>
              <a:rPr lang="en-US" sz="2400" dirty="0" err="1" smtClean="0">
                <a:solidFill>
                  <a:srgbClr val="FFC000"/>
                </a:solidFill>
              </a:rPr>
              <a:t>daugiausia</a:t>
            </a:r>
            <a:r>
              <a:rPr lang="en-US" sz="2400" dirty="0" smtClean="0">
                <a:solidFill>
                  <a:srgbClr val="FFC000"/>
                </a:solidFill>
              </a:rPr>
              <a:t> </a:t>
            </a:r>
            <a:r>
              <a:rPr lang="en-US" sz="2400" dirty="0" err="1" smtClean="0">
                <a:solidFill>
                  <a:srgbClr val="FFC000"/>
                </a:solidFill>
              </a:rPr>
              <a:t>juodais</a:t>
            </a:r>
            <a:r>
              <a:rPr lang="en-US" sz="2400" dirty="0" smtClean="0">
                <a:solidFill>
                  <a:srgbClr val="FFC000"/>
                </a:solidFill>
              </a:rPr>
              <a:t> </a:t>
            </a:r>
            <a:r>
              <a:rPr lang="en-US" sz="2400" dirty="0" err="1" smtClean="0">
                <a:solidFill>
                  <a:srgbClr val="FFC000"/>
                </a:solidFill>
              </a:rPr>
              <a:t>rūbais</a:t>
            </a:r>
            <a:r>
              <a:rPr lang="en-US" sz="2400" dirty="0" smtClean="0">
                <a:solidFill>
                  <a:srgbClr val="FFC000"/>
                </a:solidFill>
              </a:rPr>
              <a:t>. </a:t>
            </a:r>
            <a:r>
              <a:rPr lang="en-US" sz="2400" dirty="0" err="1" smtClean="0">
                <a:solidFill>
                  <a:srgbClr val="FFC000"/>
                </a:solidFill>
              </a:rPr>
              <a:t>Iš</a:t>
            </a:r>
            <a:r>
              <a:rPr lang="en-US" sz="2400" dirty="0" smtClean="0">
                <a:solidFill>
                  <a:srgbClr val="FFC000"/>
                </a:solidFill>
              </a:rPr>
              <a:t> </a:t>
            </a:r>
            <a:r>
              <a:rPr lang="en-US" sz="2400" dirty="0" err="1" smtClean="0">
                <a:solidFill>
                  <a:srgbClr val="FFC000"/>
                </a:solidFill>
              </a:rPr>
              <a:t>motinos</a:t>
            </a:r>
            <a:r>
              <a:rPr lang="en-US" sz="2400" dirty="0" smtClean="0">
                <a:solidFill>
                  <a:srgbClr val="FFC000"/>
                </a:solidFill>
              </a:rPr>
              <a:t> </a:t>
            </a:r>
            <a:r>
              <a:rPr lang="en-US" sz="2400" dirty="0" err="1" smtClean="0">
                <a:solidFill>
                  <a:srgbClr val="FFC000"/>
                </a:solidFill>
              </a:rPr>
              <a:t>paveldėjo</a:t>
            </a:r>
            <a:r>
              <a:rPr lang="en-US" sz="2400" dirty="0" smtClean="0">
                <a:solidFill>
                  <a:srgbClr val="FFC000"/>
                </a:solidFill>
              </a:rPr>
              <a:t> </a:t>
            </a:r>
            <a:r>
              <a:rPr lang="en-US" sz="2400" dirty="0" err="1" smtClean="0">
                <a:solidFill>
                  <a:srgbClr val="FFC000"/>
                </a:solidFill>
              </a:rPr>
              <a:t>gabumus</a:t>
            </a:r>
            <a:r>
              <a:rPr lang="en-US" sz="2400" dirty="0" smtClean="0">
                <a:solidFill>
                  <a:srgbClr val="FFC000"/>
                </a:solidFill>
              </a:rPr>
              <a:t>, </a:t>
            </a:r>
            <a:r>
              <a:rPr lang="en-US" sz="2400" dirty="0" err="1" smtClean="0">
                <a:solidFill>
                  <a:srgbClr val="FFC000"/>
                </a:solidFill>
              </a:rPr>
              <a:t>domėjimąsi</a:t>
            </a:r>
            <a:r>
              <a:rPr lang="en-US" sz="2400" dirty="0" smtClean="0">
                <a:solidFill>
                  <a:srgbClr val="FFC000"/>
                </a:solidFill>
              </a:rPr>
              <a:t> </a:t>
            </a:r>
            <a:r>
              <a:rPr lang="en-US" sz="2400" dirty="0" err="1" smtClean="0">
                <a:solidFill>
                  <a:srgbClr val="FFC000"/>
                </a:solidFill>
              </a:rPr>
              <a:t>kultūra</a:t>
            </a:r>
            <a:r>
              <a:rPr lang="en-US" sz="2400" dirty="0" smtClean="0">
                <a:solidFill>
                  <a:srgbClr val="FFC000"/>
                </a:solidFill>
              </a:rPr>
              <a:t>. </a:t>
            </a:r>
            <a:r>
              <a:rPr lang="en-US" sz="2400" dirty="0" err="1" smtClean="0">
                <a:solidFill>
                  <a:srgbClr val="FFC000"/>
                </a:solidFill>
              </a:rPr>
              <a:t>Iš</a:t>
            </a:r>
            <a:r>
              <a:rPr lang="en-US" sz="2400" dirty="0" smtClean="0">
                <a:solidFill>
                  <a:srgbClr val="FFC000"/>
                </a:solidFill>
              </a:rPr>
              <a:t> </a:t>
            </a:r>
            <a:r>
              <a:rPr lang="en-US" sz="2400" dirty="0" err="1" smtClean="0">
                <a:solidFill>
                  <a:srgbClr val="FFC000"/>
                </a:solidFill>
              </a:rPr>
              <a:t>tėvo</a:t>
            </a:r>
            <a:r>
              <a:rPr lang="en-US" sz="2400" dirty="0" smtClean="0">
                <a:solidFill>
                  <a:srgbClr val="FFC000"/>
                </a:solidFill>
              </a:rPr>
              <a:t> </a:t>
            </a:r>
            <a:r>
              <a:rPr lang="en-US" sz="2400" dirty="0" err="1" smtClean="0">
                <a:solidFill>
                  <a:srgbClr val="FFC000"/>
                </a:solidFill>
              </a:rPr>
              <a:t>paveldėjo</a:t>
            </a:r>
            <a:r>
              <a:rPr lang="en-US" sz="2400" dirty="0" smtClean="0">
                <a:solidFill>
                  <a:srgbClr val="FFC000"/>
                </a:solidFill>
              </a:rPr>
              <a:t> </a:t>
            </a:r>
            <a:r>
              <a:rPr lang="en-US" sz="2400" dirty="0" err="1" smtClean="0">
                <a:solidFill>
                  <a:srgbClr val="FFC000"/>
                </a:solidFill>
              </a:rPr>
              <a:t>gebėjimą</a:t>
            </a:r>
            <a:r>
              <a:rPr lang="en-US" sz="2400" dirty="0" smtClean="0">
                <a:solidFill>
                  <a:srgbClr val="FFC000"/>
                </a:solidFill>
              </a:rPr>
              <a:t> </a:t>
            </a:r>
            <a:r>
              <a:rPr lang="en-US" sz="2400" dirty="0" err="1" smtClean="0">
                <a:solidFill>
                  <a:srgbClr val="FFC000"/>
                </a:solidFill>
              </a:rPr>
              <a:t>vadovauti</a:t>
            </a:r>
            <a:r>
              <a:rPr lang="en-US" sz="2400" dirty="0" smtClean="0">
                <a:solidFill>
                  <a:srgbClr val="FFC000"/>
                </a:solidFill>
              </a:rPr>
              <a:t>, </a:t>
            </a:r>
            <a:r>
              <a:rPr lang="en-US" sz="2400" dirty="0" err="1" smtClean="0">
                <a:solidFill>
                  <a:srgbClr val="FFC000"/>
                </a:solidFill>
              </a:rPr>
              <a:t>dosnumą</a:t>
            </a:r>
            <a:r>
              <a:rPr lang="en-US" sz="2400" dirty="0" smtClean="0">
                <a:solidFill>
                  <a:srgbClr val="FFC000"/>
                </a:solidFill>
              </a:rPr>
              <a:t>, </a:t>
            </a:r>
            <a:r>
              <a:rPr lang="en-US" sz="2400" dirty="0" err="1" smtClean="0">
                <a:solidFill>
                  <a:srgbClr val="FFC000"/>
                </a:solidFill>
              </a:rPr>
              <a:t>švelnumą</a:t>
            </a:r>
            <a:r>
              <a:rPr lang="en-US" sz="2400" dirty="0" smtClean="0">
                <a:solidFill>
                  <a:srgbClr val="FFC000"/>
                </a:solidFill>
              </a:rPr>
              <a:t> </a:t>
            </a:r>
            <a:r>
              <a:rPr lang="en-US" sz="2400" dirty="0" err="1" smtClean="0">
                <a:solidFill>
                  <a:srgbClr val="FFC000"/>
                </a:solidFill>
              </a:rPr>
              <a:t>ir</a:t>
            </a:r>
            <a:r>
              <a:rPr lang="en-US" sz="2400" dirty="0" smtClean="0">
                <a:solidFill>
                  <a:srgbClr val="FFC000"/>
                </a:solidFill>
              </a:rPr>
              <a:t> </a:t>
            </a:r>
            <a:r>
              <a:rPr lang="en-US" sz="2400" dirty="0" err="1" smtClean="0">
                <a:solidFill>
                  <a:srgbClr val="FFC000"/>
                </a:solidFill>
              </a:rPr>
              <a:t>žmoniškumą</a:t>
            </a:r>
            <a:r>
              <a:rPr lang="en-US" sz="2400" dirty="0" smtClean="0">
                <a:solidFill>
                  <a:srgbClr val="FFC000"/>
                </a:solidFill>
              </a:rPr>
              <a:t>, </a:t>
            </a:r>
            <a:r>
              <a:rPr lang="en-US" sz="2400" dirty="0" err="1" smtClean="0">
                <a:solidFill>
                  <a:srgbClr val="FFC000"/>
                </a:solidFill>
              </a:rPr>
              <a:t>prisirišimą</a:t>
            </a:r>
            <a:r>
              <a:rPr lang="en-US" sz="2400" dirty="0" smtClean="0">
                <a:solidFill>
                  <a:srgbClr val="FFC000"/>
                </a:solidFill>
              </a:rPr>
              <a:t> </a:t>
            </a:r>
            <a:r>
              <a:rPr lang="en-US" sz="2400" dirty="0" err="1" smtClean="0">
                <a:solidFill>
                  <a:srgbClr val="FFC000"/>
                </a:solidFill>
              </a:rPr>
              <a:t>prie</a:t>
            </a:r>
            <a:r>
              <a:rPr lang="en-US" sz="2400" dirty="0" smtClean="0">
                <a:solidFill>
                  <a:srgbClr val="FFC000"/>
                </a:solidFill>
              </a:rPr>
              <a:t> </a:t>
            </a:r>
            <a:r>
              <a:rPr lang="en-US" sz="2400" dirty="0" err="1" smtClean="0">
                <a:solidFill>
                  <a:srgbClr val="FFC000"/>
                </a:solidFill>
              </a:rPr>
              <a:t>krašto</a:t>
            </a:r>
            <a:r>
              <a:rPr lang="en-US" sz="2400" dirty="0" smtClean="0">
                <a:solidFill>
                  <a:srgbClr val="FFC000"/>
                </a:solidFill>
              </a:rPr>
              <a:t> </a:t>
            </a:r>
            <a:r>
              <a:rPr lang="en-US" sz="2400" dirty="0" err="1" smtClean="0">
                <a:solidFill>
                  <a:srgbClr val="FFC000"/>
                </a:solidFill>
              </a:rPr>
              <a:t>ir</a:t>
            </a:r>
            <a:r>
              <a:rPr lang="en-US" sz="2400" dirty="0" smtClean="0">
                <a:solidFill>
                  <a:srgbClr val="FFC000"/>
                </a:solidFill>
              </a:rPr>
              <a:t> </a:t>
            </a:r>
            <a:r>
              <a:rPr lang="en-US" sz="2400" dirty="0" err="1" smtClean="0">
                <a:solidFill>
                  <a:srgbClr val="FFC000"/>
                </a:solidFill>
              </a:rPr>
              <a:t>šeimos</a:t>
            </a:r>
            <a:r>
              <a:rPr lang="en-US" sz="2400" dirty="0" smtClean="0">
                <a:solidFill>
                  <a:srgbClr val="FFC000"/>
                </a:solidFill>
              </a:rPr>
              <a:t> </a:t>
            </a:r>
            <a:r>
              <a:rPr lang="en-US" sz="2400" dirty="0" err="1" smtClean="0">
                <a:solidFill>
                  <a:srgbClr val="FFC000"/>
                </a:solidFill>
              </a:rPr>
              <a:t>tradicijų</a:t>
            </a:r>
            <a:r>
              <a:rPr lang="en-US" sz="2400" dirty="0" smtClean="0">
                <a:solidFill>
                  <a:srgbClr val="FFC000"/>
                </a:solidFill>
              </a:rPr>
              <a:t>.</a:t>
            </a:r>
            <a:endParaRPr lang="lt-LT" sz="2400" dirty="0">
              <a:solidFill>
                <a:srgbClr val="FFC000"/>
              </a:solidFill>
            </a:endParaRPr>
          </a:p>
        </p:txBody>
      </p:sp>
      <p:pic>
        <p:nvPicPr>
          <p:cNvPr id="4" name="irc_mi" descr="z_august"/>
          <p:cNvPicPr>
            <a:picLocks noChangeAspect="1" noChangeArrowheads="1"/>
          </p:cNvPicPr>
          <p:nvPr/>
        </p:nvPicPr>
        <p:blipFill>
          <a:blip r:embed="rId2" cstate="print"/>
          <a:srcRect/>
          <a:stretch>
            <a:fillRect/>
          </a:stretch>
        </p:blipFill>
        <p:spPr bwMode="auto">
          <a:xfrm>
            <a:off x="4211960" y="3501008"/>
            <a:ext cx="2502768" cy="3103062"/>
          </a:xfrm>
          <a:prstGeom prst="rect">
            <a:avLst/>
          </a:prstGeom>
          <a:noFill/>
          <a:ln w="9525">
            <a:noFill/>
            <a:miter lim="800000"/>
            <a:headEnd/>
            <a:tailEnd/>
          </a:ln>
        </p:spPr>
      </p:pic>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260648"/>
            <a:ext cx="8229600" cy="6480720"/>
          </a:xfrm>
        </p:spPr>
        <p:txBody>
          <a:bodyPr>
            <a:normAutofit lnSpcReduction="10000"/>
          </a:bodyPr>
          <a:lstStyle/>
          <a:p>
            <a:pPr>
              <a:buNone/>
            </a:pPr>
            <a:r>
              <a:rPr lang="en-US" sz="2400" dirty="0" err="1" smtClean="0">
                <a:solidFill>
                  <a:srgbClr val="FFC000"/>
                </a:solidFill>
              </a:rPr>
              <a:t>Žygimantas</a:t>
            </a:r>
            <a:r>
              <a:rPr lang="en-US" sz="2400" dirty="0" smtClean="0">
                <a:solidFill>
                  <a:srgbClr val="FFC000"/>
                </a:solidFill>
              </a:rPr>
              <a:t> </a:t>
            </a:r>
            <a:r>
              <a:rPr lang="en-US" sz="2400" dirty="0" err="1" smtClean="0">
                <a:solidFill>
                  <a:srgbClr val="FFC000"/>
                </a:solidFill>
              </a:rPr>
              <a:t>Augustas</a:t>
            </a:r>
            <a:r>
              <a:rPr lang="en-US" sz="2400" dirty="0" smtClean="0">
                <a:solidFill>
                  <a:srgbClr val="FFC000"/>
                </a:solidFill>
              </a:rPr>
              <a:t> </a:t>
            </a:r>
            <a:r>
              <a:rPr lang="en-US" sz="2400" dirty="0" err="1" smtClean="0">
                <a:solidFill>
                  <a:srgbClr val="FFC000"/>
                </a:solidFill>
              </a:rPr>
              <a:t>gyveno</a:t>
            </a:r>
            <a:r>
              <a:rPr lang="en-US" sz="2400" dirty="0" smtClean="0">
                <a:solidFill>
                  <a:srgbClr val="FFC000"/>
                </a:solidFill>
              </a:rPr>
              <a:t> </a:t>
            </a:r>
            <a:r>
              <a:rPr lang="en-US" sz="2400" dirty="0" err="1" smtClean="0">
                <a:solidFill>
                  <a:srgbClr val="FFC000"/>
                </a:solidFill>
              </a:rPr>
              <a:t>Renesanso</a:t>
            </a:r>
            <a:r>
              <a:rPr lang="en-US" sz="2400" dirty="0" smtClean="0">
                <a:solidFill>
                  <a:srgbClr val="FFC000"/>
                </a:solidFill>
              </a:rPr>
              <a:t> </a:t>
            </a:r>
            <a:r>
              <a:rPr lang="en-US" sz="2400" dirty="0" err="1" smtClean="0">
                <a:solidFill>
                  <a:srgbClr val="FFC000"/>
                </a:solidFill>
              </a:rPr>
              <a:t>epochoje</a:t>
            </a:r>
            <a:r>
              <a:rPr lang="en-US" sz="2400" dirty="0" smtClean="0">
                <a:solidFill>
                  <a:srgbClr val="FFC000"/>
                </a:solidFill>
              </a:rPr>
              <a:t>, </a:t>
            </a:r>
            <a:r>
              <a:rPr lang="en-US" sz="2400" dirty="0" err="1" smtClean="0">
                <a:solidFill>
                  <a:srgbClr val="FFC000"/>
                </a:solidFill>
              </a:rPr>
              <a:t>kai</a:t>
            </a:r>
            <a:r>
              <a:rPr lang="lt-LT" sz="2400" dirty="0" smtClean="0">
                <a:solidFill>
                  <a:srgbClr val="FFC000"/>
                </a:solidFill>
              </a:rPr>
              <a:t> </a:t>
            </a:r>
          </a:p>
          <a:p>
            <a:pPr>
              <a:buNone/>
            </a:pPr>
            <a:r>
              <a:rPr lang="en-US" sz="2400" dirty="0" err="1" smtClean="0">
                <a:solidFill>
                  <a:srgbClr val="FFC000"/>
                </a:solidFill>
              </a:rPr>
              <a:t>valdovams</a:t>
            </a:r>
            <a:r>
              <a:rPr lang="en-US" sz="2400" dirty="0" smtClean="0">
                <a:solidFill>
                  <a:srgbClr val="FFC000"/>
                </a:solidFill>
              </a:rPr>
              <a:t> </a:t>
            </a:r>
            <a:r>
              <a:rPr lang="en-US" sz="2400" dirty="0" err="1" smtClean="0">
                <a:solidFill>
                  <a:srgbClr val="FFC000"/>
                </a:solidFill>
              </a:rPr>
              <a:t>buvo</a:t>
            </a:r>
            <a:r>
              <a:rPr lang="en-US" sz="2400" dirty="0" smtClean="0">
                <a:solidFill>
                  <a:srgbClr val="FFC000"/>
                </a:solidFill>
              </a:rPr>
              <a:t> </a:t>
            </a:r>
            <a:r>
              <a:rPr lang="en-US" sz="2400" dirty="0" err="1" smtClean="0">
                <a:solidFill>
                  <a:srgbClr val="FFC000"/>
                </a:solidFill>
              </a:rPr>
              <a:t>leista</a:t>
            </a:r>
            <a:r>
              <a:rPr lang="en-US" sz="2400" dirty="0" smtClean="0">
                <a:solidFill>
                  <a:srgbClr val="FFC000"/>
                </a:solidFill>
              </a:rPr>
              <a:t> </a:t>
            </a:r>
            <a:r>
              <a:rPr lang="en-US" sz="2400" dirty="0" err="1" smtClean="0">
                <a:solidFill>
                  <a:srgbClr val="FFC000"/>
                </a:solidFill>
              </a:rPr>
              <a:t>naudotis</a:t>
            </a:r>
            <a:r>
              <a:rPr lang="en-US" sz="2400" dirty="0" smtClean="0">
                <a:solidFill>
                  <a:srgbClr val="FFC000"/>
                </a:solidFill>
              </a:rPr>
              <a:t> </a:t>
            </a:r>
            <a:r>
              <a:rPr lang="en-US" sz="2400" dirty="0" err="1" smtClean="0">
                <a:solidFill>
                  <a:srgbClr val="FFC000"/>
                </a:solidFill>
              </a:rPr>
              <a:t>durklu</a:t>
            </a:r>
            <a:r>
              <a:rPr lang="en-US" sz="2400" dirty="0" smtClean="0">
                <a:solidFill>
                  <a:srgbClr val="FFC000"/>
                </a:solidFill>
              </a:rPr>
              <a:t> </a:t>
            </a:r>
            <a:r>
              <a:rPr lang="en-US" sz="2400" dirty="0" err="1" smtClean="0">
                <a:solidFill>
                  <a:srgbClr val="FFC000"/>
                </a:solidFill>
              </a:rPr>
              <a:t>ir</a:t>
            </a:r>
            <a:r>
              <a:rPr lang="en-US" sz="2400" dirty="0" smtClean="0">
                <a:solidFill>
                  <a:srgbClr val="FFC000"/>
                </a:solidFill>
              </a:rPr>
              <a:t> </a:t>
            </a:r>
            <a:r>
              <a:rPr lang="en-US" sz="2400" dirty="0" err="1" smtClean="0">
                <a:solidFill>
                  <a:srgbClr val="FFC000"/>
                </a:solidFill>
              </a:rPr>
              <a:t>nuodais</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Klasta</a:t>
            </a:r>
            <a:r>
              <a:rPr lang="en-US" sz="2400" dirty="0" smtClean="0">
                <a:solidFill>
                  <a:srgbClr val="FFC000"/>
                </a:solidFill>
              </a:rPr>
              <a:t> </a:t>
            </a:r>
            <a:r>
              <a:rPr lang="en-US" sz="2400" dirty="0" err="1" smtClean="0">
                <a:solidFill>
                  <a:srgbClr val="FFC000"/>
                </a:solidFill>
              </a:rPr>
              <a:t>pašalindavo</a:t>
            </a:r>
            <a:r>
              <a:rPr lang="en-US" sz="2400" dirty="0" smtClean="0">
                <a:solidFill>
                  <a:srgbClr val="FFC000"/>
                </a:solidFill>
              </a:rPr>
              <a:t> </a:t>
            </a:r>
            <a:r>
              <a:rPr lang="en-US" sz="2400" dirty="0" err="1" smtClean="0">
                <a:solidFill>
                  <a:srgbClr val="FFC000"/>
                </a:solidFill>
              </a:rPr>
              <a:t>neparankius</a:t>
            </a:r>
            <a:r>
              <a:rPr lang="en-US" sz="2400" dirty="0" smtClean="0">
                <a:solidFill>
                  <a:srgbClr val="FFC000"/>
                </a:solidFill>
              </a:rPr>
              <a:t> </a:t>
            </a:r>
            <a:r>
              <a:rPr lang="en-US" sz="2400" dirty="0" err="1" smtClean="0">
                <a:solidFill>
                  <a:srgbClr val="FFC000"/>
                </a:solidFill>
              </a:rPr>
              <a:t>žmones</a:t>
            </a:r>
            <a:r>
              <a:rPr lang="en-US" sz="2400" dirty="0" smtClean="0">
                <a:solidFill>
                  <a:srgbClr val="FFC000"/>
                </a:solidFill>
              </a:rPr>
              <a:t>. </a:t>
            </a:r>
            <a:r>
              <a:rPr lang="en-US" sz="2400" dirty="0" err="1" smtClean="0">
                <a:solidFill>
                  <a:srgbClr val="FFC000"/>
                </a:solidFill>
              </a:rPr>
              <a:t>Augustas</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mokėjo</a:t>
            </a:r>
            <a:r>
              <a:rPr lang="en-US" sz="2400" dirty="0" smtClean="0">
                <a:solidFill>
                  <a:srgbClr val="FFC000"/>
                </a:solidFill>
              </a:rPr>
              <a:t> </a:t>
            </a:r>
            <a:r>
              <a:rPr lang="en-US" sz="2400" dirty="0" err="1" smtClean="0">
                <a:solidFill>
                  <a:srgbClr val="FFC000"/>
                </a:solidFill>
              </a:rPr>
              <a:t>lotynų</a:t>
            </a:r>
            <a:r>
              <a:rPr lang="en-US" sz="2400" dirty="0" smtClean="0">
                <a:solidFill>
                  <a:srgbClr val="FFC000"/>
                </a:solidFill>
              </a:rPr>
              <a:t>, </a:t>
            </a:r>
            <a:r>
              <a:rPr lang="en-US" sz="2400" dirty="0" err="1" smtClean="0">
                <a:solidFill>
                  <a:srgbClr val="FFC000"/>
                </a:solidFill>
              </a:rPr>
              <a:t>vokiečių</a:t>
            </a:r>
            <a:r>
              <a:rPr lang="en-US" sz="2400" dirty="0" smtClean="0">
                <a:solidFill>
                  <a:srgbClr val="FFC000"/>
                </a:solidFill>
              </a:rPr>
              <a:t>, </a:t>
            </a:r>
            <a:r>
              <a:rPr lang="en-US" sz="2400" dirty="0" err="1" smtClean="0">
                <a:solidFill>
                  <a:srgbClr val="FFC000"/>
                </a:solidFill>
              </a:rPr>
              <a:t>italų</a:t>
            </a:r>
            <a:r>
              <a:rPr lang="en-US" sz="2400" dirty="0" smtClean="0">
                <a:solidFill>
                  <a:srgbClr val="FFC000"/>
                </a:solidFill>
              </a:rPr>
              <a:t>, </a:t>
            </a:r>
            <a:r>
              <a:rPr lang="en-US" sz="2400" dirty="0" err="1" smtClean="0">
                <a:solidFill>
                  <a:srgbClr val="FFC000"/>
                </a:solidFill>
              </a:rPr>
              <a:t>lenkų</a:t>
            </a:r>
            <a:r>
              <a:rPr lang="en-US" sz="2400" dirty="0" smtClean="0">
                <a:solidFill>
                  <a:srgbClr val="FFC000"/>
                </a:solidFill>
              </a:rPr>
              <a:t> </a:t>
            </a:r>
            <a:r>
              <a:rPr lang="en-US" sz="2400" dirty="0" err="1" smtClean="0">
                <a:solidFill>
                  <a:srgbClr val="FFC000"/>
                </a:solidFill>
              </a:rPr>
              <a:t>kalbas</a:t>
            </a:r>
            <a:r>
              <a:rPr lang="en-US" sz="2400" dirty="0" smtClean="0">
                <a:solidFill>
                  <a:srgbClr val="FFC000"/>
                </a:solidFill>
              </a:rPr>
              <a:t>, </a:t>
            </a:r>
            <a:r>
              <a:rPr lang="en-US" sz="2400" dirty="0" err="1" smtClean="0">
                <a:solidFill>
                  <a:srgbClr val="FFC000"/>
                </a:solidFill>
              </a:rPr>
              <a:t>buvo</a:t>
            </a:r>
            <a:r>
              <a:rPr lang="en-US" sz="2400" dirty="0" smtClean="0">
                <a:solidFill>
                  <a:srgbClr val="FFC000"/>
                </a:solidFill>
              </a:rPr>
              <a:t> </a:t>
            </a:r>
            <a:r>
              <a:rPr lang="en-US" sz="2400" dirty="0" err="1" smtClean="0">
                <a:solidFill>
                  <a:srgbClr val="FFC000"/>
                </a:solidFill>
              </a:rPr>
              <a:t>geras</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oratorius</a:t>
            </a:r>
            <a:r>
              <a:rPr lang="en-US" sz="2400" dirty="0" smtClean="0">
                <a:solidFill>
                  <a:srgbClr val="FFC000"/>
                </a:solidFill>
              </a:rPr>
              <a:t>. </a:t>
            </a:r>
            <a:r>
              <a:rPr lang="en-US" sz="2400" dirty="0" err="1" smtClean="0">
                <a:solidFill>
                  <a:srgbClr val="FFC000"/>
                </a:solidFill>
              </a:rPr>
              <a:t>Nuo</a:t>
            </a:r>
            <a:r>
              <a:rPr lang="en-US" sz="2400" dirty="0" smtClean="0">
                <a:solidFill>
                  <a:srgbClr val="FFC000"/>
                </a:solidFill>
              </a:rPr>
              <a:t> </a:t>
            </a:r>
            <a:r>
              <a:rPr lang="en-US" sz="2400" dirty="0" err="1" smtClean="0">
                <a:solidFill>
                  <a:srgbClr val="FFC000"/>
                </a:solidFill>
              </a:rPr>
              <a:t>jaunystės</a:t>
            </a:r>
            <a:r>
              <a:rPr lang="en-US" sz="2400" dirty="0" smtClean="0">
                <a:solidFill>
                  <a:srgbClr val="FFC000"/>
                </a:solidFill>
              </a:rPr>
              <a:t> </a:t>
            </a:r>
            <a:r>
              <a:rPr lang="en-US" sz="2400" dirty="0" err="1" smtClean="0">
                <a:solidFill>
                  <a:srgbClr val="FFC000"/>
                </a:solidFill>
              </a:rPr>
              <a:t>įprato</a:t>
            </a:r>
            <a:r>
              <a:rPr lang="en-US" sz="2400" dirty="0" smtClean="0">
                <a:solidFill>
                  <a:srgbClr val="FFC000"/>
                </a:solidFill>
              </a:rPr>
              <a:t> </a:t>
            </a:r>
            <a:r>
              <a:rPr lang="en-US" sz="2400" dirty="0" err="1" smtClean="0">
                <a:solidFill>
                  <a:srgbClr val="FFC000"/>
                </a:solidFill>
              </a:rPr>
              <a:t>nesiskirti</a:t>
            </a:r>
            <a:r>
              <a:rPr lang="en-US" sz="2400" dirty="0" smtClean="0">
                <a:solidFill>
                  <a:srgbClr val="FFC000"/>
                </a:solidFill>
              </a:rPr>
              <a:t> </a:t>
            </a:r>
            <a:r>
              <a:rPr lang="en-US" sz="2400" dirty="0" err="1" smtClean="0">
                <a:solidFill>
                  <a:srgbClr val="FFC000"/>
                </a:solidFill>
              </a:rPr>
              <a:t>su</a:t>
            </a:r>
            <a:r>
              <a:rPr lang="en-US" sz="2400" dirty="0" smtClean="0">
                <a:solidFill>
                  <a:srgbClr val="FFC000"/>
                </a:solidFill>
              </a:rPr>
              <a:t> </a:t>
            </a:r>
            <a:r>
              <a:rPr lang="en-US" sz="2400" dirty="0" err="1" smtClean="0">
                <a:solidFill>
                  <a:srgbClr val="FFC000"/>
                </a:solidFill>
              </a:rPr>
              <a:t>knyga</a:t>
            </a:r>
            <a:r>
              <a:rPr lang="en-US" sz="2400" dirty="0" smtClean="0">
                <a:solidFill>
                  <a:srgbClr val="FFC000"/>
                </a:solidFill>
              </a:rPr>
              <a:t>, </a:t>
            </a:r>
            <a:r>
              <a:rPr lang="en-US" sz="2400" dirty="0" err="1" smtClean="0">
                <a:solidFill>
                  <a:srgbClr val="FFC000"/>
                </a:solidFill>
              </a:rPr>
              <a:t>jas</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kaupė</a:t>
            </a:r>
            <a:r>
              <a:rPr lang="en-US" sz="2400" dirty="0" smtClean="0">
                <a:solidFill>
                  <a:srgbClr val="FFC000"/>
                </a:solidFill>
              </a:rPr>
              <a:t>. </a:t>
            </a:r>
            <a:r>
              <a:rPr lang="en-US" sz="2400" dirty="0" err="1" smtClean="0">
                <a:solidFill>
                  <a:srgbClr val="FFC000"/>
                </a:solidFill>
              </a:rPr>
              <a:t>Buvo</a:t>
            </a:r>
            <a:r>
              <a:rPr lang="en-US" sz="2400" dirty="0" smtClean="0">
                <a:solidFill>
                  <a:srgbClr val="FFC000"/>
                </a:solidFill>
              </a:rPr>
              <a:t> </a:t>
            </a:r>
            <a:r>
              <a:rPr lang="en-US" sz="2400" dirty="0" err="1" smtClean="0">
                <a:solidFill>
                  <a:srgbClr val="FFC000"/>
                </a:solidFill>
              </a:rPr>
              <a:t>susipažinęs</a:t>
            </a:r>
            <a:r>
              <a:rPr lang="en-US" sz="2400" dirty="0" smtClean="0">
                <a:solidFill>
                  <a:srgbClr val="FFC000"/>
                </a:solidFill>
              </a:rPr>
              <a:t> </a:t>
            </a:r>
            <a:r>
              <a:rPr lang="en-US" sz="2400" dirty="0" err="1" smtClean="0">
                <a:solidFill>
                  <a:srgbClr val="FFC000"/>
                </a:solidFill>
              </a:rPr>
              <a:t>su</a:t>
            </a:r>
            <a:r>
              <a:rPr lang="en-US" sz="2400" dirty="0" smtClean="0">
                <a:solidFill>
                  <a:srgbClr val="FFC000"/>
                </a:solidFill>
              </a:rPr>
              <a:t> to </a:t>
            </a:r>
            <a:r>
              <a:rPr lang="en-US" sz="2400" dirty="0" err="1" smtClean="0">
                <a:solidFill>
                  <a:srgbClr val="FFC000"/>
                </a:solidFill>
              </a:rPr>
              <a:t>meto</a:t>
            </a:r>
            <a:r>
              <a:rPr lang="en-US" sz="2400" dirty="0" smtClean="0">
                <a:solidFill>
                  <a:srgbClr val="FFC000"/>
                </a:solidFill>
              </a:rPr>
              <a:t> </a:t>
            </a:r>
            <a:r>
              <a:rPr lang="en-US" sz="2400" dirty="0" err="1" smtClean="0">
                <a:solidFill>
                  <a:srgbClr val="FFC000"/>
                </a:solidFill>
              </a:rPr>
              <a:t>literatūra</a:t>
            </a:r>
            <a:r>
              <a:rPr lang="en-US" sz="2400" dirty="0" smtClean="0">
                <a:solidFill>
                  <a:srgbClr val="FFC000"/>
                </a:solidFill>
              </a:rPr>
              <a:t>. </a:t>
            </a:r>
            <a:r>
              <a:rPr lang="en-US" sz="2400" dirty="0" err="1" smtClean="0">
                <a:solidFill>
                  <a:srgbClr val="FFC000"/>
                </a:solidFill>
              </a:rPr>
              <a:t>Kaupė</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meno</a:t>
            </a:r>
            <a:r>
              <a:rPr lang="en-US" sz="2400" dirty="0" smtClean="0">
                <a:solidFill>
                  <a:srgbClr val="FFC000"/>
                </a:solidFill>
              </a:rPr>
              <a:t> </a:t>
            </a:r>
            <a:r>
              <a:rPr lang="en-US" sz="2400" dirty="0" err="1" smtClean="0">
                <a:solidFill>
                  <a:srgbClr val="FFC000"/>
                </a:solidFill>
              </a:rPr>
              <a:t>kūrinius</a:t>
            </a:r>
            <a:r>
              <a:rPr lang="en-US" sz="2400" dirty="0" smtClean="0">
                <a:solidFill>
                  <a:srgbClr val="FFC000"/>
                </a:solidFill>
              </a:rPr>
              <a:t> </a:t>
            </a:r>
            <a:r>
              <a:rPr lang="en-US" sz="2400" dirty="0" err="1" smtClean="0">
                <a:solidFill>
                  <a:srgbClr val="FFC000"/>
                </a:solidFill>
              </a:rPr>
              <a:t>ir</a:t>
            </a:r>
            <a:r>
              <a:rPr lang="en-US" sz="2400" dirty="0" smtClean="0">
                <a:solidFill>
                  <a:srgbClr val="FFC000"/>
                </a:solidFill>
              </a:rPr>
              <a:t> </a:t>
            </a:r>
            <a:r>
              <a:rPr lang="en-US" sz="2400" dirty="0" err="1" smtClean="0">
                <a:solidFill>
                  <a:srgbClr val="FFC000"/>
                </a:solidFill>
              </a:rPr>
              <a:t>rėmė</a:t>
            </a:r>
            <a:r>
              <a:rPr lang="en-US" sz="2400" dirty="0" smtClean="0">
                <a:solidFill>
                  <a:srgbClr val="FFC000"/>
                </a:solidFill>
              </a:rPr>
              <a:t> </a:t>
            </a:r>
            <a:r>
              <a:rPr lang="en-US" sz="2400" dirty="0" err="1" smtClean="0">
                <a:solidFill>
                  <a:srgbClr val="FFC000"/>
                </a:solidFill>
              </a:rPr>
              <a:t>jų</a:t>
            </a:r>
            <a:r>
              <a:rPr lang="en-US" sz="2400" dirty="0" smtClean="0">
                <a:solidFill>
                  <a:srgbClr val="FFC000"/>
                </a:solidFill>
              </a:rPr>
              <a:t> </a:t>
            </a:r>
            <a:r>
              <a:rPr lang="en-US" sz="2400" dirty="0" err="1" smtClean="0">
                <a:solidFill>
                  <a:srgbClr val="FFC000"/>
                </a:solidFill>
              </a:rPr>
              <a:t>kūrėjus</a:t>
            </a:r>
            <a:r>
              <a:rPr lang="en-US" sz="2400" dirty="0" smtClean="0">
                <a:solidFill>
                  <a:srgbClr val="FFC000"/>
                </a:solidFill>
              </a:rPr>
              <a:t>. </a:t>
            </a:r>
            <a:r>
              <a:rPr lang="en-US" sz="2400" dirty="0" err="1" smtClean="0">
                <a:solidFill>
                  <a:srgbClr val="FFC000"/>
                </a:solidFill>
              </a:rPr>
              <a:t>Vilniuje</a:t>
            </a:r>
            <a:r>
              <a:rPr lang="en-US" sz="2400" dirty="0" smtClean="0">
                <a:solidFill>
                  <a:srgbClr val="FFC000"/>
                </a:solidFill>
              </a:rPr>
              <a:t> 1546 m. </a:t>
            </a:r>
            <a:endParaRPr lang="lt-LT" sz="2400" dirty="0" smtClean="0">
              <a:solidFill>
                <a:srgbClr val="FFC000"/>
              </a:solidFill>
            </a:endParaRPr>
          </a:p>
          <a:p>
            <a:pPr>
              <a:buNone/>
            </a:pPr>
            <a:r>
              <a:rPr lang="en-US" sz="2400" dirty="0" err="1" smtClean="0">
                <a:solidFill>
                  <a:srgbClr val="FFC000"/>
                </a:solidFill>
              </a:rPr>
              <a:t>įkūrė</a:t>
            </a:r>
            <a:r>
              <a:rPr lang="en-US" sz="2400" dirty="0" smtClean="0">
                <a:solidFill>
                  <a:srgbClr val="FFC000"/>
                </a:solidFill>
              </a:rPr>
              <a:t> </a:t>
            </a:r>
            <a:r>
              <a:rPr lang="en-US" sz="2400" dirty="0" err="1" smtClean="0">
                <a:solidFill>
                  <a:srgbClr val="FFC000"/>
                </a:solidFill>
              </a:rPr>
              <a:t>karališkąją</a:t>
            </a:r>
            <a:r>
              <a:rPr lang="en-US" sz="2400" dirty="0" smtClean="0">
                <a:solidFill>
                  <a:srgbClr val="FFC000"/>
                </a:solidFill>
              </a:rPr>
              <a:t> </a:t>
            </a:r>
            <a:r>
              <a:rPr lang="en-US" sz="2400" dirty="0" err="1" smtClean="0">
                <a:solidFill>
                  <a:srgbClr val="FFC000"/>
                </a:solidFill>
              </a:rPr>
              <a:t>biblioteką</a:t>
            </a:r>
            <a:r>
              <a:rPr lang="en-US" sz="2400" dirty="0" smtClean="0">
                <a:solidFill>
                  <a:srgbClr val="FFC000"/>
                </a:solidFill>
              </a:rPr>
              <a:t>.</a:t>
            </a:r>
            <a:endParaRPr lang="lt-LT" sz="2400" dirty="0" smtClean="0">
              <a:solidFill>
                <a:srgbClr val="FFC000"/>
              </a:solidFill>
            </a:endParaRPr>
          </a:p>
          <a:p>
            <a:pPr>
              <a:buNone/>
            </a:pPr>
            <a:endParaRPr lang="lt-LT" sz="2400" dirty="0" smtClean="0">
              <a:solidFill>
                <a:srgbClr val="FFC000"/>
              </a:solidFill>
            </a:endParaRPr>
          </a:p>
          <a:p>
            <a:pPr>
              <a:buNone/>
            </a:pPr>
            <a:endParaRPr lang="lt-LT" sz="2400" dirty="0" smtClean="0">
              <a:solidFill>
                <a:srgbClr val="FFC000"/>
              </a:solidFill>
            </a:endParaRPr>
          </a:p>
          <a:p>
            <a:pPr>
              <a:buNone/>
            </a:pPr>
            <a:r>
              <a:rPr lang="ru-RU" sz="2400" dirty="0" smtClean="0"/>
              <a:t> </a:t>
            </a:r>
            <a:r>
              <a:rPr lang="en-US" sz="2400" dirty="0" err="1" smtClean="0">
                <a:solidFill>
                  <a:srgbClr val="FFC000"/>
                </a:solidFill>
              </a:rPr>
              <a:t>Atidžiai</a:t>
            </a:r>
            <a:r>
              <a:rPr lang="en-US" sz="2400" dirty="0" smtClean="0">
                <a:solidFill>
                  <a:srgbClr val="FFC000"/>
                </a:solidFill>
              </a:rPr>
              <a:t> </a:t>
            </a:r>
            <a:r>
              <a:rPr lang="en-US" sz="2400" dirty="0" err="1" smtClean="0">
                <a:solidFill>
                  <a:srgbClr val="FFC000"/>
                </a:solidFill>
              </a:rPr>
              <a:t>stebėjo</a:t>
            </a:r>
            <a:r>
              <a:rPr lang="en-US" sz="2400" dirty="0" smtClean="0">
                <a:solidFill>
                  <a:srgbClr val="FFC000"/>
                </a:solidFill>
              </a:rPr>
              <a:t> </a:t>
            </a:r>
            <a:r>
              <a:rPr lang="en-US" sz="2400" dirty="0" err="1" smtClean="0">
                <a:solidFill>
                  <a:srgbClr val="FFC000"/>
                </a:solidFill>
              </a:rPr>
              <a:t>reformacijos</a:t>
            </a:r>
            <a:r>
              <a:rPr lang="en-US" sz="2400" dirty="0" smtClean="0">
                <a:solidFill>
                  <a:srgbClr val="FFC000"/>
                </a:solidFill>
              </a:rPr>
              <a:t> </a:t>
            </a:r>
            <a:r>
              <a:rPr lang="en-US" sz="2400" dirty="0" err="1" smtClean="0">
                <a:solidFill>
                  <a:srgbClr val="FFC000"/>
                </a:solidFill>
              </a:rPr>
              <a:t>sąjūdį</a:t>
            </a:r>
            <a:r>
              <a:rPr lang="en-US" sz="2400" dirty="0" smtClean="0">
                <a:solidFill>
                  <a:srgbClr val="FFC000"/>
                </a:solidFill>
              </a:rPr>
              <a:t>, </a:t>
            </a:r>
            <a:r>
              <a:rPr lang="en-US" sz="2400" dirty="0" err="1" smtClean="0">
                <a:solidFill>
                  <a:srgbClr val="FFC000"/>
                </a:solidFill>
              </a:rPr>
              <a:t>gyvendamas</a:t>
            </a:r>
            <a:r>
              <a:rPr lang="en-US" sz="2400" dirty="0" smtClean="0">
                <a:solidFill>
                  <a:srgbClr val="FFC000"/>
                </a:solidFill>
              </a:rPr>
              <a:t> LDK </a:t>
            </a:r>
            <a:endParaRPr lang="lt-LT" sz="2400" dirty="0" smtClean="0">
              <a:solidFill>
                <a:srgbClr val="FFC000"/>
              </a:solidFill>
            </a:endParaRPr>
          </a:p>
          <a:p>
            <a:pPr>
              <a:buNone/>
            </a:pPr>
            <a:r>
              <a:rPr lang="en-US" sz="2400" dirty="0" err="1" smtClean="0">
                <a:solidFill>
                  <a:srgbClr val="FFC000"/>
                </a:solidFill>
              </a:rPr>
              <a:t>buvo</a:t>
            </a:r>
            <a:r>
              <a:rPr lang="en-US" sz="2400" dirty="0" smtClean="0">
                <a:solidFill>
                  <a:srgbClr val="FFC000"/>
                </a:solidFill>
              </a:rPr>
              <a:t> </a:t>
            </a:r>
            <a:r>
              <a:rPr lang="en-US" sz="2400" dirty="0" err="1" smtClean="0">
                <a:solidFill>
                  <a:srgbClr val="FFC000"/>
                </a:solidFill>
              </a:rPr>
              <a:t>palankus</a:t>
            </a:r>
            <a:r>
              <a:rPr lang="en-US" sz="2400" dirty="0" smtClean="0">
                <a:solidFill>
                  <a:srgbClr val="FFC000"/>
                </a:solidFill>
              </a:rPr>
              <a:t> </a:t>
            </a:r>
            <a:r>
              <a:rPr lang="en-US" sz="2400" dirty="0" err="1" smtClean="0">
                <a:solidFill>
                  <a:srgbClr val="FFC000"/>
                </a:solidFill>
              </a:rPr>
              <a:t>reformacijai</a:t>
            </a:r>
            <a:r>
              <a:rPr lang="en-US" sz="2400" dirty="0" smtClean="0">
                <a:solidFill>
                  <a:srgbClr val="FFC000"/>
                </a:solidFill>
              </a:rPr>
              <a:t>, bet </a:t>
            </a:r>
            <a:r>
              <a:rPr lang="en-US" sz="2400" dirty="0" err="1" smtClean="0">
                <a:solidFill>
                  <a:srgbClr val="FFC000"/>
                </a:solidFill>
              </a:rPr>
              <a:t>katalikybės</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neišsižadėjo</a:t>
            </a:r>
            <a:r>
              <a:rPr lang="en-US" sz="2400" dirty="0" smtClean="0">
                <a:solidFill>
                  <a:srgbClr val="FFC000"/>
                </a:solidFill>
              </a:rPr>
              <a:t>. </a:t>
            </a:r>
            <a:r>
              <a:rPr lang="en-US" sz="2400" dirty="0" err="1" smtClean="0">
                <a:solidFill>
                  <a:srgbClr val="FFC000"/>
                </a:solidFill>
              </a:rPr>
              <a:t>Tikėjo</a:t>
            </a:r>
            <a:r>
              <a:rPr lang="en-US" sz="2400" dirty="0" smtClean="0">
                <a:solidFill>
                  <a:srgbClr val="FFC000"/>
                </a:solidFill>
              </a:rPr>
              <a:t> </a:t>
            </a:r>
            <a:r>
              <a:rPr lang="en-US" sz="2400" dirty="0" err="1" smtClean="0">
                <a:solidFill>
                  <a:srgbClr val="FFC000"/>
                </a:solidFill>
              </a:rPr>
              <a:t>Dievą</a:t>
            </a:r>
            <a:r>
              <a:rPr lang="en-US" sz="2400" dirty="0" smtClean="0">
                <a:solidFill>
                  <a:srgbClr val="FFC000"/>
                </a:solidFill>
              </a:rPr>
              <a:t>, </a:t>
            </a:r>
            <a:r>
              <a:rPr lang="en-US" sz="2400" dirty="0" err="1" smtClean="0">
                <a:solidFill>
                  <a:srgbClr val="FFC000"/>
                </a:solidFill>
              </a:rPr>
              <a:t>sielos</a:t>
            </a:r>
            <a:r>
              <a:rPr lang="en-US" sz="2400" dirty="0" smtClean="0">
                <a:solidFill>
                  <a:srgbClr val="FFC000"/>
                </a:solidFill>
              </a:rPr>
              <a:t> </a:t>
            </a:r>
            <a:r>
              <a:rPr lang="en-US" sz="2400" dirty="0" err="1" smtClean="0">
                <a:solidFill>
                  <a:srgbClr val="FFC000"/>
                </a:solidFill>
              </a:rPr>
              <a:t>buvimą</a:t>
            </a:r>
            <a:r>
              <a:rPr lang="en-US" sz="2400" dirty="0" smtClean="0">
                <a:solidFill>
                  <a:srgbClr val="FFC000"/>
                </a:solidFill>
              </a:rPr>
              <a:t>, </a:t>
            </a:r>
            <a:r>
              <a:rPr lang="en-US" sz="2400" dirty="0" err="1" smtClean="0">
                <a:solidFill>
                  <a:srgbClr val="FFC000"/>
                </a:solidFill>
              </a:rPr>
              <a:t>pomirtinį</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gyvenimą</a:t>
            </a:r>
            <a:r>
              <a:rPr lang="en-US" sz="2400" dirty="0" smtClean="0">
                <a:solidFill>
                  <a:srgbClr val="FFC000"/>
                </a:solidFill>
              </a:rPr>
              <a:t>. </a:t>
            </a:r>
            <a:r>
              <a:rPr lang="en-US" sz="2400" dirty="0" err="1" smtClean="0">
                <a:solidFill>
                  <a:srgbClr val="FFC000"/>
                </a:solidFill>
              </a:rPr>
              <a:t>Domėjosi</a:t>
            </a:r>
            <a:r>
              <a:rPr lang="en-US" sz="2400" dirty="0" smtClean="0">
                <a:solidFill>
                  <a:srgbClr val="FFC000"/>
                </a:solidFill>
              </a:rPr>
              <a:t> </a:t>
            </a:r>
            <a:r>
              <a:rPr lang="en-US" sz="2400" dirty="0" err="1" smtClean="0">
                <a:solidFill>
                  <a:srgbClr val="FFC000"/>
                </a:solidFill>
              </a:rPr>
              <a:t>burtais</a:t>
            </a:r>
            <a:r>
              <a:rPr lang="en-US" sz="2400" dirty="0" smtClean="0">
                <a:solidFill>
                  <a:srgbClr val="FFC000"/>
                </a:solidFill>
              </a:rPr>
              <a:t> </a:t>
            </a:r>
            <a:r>
              <a:rPr lang="en-US" sz="2400" dirty="0" err="1" smtClean="0">
                <a:solidFill>
                  <a:srgbClr val="FFC000"/>
                </a:solidFill>
              </a:rPr>
              <a:t>bei</a:t>
            </a:r>
            <a:r>
              <a:rPr lang="en-US" sz="2400" dirty="0" smtClean="0">
                <a:solidFill>
                  <a:srgbClr val="FFC000"/>
                </a:solidFill>
              </a:rPr>
              <a:t> menu. </a:t>
            </a:r>
            <a:r>
              <a:rPr lang="en-US" sz="2400" dirty="0" err="1" smtClean="0">
                <a:solidFill>
                  <a:srgbClr val="FFC000"/>
                </a:solidFill>
              </a:rPr>
              <a:t>Tikroji</a:t>
            </a:r>
            <a:r>
              <a:rPr lang="en-US" sz="2400" dirty="0" smtClean="0">
                <a:solidFill>
                  <a:srgbClr val="FFC000"/>
                </a:solidFill>
              </a:rPr>
              <a:t> </a:t>
            </a:r>
            <a:r>
              <a:rPr lang="en-US" sz="2400" dirty="0" err="1" smtClean="0">
                <a:solidFill>
                  <a:srgbClr val="FFC000"/>
                </a:solidFill>
              </a:rPr>
              <a:t>karaliaus</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aistra</a:t>
            </a:r>
            <a:r>
              <a:rPr lang="en-US" sz="2400" dirty="0" smtClean="0">
                <a:solidFill>
                  <a:srgbClr val="FFC000"/>
                </a:solidFill>
              </a:rPr>
              <a:t> </a:t>
            </a:r>
            <a:r>
              <a:rPr lang="en-US" sz="2400" dirty="0" err="1" smtClean="0">
                <a:solidFill>
                  <a:srgbClr val="FFC000"/>
                </a:solidFill>
              </a:rPr>
              <a:t>buvo</a:t>
            </a:r>
            <a:r>
              <a:rPr lang="en-US" sz="2400" dirty="0" smtClean="0">
                <a:solidFill>
                  <a:srgbClr val="FFC000"/>
                </a:solidFill>
              </a:rPr>
              <a:t> </a:t>
            </a:r>
            <a:r>
              <a:rPr lang="en-US" sz="2400" dirty="0" err="1" smtClean="0">
                <a:solidFill>
                  <a:srgbClr val="FFC000"/>
                </a:solidFill>
              </a:rPr>
              <a:t>žirgai</a:t>
            </a:r>
            <a:r>
              <a:rPr lang="en-US" sz="2400" dirty="0" smtClean="0">
                <a:solidFill>
                  <a:srgbClr val="FFC000"/>
                </a:solidFill>
              </a:rPr>
              <a:t> </a:t>
            </a:r>
            <a:r>
              <a:rPr lang="en-US" sz="2400" dirty="0" err="1" smtClean="0">
                <a:solidFill>
                  <a:srgbClr val="FFC000"/>
                </a:solidFill>
              </a:rPr>
              <a:t>ir</a:t>
            </a:r>
            <a:r>
              <a:rPr lang="en-US" sz="2400" dirty="0" smtClean="0">
                <a:solidFill>
                  <a:srgbClr val="FFC000"/>
                </a:solidFill>
              </a:rPr>
              <a:t> </a:t>
            </a:r>
            <a:r>
              <a:rPr lang="en-US" sz="2400" dirty="0" err="1" smtClean="0">
                <a:solidFill>
                  <a:srgbClr val="FFC000"/>
                </a:solidFill>
              </a:rPr>
              <a:t>brangenybių</a:t>
            </a:r>
            <a:r>
              <a:rPr lang="en-US" sz="2400" dirty="0" smtClean="0">
                <a:solidFill>
                  <a:srgbClr val="FFC000"/>
                </a:solidFill>
              </a:rPr>
              <a:t> </a:t>
            </a:r>
            <a:r>
              <a:rPr lang="en-US" sz="2400" dirty="0" err="1" smtClean="0">
                <a:solidFill>
                  <a:srgbClr val="FFC000"/>
                </a:solidFill>
              </a:rPr>
              <a:t>kolekcionavimas</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Rinko</a:t>
            </a:r>
            <a:r>
              <a:rPr lang="en-US" sz="2400" dirty="0" smtClean="0">
                <a:solidFill>
                  <a:srgbClr val="FFC000"/>
                </a:solidFill>
              </a:rPr>
              <a:t> </a:t>
            </a:r>
            <a:r>
              <a:rPr lang="en-US" sz="2400" dirty="0" err="1" smtClean="0">
                <a:solidFill>
                  <a:srgbClr val="FFC000"/>
                </a:solidFill>
              </a:rPr>
              <a:t>meniškai</a:t>
            </a:r>
            <a:r>
              <a:rPr lang="en-US" sz="2400" dirty="0" smtClean="0">
                <a:solidFill>
                  <a:srgbClr val="FFC000"/>
                </a:solidFill>
              </a:rPr>
              <a:t> </a:t>
            </a:r>
            <a:r>
              <a:rPr lang="en-US" sz="2400" dirty="0" err="1" smtClean="0">
                <a:solidFill>
                  <a:srgbClr val="FFC000"/>
                </a:solidFill>
              </a:rPr>
              <a:t>papuoštus</a:t>
            </a:r>
            <a:r>
              <a:rPr lang="en-US" sz="2400" dirty="0" smtClean="0">
                <a:solidFill>
                  <a:srgbClr val="FFC000"/>
                </a:solidFill>
              </a:rPr>
              <a:t> </a:t>
            </a:r>
            <a:r>
              <a:rPr lang="en-US" sz="2400" dirty="0" err="1" smtClean="0">
                <a:solidFill>
                  <a:srgbClr val="FFC000"/>
                </a:solidFill>
              </a:rPr>
              <a:t>ginklus</a:t>
            </a:r>
            <a:r>
              <a:rPr lang="en-US" sz="2400" dirty="0" smtClean="0">
                <a:solidFill>
                  <a:srgbClr val="FFC000"/>
                </a:solidFill>
              </a:rPr>
              <a:t>. </a:t>
            </a:r>
            <a:endParaRPr lang="lt-LT" sz="2400" dirty="0">
              <a:solidFill>
                <a:srgbClr val="FFC000"/>
              </a:solidFill>
            </a:endParaRPr>
          </a:p>
        </p:txBody>
      </p:sp>
      <p:pic>
        <p:nvPicPr>
          <p:cNvPr id="4" name="Picture 4" descr="88"/>
          <p:cNvPicPr>
            <a:picLocks noChangeAspect="1" noChangeArrowheads="1"/>
          </p:cNvPicPr>
          <p:nvPr/>
        </p:nvPicPr>
        <p:blipFill>
          <a:blip r:embed="rId2" cstate="print"/>
          <a:srcRect/>
          <a:stretch>
            <a:fillRect/>
          </a:stretch>
        </p:blipFill>
        <p:spPr bwMode="auto">
          <a:xfrm>
            <a:off x="5004048" y="3140968"/>
            <a:ext cx="1672207" cy="1119071"/>
          </a:xfrm>
          <a:prstGeom prst="rect">
            <a:avLst/>
          </a:prstGeom>
          <a:noFill/>
          <a:ln w="9525">
            <a:noFill/>
            <a:miter lim="800000"/>
            <a:headEnd/>
            <a:tailEnd/>
          </a:ln>
        </p:spPr>
      </p:pic>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922114"/>
          </a:xfrm>
        </p:spPr>
        <p:txBody>
          <a:bodyPr>
            <a:normAutofit/>
          </a:bodyPr>
          <a:lstStyle/>
          <a:p>
            <a:r>
              <a:rPr lang="lt-LT" sz="4800" dirty="0" smtClean="0">
                <a:latin typeface="Adobe Caslon Pro" pitchFamily="18" charset="0"/>
              </a:rPr>
              <a:t>Atėjimas į valdžią</a:t>
            </a:r>
            <a:endParaRPr lang="lt-LT" sz="4800" dirty="0">
              <a:latin typeface="Adobe Caslon Pro" pitchFamily="18" charset="0"/>
            </a:endParaRPr>
          </a:p>
        </p:txBody>
      </p:sp>
      <p:sp>
        <p:nvSpPr>
          <p:cNvPr id="3" name="Turinio vietos rezervavimo ženklas 2"/>
          <p:cNvSpPr>
            <a:spLocks noGrp="1"/>
          </p:cNvSpPr>
          <p:nvPr>
            <p:ph idx="1"/>
          </p:nvPr>
        </p:nvSpPr>
        <p:spPr>
          <a:xfrm>
            <a:off x="457200" y="1340768"/>
            <a:ext cx="8229600" cy="4968592"/>
          </a:xfrm>
        </p:spPr>
        <p:txBody>
          <a:bodyPr>
            <a:normAutofit/>
          </a:bodyPr>
          <a:lstStyle/>
          <a:p>
            <a:pPr>
              <a:buNone/>
            </a:pPr>
            <a:r>
              <a:rPr lang="lt-LT" sz="2400" dirty="0" smtClean="0">
                <a:solidFill>
                  <a:schemeClr val="tx2">
                    <a:lumMod val="75000"/>
                  </a:schemeClr>
                </a:solidFill>
              </a:rPr>
              <a:t>Motinos Bonos </a:t>
            </a:r>
            <a:r>
              <a:rPr lang="lt-LT" sz="2400" dirty="0" err="1" smtClean="0">
                <a:solidFill>
                  <a:schemeClr val="tx2">
                    <a:lumMod val="75000"/>
                  </a:schemeClr>
                </a:solidFill>
              </a:rPr>
              <a:t>Sforzos</a:t>
            </a:r>
            <a:r>
              <a:rPr lang="lt-LT" sz="2400" dirty="0" smtClean="0">
                <a:solidFill>
                  <a:schemeClr val="tx2">
                    <a:lumMod val="75000"/>
                  </a:schemeClr>
                </a:solidFill>
              </a:rPr>
              <a:t> rūpesčiu 1552 m. Žygimantas </a:t>
            </a:r>
          </a:p>
          <a:p>
            <a:pPr>
              <a:buNone/>
            </a:pPr>
            <a:r>
              <a:rPr lang="lt-LT" sz="2400" dirty="0" smtClean="0">
                <a:solidFill>
                  <a:schemeClr val="tx2">
                    <a:lumMod val="75000"/>
                  </a:schemeClr>
                </a:solidFill>
              </a:rPr>
              <a:t>Augustas pripažintas Lietuvos sosto </a:t>
            </a:r>
          </a:p>
          <a:p>
            <a:pPr>
              <a:buNone/>
            </a:pPr>
            <a:r>
              <a:rPr lang="lt-LT" sz="2400" dirty="0" smtClean="0">
                <a:solidFill>
                  <a:schemeClr val="tx2">
                    <a:lumMod val="75000"/>
                  </a:schemeClr>
                </a:solidFill>
              </a:rPr>
              <a:t>paveldėtoju. 1529 m. motinai intrigomis palenkus į savo </a:t>
            </a:r>
          </a:p>
          <a:p>
            <a:pPr>
              <a:buNone/>
            </a:pPr>
            <a:r>
              <a:rPr lang="lt-LT" sz="2400" dirty="0" smtClean="0">
                <a:solidFill>
                  <a:schemeClr val="tx2">
                    <a:lumMod val="75000"/>
                  </a:schemeClr>
                </a:solidFill>
              </a:rPr>
              <a:t>pusę didikus, o tėvui Žygimantui Senajam sutikus </a:t>
            </a:r>
          </a:p>
          <a:p>
            <a:pPr>
              <a:buNone/>
            </a:pPr>
            <a:r>
              <a:rPr lang="lt-LT" sz="2400" dirty="0" smtClean="0">
                <a:solidFill>
                  <a:schemeClr val="tx2">
                    <a:lumMod val="75000"/>
                  </a:schemeClr>
                </a:solidFill>
              </a:rPr>
              <a:t>patvirtinti I Lietuvos statutą ,dar labiau </a:t>
            </a:r>
          </a:p>
          <a:p>
            <a:pPr>
              <a:buNone/>
            </a:pPr>
            <a:r>
              <a:rPr lang="lt-LT" sz="2400" dirty="0" smtClean="0">
                <a:solidFill>
                  <a:schemeClr val="tx2">
                    <a:lumMod val="75000"/>
                  </a:schemeClr>
                </a:solidFill>
              </a:rPr>
              <a:t>praplėtusį bajorijos teises, </a:t>
            </a:r>
            <a:r>
              <a:rPr lang="lt-LT" sz="2400" dirty="0" smtClean="0">
                <a:solidFill>
                  <a:schemeClr val="tx2">
                    <a:lumMod val="75000"/>
                  </a:schemeClr>
                </a:solidFill>
              </a:rPr>
              <a:t>Lietuvos </a:t>
            </a:r>
            <a:r>
              <a:rPr lang="lt-LT" sz="2400" dirty="0" smtClean="0">
                <a:solidFill>
                  <a:schemeClr val="tx2">
                    <a:lumMod val="75000"/>
                  </a:schemeClr>
                </a:solidFill>
              </a:rPr>
              <a:t>seimas </a:t>
            </a:r>
          </a:p>
          <a:p>
            <a:pPr>
              <a:buNone/>
            </a:pPr>
            <a:r>
              <a:rPr lang="lt-LT" sz="2400" dirty="0" smtClean="0">
                <a:solidFill>
                  <a:schemeClr val="tx2">
                    <a:lumMod val="75000"/>
                  </a:schemeClr>
                </a:solidFill>
              </a:rPr>
              <a:t>Žygimantą Augustą paskelbė didžiuoju kunigaikščiu, o </a:t>
            </a:r>
          </a:p>
          <a:p>
            <a:pPr>
              <a:buNone/>
            </a:pPr>
            <a:r>
              <a:rPr lang="lt-LT" sz="2400" dirty="0" smtClean="0">
                <a:solidFill>
                  <a:schemeClr val="tx2">
                    <a:lumMod val="75000"/>
                  </a:schemeClr>
                </a:solidFill>
              </a:rPr>
              <a:t>netrukus jį karūnavo savo karaliumi </a:t>
            </a:r>
          </a:p>
          <a:p>
            <a:pPr>
              <a:buNone/>
            </a:pPr>
            <a:r>
              <a:rPr lang="lt-LT" sz="2400" dirty="0" smtClean="0">
                <a:solidFill>
                  <a:schemeClr val="tx2">
                    <a:lumMod val="75000"/>
                  </a:schemeClr>
                </a:solidFill>
              </a:rPr>
              <a:t>ir lenkai (1530 m.). Tad jau tuomet buvo </a:t>
            </a:r>
          </a:p>
          <a:p>
            <a:pPr>
              <a:buNone/>
            </a:pPr>
            <a:r>
              <a:rPr lang="lt-LT" sz="2400" dirty="0" smtClean="0">
                <a:solidFill>
                  <a:schemeClr val="tx2">
                    <a:lumMod val="75000"/>
                  </a:schemeClr>
                </a:solidFill>
              </a:rPr>
              <a:t>aišku, kas bus valdovas abejose </a:t>
            </a:r>
          </a:p>
          <a:p>
            <a:pPr>
              <a:buNone/>
            </a:pPr>
            <a:r>
              <a:rPr lang="lt-LT" sz="2400" dirty="0" smtClean="0">
                <a:solidFill>
                  <a:schemeClr val="tx2">
                    <a:lumMod val="75000"/>
                  </a:schemeClr>
                </a:solidFill>
              </a:rPr>
              <a:t>valstybėse po tėvo mirties.</a:t>
            </a:r>
            <a:r>
              <a:rPr lang="lt-LT" sz="2400" dirty="0" smtClean="0"/>
              <a:t> </a:t>
            </a:r>
            <a:endParaRPr lang="lt-LT" sz="2400" dirty="0">
              <a:solidFill>
                <a:schemeClr val="tx2">
                  <a:lumMod val="75000"/>
                </a:schemeClr>
              </a:solidFill>
            </a:endParaRPr>
          </a:p>
        </p:txBody>
      </p:sp>
      <p:pic>
        <p:nvPicPr>
          <p:cNvPr id="2050" name="Picture 2" descr="C:\Documents and Settings\Agne\Desktop\180px-Zygmunt_II_August.jpg"/>
          <p:cNvPicPr>
            <a:picLocks noChangeAspect="1" noChangeArrowheads="1"/>
          </p:cNvPicPr>
          <p:nvPr/>
        </p:nvPicPr>
        <p:blipFill>
          <a:blip r:embed="rId2" cstate="print"/>
          <a:srcRect/>
          <a:stretch>
            <a:fillRect/>
          </a:stretch>
        </p:blipFill>
        <p:spPr bwMode="auto">
          <a:xfrm>
            <a:off x="6732240" y="4365104"/>
            <a:ext cx="2000264" cy="2357454"/>
          </a:xfrm>
          <a:prstGeom prst="rect">
            <a:avLst/>
          </a:prstGeom>
          <a:noFill/>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9552" y="1124744"/>
            <a:ext cx="8229600" cy="1143000"/>
          </a:xfrm>
        </p:spPr>
        <p:txBody>
          <a:bodyPr>
            <a:normAutofit/>
          </a:bodyPr>
          <a:lstStyle/>
          <a:p>
            <a:r>
              <a:rPr lang="en-US" sz="2400" dirty="0" err="1" smtClean="0"/>
              <a:t>Žygimanto</a:t>
            </a:r>
            <a:r>
              <a:rPr lang="en-US" sz="2400" dirty="0" smtClean="0"/>
              <a:t> Augusto </a:t>
            </a:r>
            <a:r>
              <a:rPr lang="en-US" sz="2400" dirty="0" err="1" smtClean="0"/>
              <a:t>tėvas</a:t>
            </a:r>
            <a:r>
              <a:rPr lang="en-US" sz="2400" dirty="0" smtClean="0"/>
              <a:t> </a:t>
            </a:r>
            <a:r>
              <a:rPr lang="en-US" sz="2400" dirty="0" err="1" smtClean="0"/>
              <a:t>buvo</a:t>
            </a:r>
            <a:r>
              <a:rPr lang="en-US" sz="2400" dirty="0" smtClean="0"/>
              <a:t> </a:t>
            </a:r>
            <a:r>
              <a:rPr lang="en-US" sz="2400" dirty="0" err="1" smtClean="0"/>
              <a:t>Žygimantas</a:t>
            </a:r>
            <a:r>
              <a:rPr lang="en-US" sz="2400" dirty="0" smtClean="0"/>
              <a:t> </a:t>
            </a:r>
            <a:r>
              <a:rPr lang="en-US" sz="2400" dirty="0" err="1" smtClean="0"/>
              <a:t>Senasis</a:t>
            </a:r>
            <a:r>
              <a:rPr lang="en-US" sz="2400" dirty="0" smtClean="0"/>
              <a:t> </a:t>
            </a:r>
            <a:r>
              <a:rPr lang="en-US" sz="2400" dirty="0" smtClean="0">
                <a:hlinkClick r:id="rId2" tooltip="1467"/>
              </a:rPr>
              <a:t>1467</a:t>
            </a:r>
            <a:r>
              <a:rPr lang="en-US" sz="2400" dirty="0" smtClean="0"/>
              <a:t> m. </a:t>
            </a:r>
            <a:r>
              <a:rPr lang="en-US" sz="2400" dirty="0" err="1" smtClean="0">
                <a:hlinkClick r:id="rId3" tooltip="Sausio 1"/>
              </a:rPr>
              <a:t>sausio</a:t>
            </a:r>
            <a:r>
              <a:rPr lang="en-US" sz="2400" dirty="0" smtClean="0">
                <a:hlinkClick r:id="rId3" tooltip="Sausio 1"/>
              </a:rPr>
              <a:t> 1</a:t>
            </a:r>
            <a:r>
              <a:rPr lang="en-US" sz="2400" dirty="0" smtClean="0"/>
              <a:t> d. – </a:t>
            </a:r>
            <a:r>
              <a:rPr lang="en-US" sz="2400" dirty="0" smtClean="0">
                <a:hlinkClick r:id="rId4" tooltip="1548"/>
              </a:rPr>
              <a:t>1548</a:t>
            </a:r>
            <a:r>
              <a:rPr lang="en-US" sz="2400" dirty="0" smtClean="0"/>
              <a:t> m. </a:t>
            </a:r>
            <a:r>
              <a:rPr lang="en-US" sz="2400" dirty="0" err="1" smtClean="0">
                <a:hlinkClick r:id="rId5" tooltip="Balandžio 1"/>
              </a:rPr>
              <a:t>balandžio</a:t>
            </a:r>
            <a:r>
              <a:rPr lang="en-US" sz="2400" dirty="0" smtClean="0">
                <a:hlinkClick r:id="rId5" tooltip="Balandžio 1"/>
              </a:rPr>
              <a:t> 1</a:t>
            </a:r>
            <a:r>
              <a:rPr lang="en-US" sz="2400" dirty="0" smtClean="0"/>
              <a:t> d.</a:t>
            </a:r>
            <a:endParaRPr lang="lt-LT" sz="2400" dirty="0"/>
          </a:p>
        </p:txBody>
      </p:sp>
      <p:pic>
        <p:nvPicPr>
          <p:cNvPr id="4" name="Picture 4" descr="Zygimantas-Senasis"/>
          <p:cNvPicPr>
            <a:picLocks noGrp="1" noChangeAspect="1" noChangeArrowheads="1"/>
          </p:cNvPicPr>
          <p:nvPr>
            <p:ph idx="1"/>
          </p:nvPr>
        </p:nvPicPr>
        <p:blipFill>
          <a:blip r:embed="rId6" cstate="print"/>
          <a:srcRect/>
          <a:stretch>
            <a:fillRect/>
          </a:stretch>
        </p:blipFill>
        <p:spPr>
          <a:xfrm>
            <a:off x="5292080" y="2564904"/>
            <a:ext cx="2841104" cy="3920724"/>
          </a:xfrm>
          <a:noFill/>
          <a:ln/>
        </p:spPr>
      </p:pic>
      <p:sp>
        <p:nvSpPr>
          <p:cNvPr id="5" name="Stačiakampis 4"/>
          <p:cNvSpPr/>
          <p:nvPr/>
        </p:nvSpPr>
        <p:spPr>
          <a:xfrm>
            <a:off x="395536" y="3068960"/>
            <a:ext cx="4824536" cy="2677656"/>
          </a:xfrm>
          <a:prstGeom prst="rect">
            <a:avLst/>
          </a:prstGeom>
        </p:spPr>
        <p:txBody>
          <a:bodyPr wrap="square">
            <a:spAutoFit/>
          </a:bodyPr>
          <a:lstStyle/>
          <a:p>
            <a:r>
              <a:rPr lang="en-US" sz="2400" b="1" dirty="0" err="1" smtClean="0">
                <a:solidFill>
                  <a:srgbClr val="FFC000"/>
                </a:solidFill>
              </a:rPr>
              <a:t>Žygimantas</a:t>
            </a:r>
            <a:r>
              <a:rPr lang="en-US" sz="2400" b="1" dirty="0" smtClean="0">
                <a:solidFill>
                  <a:srgbClr val="FFC000"/>
                </a:solidFill>
              </a:rPr>
              <a:t> </a:t>
            </a:r>
            <a:r>
              <a:rPr lang="en-US" sz="2400" b="1" dirty="0" err="1" smtClean="0">
                <a:solidFill>
                  <a:srgbClr val="FFC000"/>
                </a:solidFill>
              </a:rPr>
              <a:t>Senasis</a:t>
            </a:r>
            <a:r>
              <a:rPr lang="en-US" sz="2400" dirty="0" smtClean="0">
                <a:solidFill>
                  <a:srgbClr val="FFC000"/>
                </a:solidFill>
              </a:rPr>
              <a:t> </a:t>
            </a:r>
            <a:r>
              <a:rPr lang="en-US" sz="2400" dirty="0" smtClean="0">
                <a:solidFill>
                  <a:srgbClr val="FFC000"/>
                </a:solidFill>
                <a:hlinkClick r:id="rId7" tooltip="LDK"/>
              </a:rPr>
              <a:t>LDK</a:t>
            </a:r>
            <a:r>
              <a:rPr lang="en-US" sz="2400" dirty="0" smtClean="0">
                <a:solidFill>
                  <a:srgbClr val="FFC000"/>
                </a:solidFill>
              </a:rPr>
              <a:t> </a:t>
            </a:r>
            <a:r>
              <a:rPr lang="en-US" sz="2400" dirty="0" err="1" smtClean="0">
                <a:solidFill>
                  <a:srgbClr val="FFC000"/>
                </a:solidFill>
              </a:rPr>
              <a:t>valdovas</a:t>
            </a:r>
            <a:r>
              <a:rPr lang="en-US" sz="2400" dirty="0" smtClean="0">
                <a:solidFill>
                  <a:srgbClr val="FFC000"/>
                </a:solidFill>
              </a:rPr>
              <a:t> </a:t>
            </a:r>
            <a:r>
              <a:rPr lang="en-US" sz="2400" dirty="0" err="1" smtClean="0">
                <a:solidFill>
                  <a:srgbClr val="FFC000"/>
                </a:solidFill>
              </a:rPr>
              <a:t>ir</a:t>
            </a:r>
            <a:r>
              <a:rPr lang="en-US" sz="2400" dirty="0" smtClean="0">
                <a:solidFill>
                  <a:srgbClr val="FFC000"/>
                </a:solidFill>
              </a:rPr>
              <a:t> </a:t>
            </a:r>
            <a:r>
              <a:rPr lang="en-US" sz="2400" dirty="0" err="1" smtClean="0">
                <a:solidFill>
                  <a:srgbClr val="FFC000"/>
                </a:solidFill>
              </a:rPr>
              <a:t>Lenkijos</a:t>
            </a:r>
            <a:r>
              <a:rPr lang="en-US" sz="2400" dirty="0" smtClean="0">
                <a:solidFill>
                  <a:srgbClr val="FFC000"/>
                </a:solidFill>
              </a:rPr>
              <a:t> </a:t>
            </a:r>
            <a:r>
              <a:rPr lang="en-US" sz="2400" dirty="0" err="1" smtClean="0">
                <a:solidFill>
                  <a:srgbClr val="FFC000"/>
                </a:solidFill>
              </a:rPr>
              <a:t>karalius</a:t>
            </a:r>
            <a:r>
              <a:rPr lang="en-US" sz="2400" dirty="0" smtClean="0">
                <a:solidFill>
                  <a:srgbClr val="FFC000"/>
                </a:solidFill>
              </a:rPr>
              <a:t>. </a:t>
            </a:r>
            <a:r>
              <a:rPr lang="en-US" sz="2400" dirty="0" err="1" smtClean="0">
                <a:solidFill>
                  <a:srgbClr val="FFC000"/>
                </a:solidFill>
              </a:rPr>
              <a:t>Žygimanto</a:t>
            </a:r>
            <a:r>
              <a:rPr lang="en-US" sz="2400" dirty="0" smtClean="0">
                <a:solidFill>
                  <a:srgbClr val="FFC000"/>
                </a:solidFill>
              </a:rPr>
              <a:t> </a:t>
            </a:r>
            <a:r>
              <a:rPr lang="en-US" sz="2400" dirty="0" err="1" smtClean="0">
                <a:solidFill>
                  <a:srgbClr val="FFC000"/>
                </a:solidFill>
              </a:rPr>
              <a:t>valdymo</a:t>
            </a:r>
            <a:r>
              <a:rPr lang="en-US" sz="2400" dirty="0" smtClean="0">
                <a:solidFill>
                  <a:srgbClr val="FFC000"/>
                </a:solidFill>
              </a:rPr>
              <a:t> </a:t>
            </a:r>
            <a:r>
              <a:rPr lang="en-US" sz="2400" dirty="0" err="1" smtClean="0">
                <a:solidFill>
                  <a:srgbClr val="FFC000"/>
                </a:solidFill>
              </a:rPr>
              <a:t>metais</a:t>
            </a:r>
            <a:r>
              <a:rPr lang="en-US" sz="2400" dirty="0" smtClean="0">
                <a:solidFill>
                  <a:srgbClr val="FFC000"/>
                </a:solidFill>
              </a:rPr>
              <a:t> </a:t>
            </a:r>
            <a:r>
              <a:rPr lang="en-US" sz="2400" dirty="0" err="1" smtClean="0">
                <a:solidFill>
                  <a:srgbClr val="FFC000"/>
                </a:solidFill>
              </a:rPr>
              <a:t>su</a:t>
            </a:r>
            <a:r>
              <a:rPr lang="en-US" sz="2400" dirty="0" smtClean="0">
                <a:solidFill>
                  <a:srgbClr val="FFC000"/>
                </a:solidFill>
              </a:rPr>
              <a:t> </a:t>
            </a:r>
            <a:r>
              <a:rPr lang="en-US" sz="2400" dirty="0" err="1" smtClean="0">
                <a:solidFill>
                  <a:srgbClr val="FFC000"/>
                </a:solidFill>
                <a:hlinkClick r:id="rId8" tooltip="Maskva"/>
              </a:rPr>
              <a:t>Maskva</a:t>
            </a:r>
            <a:r>
              <a:rPr lang="en-US" sz="2400" dirty="0" smtClean="0">
                <a:solidFill>
                  <a:srgbClr val="FFC000"/>
                </a:solidFill>
              </a:rPr>
              <a:t> </a:t>
            </a:r>
            <a:r>
              <a:rPr lang="en-US" sz="2400" dirty="0" err="1" smtClean="0">
                <a:solidFill>
                  <a:srgbClr val="FFC000"/>
                </a:solidFill>
              </a:rPr>
              <a:t>buvo</a:t>
            </a:r>
            <a:r>
              <a:rPr lang="en-US" sz="2400" dirty="0" smtClean="0">
                <a:solidFill>
                  <a:srgbClr val="FFC000"/>
                </a:solidFill>
              </a:rPr>
              <a:t> </a:t>
            </a:r>
            <a:r>
              <a:rPr lang="en-US" sz="2400" dirty="0" err="1" smtClean="0">
                <a:solidFill>
                  <a:srgbClr val="FFC000"/>
                </a:solidFill>
              </a:rPr>
              <a:t>kariauta</a:t>
            </a:r>
            <a:r>
              <a:rPr lang="en-US" sz="2400" dirty="0" smtClean="0">
                <a:solidFill>
                  <a:srgbClr val="FFC000"/>
                </a:solidFill>
              </a:rPr>
              <a:t> </a:t>
            </a:r>
            <a:r>
              <a:rPr lang="en-US" sz="2400" dirty="0" err="1" smtClean="0">
                <a:solidFill>
                  <a:srgbClr val="FFC000"/>
                </a:solidFill>
              </a:rPr>
              <a:t>tris</a:t>
            </a:r>
            <a:r>
              <a:rPr lang="en-US" sz="2400" dirty="0" smtClean="0">
                <a:solidFill>
                  <a:srgbClr val="FFC000"/>
                </a:solidFill>
              </a:rPr>
              <a:t> </a:t>
            </a:r>
            <a:r>
              <a:rPr lang="en-US" sz="2400" dirty="0" err="1" smtClean="0">
                <a:solidFill>
                  <a:srgbClr val="FFC000"/>
                </a:solidFill>
              </a:rPr>
              <a:t>kartus</a:t>
            </a:r>
            <a:r>
              <a:rPr lang="en-US" sz="2400" dirty="0" smtClean="0">
                <a:solidFill>
                  <a:srgbClr val="FFC000"/>
                </a:solidFill>
              </a:rPr>
              <a:t>. </a:t>
            </a:r>
            <a:r>
              <a:rPr lang="en-US" sz="2400" dirty="0" err="1" smtClean="0">
                <a:solidFill>
                  <a:srgbClr val="FFC000"/>
                </a:solidFill>
              </a:rPr>
              <a:t>Žygimanto</a:t>
            </a:r>
            <a:r>
              <a:rPr lang="en-US" sz="2400" dirty="0" smtClean="0">
                <a:solidFill>
                  <a:srgbClr val="FFC000"/>
                </a:solidFill>
              </a:rPr>
              <a:t> </a:t>
            </a:r>
            <a:r>
              <a:rPr lang="en-US" sz="2400" dirty="0" err="1" smtClean="0">
                <a:solidFill>
                  <a:srgbClr val="FFC000"/>
                </a:solidFill>
              </a:rPr>
              <a:t>Senojo</a:t>
            </a:r>
            <a:r>
              <a:rPr lang="en-US" sz="2400" dirty="0" smtClean="0">
                <a:solidFill>
                  <a:srgbClr val="FFC000"/>
                </a:solidFill>
              </a:rPr>
              <a:t> </a:t>
            </a:r>
            <a:r>
              <a:rPr lang="en-US" sz="2400" dirty="0" err="1" smtClean="0">
                <a:solidFill>
                  <a:srgbClr val="FFC000"/>
                </a:solidFill>
              </a:rPr>
              <a:t>valdymo</a:t>
            </a:r>
            <a:r>
              <a:rPr lang="en-US" sz="2400" dirty="0" smtClean="0">
                <a:solidFill>
                  <a:srgbClr val="FFC000"/>
                </a:solidFill>
              </a:rPr>
              <a:t> </a:t>
            </a:r>
            <a:r>
              <a:rPr lang="en-US" sz="2400" dirty="0" err="1" smtClean="0">
                <a:solidFill>
                  <a:srgbClr val="FFC000"/>
                </a:solidFill>
              </a:rPr>
              <a:t>laikais</a:t>
            </a:r>
            <a:r>
              <a:rPr lang="en-US" sz="2400" dirty="0" smtClean="0">
                <a:solidFill>
                  <a:srgbClr val="FFC000"/>
                </a:solidFill>
              </a:rPr>
              <a:t> </a:t>
            </a:r>
            <a:r>
              <a:rPr lang="en-US" sz="2400" dirty="0" err="1" smtClean="0">
                <a:solidFill>
                  <a:srgbClr val="FFC000"/>
                </a:solidFill>
              </a:rPr>
              <a:t>gyvenimas</a:t>
            </a:r>
            <a:r>
              <a:rPr lang="en-US" sz="2400" dirty="0" smtClean="0">
                <a:solidFill>
                  <a:srgbClr val="FFC000"/>
                </a:solidFill>
              </a:rPr>
              <a:t> </a:t>
            </a:r>
            <a:r>
              <a:rPr lang="en-US" sz="2400" dirty="0" err="1" smtClean="0">
                <a:solidFill>
                  <a:srgbClr val="FFC000"/>
                </a:solidFill>
              </a:rPr>
              <a:t>Lietuvoje</a:t>
            </a:r>
            <a:r>
              <a:rPr lang="en-US" sz="2400" dirty="0" smtClean="0">
                <a:solidFill>
                  <a:srgbClr val="FFC000"/>
                </a:solidFill>
              </a:rPr>
              <a:t> </a:t>
            </a:r>
            <a:r>
              <a:rPr lang="en-US" sz="2400" dirty="0" err="1" smtClean="0">
                <a:solidFill>
                  <a:srgbClr val="FFC000"/>
                </a:solidFill>
              </a:rPr>
              <a:t>labai</a:t>
            </a:r>
            <a:r>
              <a:rPr lang="en-US" sz="2400" dirty="0" smtClean="0">
                <a:solidFill>
                  <a:srgbClr val="FFC000"/>
                </a:solidFill>
              </a:rPr>
              <a:t> </a:t>
            </a:r>
            <a:r>
              <a:rPr lang="en-US" sz="2400" dirty="0" err="1" smtClean="0">
                <a:solidFill>
                  <a:srgbClr val="FFC000"/>
                </a:solidFill>
              </a:rPr>
              <a:t>pagerėjo</a:t>
            </a:r>
            <a:r>
              <a:rPr lang="en-US" sz="2400" dirty="0" smtClean="0">
                <a:solidFill>
                  <a:srgbClr val="FFC000"/>
                </a:solidFill>
              </a:rPr>
              <a:t>.</a:t>
            </a:r>
            <a:endParaRPr lang="lt-LT" sz="2400" dirty="0">
              <a:solidFill>
                <a:srgbClr val="FFC000"/>
              </a:solidFill>
            </a:endParaRP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1520" y="476672"/>
            <a:ext cx="8435280" cy="5832688"/>
          </a:xfrm>
        </p:spPr>
        <p:txBody>
          <a:bodyPr>
            <a:normAutofit/>
          </a:bodyPr>
          <a:lstStyle/>
          <a:p>
            <a:pPr>
              <a:buNone/>
            </a:pPr>
            <a:r>
              <a:rPr lang="en-US" sz="2400" dirty="0" err="1" smtClean="0">
                <a:solidFill>
                  <a:srgbClr val="FFC000"/>
                </a:solidFill>
              </a:rPr>
              <a:t>Motina</a:t>
            </a:r>
            <a:r>
              <a:rPr lang="en-US" sz="2400" dirty="0" smtClean="0">
                <a:solidFill>
                  <a:srgbClr val="FFC000"/>
                </a:solidFill>
              </a:rPr>
              <a:t> </a:t>
            </a:r>
            <a:r>
              <a:rPr lang="en-US" sz="2400" b="1" dirty="0" smtClean="0">
                <a:solidFill>
                  <a:srgbClr val="FFC000"/>
                </a:solidFill>
              </a:rPr>
              <a:t>Bona </a:t>
            </a:r>
            <a:r>
              <a:rPr lang="en-US" sz="2400" dirty="0" smtClean="0">
                <a:solidFill>
                  <a:srgbClr val="FFC000"/>
                </a:solidFill>
              </a:rPr>
              <a:t>– Milano </a:t>
            </a:r>
            <a:r>
              <a:rPr lang="en-US" sz="2400" dirty="0" err="1" smtClean="0">
                <a:solidFill>
                  <a:srgbClr val="FFC000"/>
                </a:solidFill>
              </a:rPr>
              <a:t>kunigaikščio</a:t>
            </a:r>
            <a:r>
              <a:rPr lang="en-US" sz="2400" dirty="0" smtClean="0">
                <a:solidFill>
                  <a:srgbClr val="FFC000"/>
                </a:solidFill>
              </a:rPr>
              <a:t> </a:t>
            </a:r>
            <a:r>
              <a:rPr lang="en-US" sz="2400" dirty="0" err="1" smtClean="0">
                <a:solidFill>
                  <a:srgbClr val="FFC000"/>
                </a:solidFill>
              </a:rPr>
              <a:t>Jono</a:t>
            </a:r>
            <a:r>
              <a:rPr lang="en-US" sz="2400" dirty="0" smtClean="0">
                <a:solidFill>
                  <a:srgbClr val="FFC000"/>
                </a:solidFill>
              </a:rPr>
              <a:t> </a:t>
            </a:r>
            <a:r>
              <a:rPr lang="en-US" sz="2400" dirty="0" err="1" smtClean="0">
                <a:solidFill>
                  <a:srgbClr val="FFC000"/>
                </a:solidFill>
              </a:rPr>
              <a:t>Galeaco</a:t>
            </a:r>
            <a:endParaRPr lang="lt-LT" sz="2400" dirty="0" smtClean="0">
              <a:solidFill>
                <a:srgbClr val="FFC000"/>
              </a:solidFill>
            </a:endParaRPr>
          </a:p>
          <a:p>
            <a:pPr>
              <a:buNone/>
            </a:pPr>
            <a:r>
              <a:rPr lang="en-US" sz="2400" dirty="0" err="1" smtClean="0">
                <a:solidFill>
                  <a:srgbClr val="FFC000"/>
                </a:solidFill>
              </a:rPr>
              <a:t>Sforcos</a:t>
            </a:r>
            <a:r>
              <a:rPr lang="en-US" sz="2400" dirty="0" smtClean="0">
                <a:solidFill>
                  <a:srgbClr val="FFC000"/>
                </a:solidFill>
              </a:rPr>
              <a:t> </a:t>
            </a:r>
            <a:r>
              <a:rPr lang="en-US" sz="2400" dirty="0" err="1" smtClean="0">
                <a:solidFill>
                  <a:srgbClr val="FFC000"/>
                </a:solidFill>
              </a:rPr>
              <a:t>duktė</a:t>
            </a:r>
            <a:r>
              <a:rPr lang="en-US" sz="2400" dirty="0" smtClean="0">
                <a:solidFill>
                  <a:srgbClr val="FFC000"/>
                </a:solidFill>
              </a:rPr>
              <a:t>. </a:t>
            </a:r>
            <a:r>
              <a:rPr lang="en-US" sz="2400" dirty="0" err="1" smtClean="0">
                <a:solidFill>
                  <a:srgbClr val="FFC000"/>
                </a:solidFill>
              </a:rPr>
              <a:t>Ji</a:t>
            </a:r>
            <a:r>
              <a:rPr lang="en-US" sz="2400" dirty="0" smtClean="0">
                <a:solidFill>
                  <a:srgbClr val="FFC000"/>
                </a:solidFill>
              </a:rPr>
              <a:t> </a:t>
            </a:r>
            <a:r>
              <a:rPr lang="en-US" sz="2400" dirty="0" err="1" smtClean="0">
                <a:solidFill>
                  <a:srgbClr val="FFC000"/>
                </a:solidFill>
              </a:rPr>
              <a:t>buvo</a:t>
            </a:r>
            <a:r>
              <a:rPr lang="en-US" sz="2400" dirty="0" smtClean="0">
                <a:solidFill>
                  <a:srgbClr val="FFC000"/>
                </a:solidFill>
              </a:rPr>
              <a:t> </a:t>
            </a:r>
            <a:r>
              <a:rPr lang="en-US" sz="2400" dirty="0" err="1" smtClean="0">
                <a:solidFill>
                  <a:srgbClr val="FFC000"/>
                </a:solidFill>
              </a:rPr>
              <a:t>Renesanso</a:t>
            </a:r>
            <a:r>
              <a:rPr lang="en-US" sz="2400" dirty="0" smtClean="0">
                <a:solidFill>
                  <a:srgbClr val="FFC000"/>
                </a:solidFill>
              </a:rPr>
              <a:t> </a:t>
            </a:r>
            <a:r>
              <a:rPr lang="en-US" sz="2400" dirty="0" err="1" smtClean="0">
                <a:solidFill>
                  <a:srgbClr val="FFC000"/>
                </a:solidFill>
              </a:rPr>
              <a:t>aukštuomenės</a:t>
            </a:r>
            <a:r>
              <a:rPr lang="en-US" sz="2400" dirty="0" smtClean="0">
                <a:solidFill>
                  <a:srgbClr val="FFC000"/>
                </a:solidFill>
              </a:rPr>
              <a:t> </a:t>
            </a:r>
            <a:r>
              <a:rPr lang="en-US" sz="2400" dirty="0" err="1" smtClean="0">
                <a:solidFill>
                  <a:srgbClr val="FFC000"/>
                </a:solidFill>
              </a:rPr>
              <a:t>dama</a:t>
            </a:r>
            <a:r>
              <a:rPr lang="en-US" sz="2400" dirty="0" smtClean="0">
                <a:solidFill>
                  <a:srgbClr val="FFC000"/>
                </a:solidFill>
              </a:rPr>
              <a:t>,</a:t>
            </a:r>
            <a:endParaRPr lang="lt-LT" sz="2400" dirty="0" smtClean="0">
              <a:solidFill>
                <a:srgbClr val="FFC000"/>
              </a:solidFill>
            </a:endParaRPr>
          </a:p>
          <a:p>
            <a:pPr>
              <a:buNone/>
            </a:pPr>
            <a:r>
              <a:rPr lang="en-US" sz="2400" dirty="0" err="1" smtClean="0">
                <a:solidFill>
                  <a:srgbClr val="FFC000"/>
                </a:solidFill>
              </a:rPr>
              <a:t>inteligencija</a:t>
            </a:r>
            <a:r>
              <a:rPr lang="en-US" sz="2400" dirty="0" smtClean="0">
                <a:solidFill>
                  <a:srgbClr val="FFC000"/>
                </a:solidFill>
              </a:rPr>
              <a:t> </a:t>
            </a:r>
            <a:r>
              <a:rPr lang="en-US" sz="2400" dirty="0" err="1" smtClean="0">
                <a:solidFill>
                  <a:srgbClr val="FFC000"/>
                </a:solidFill>
              </a:rPr>
              <a:t>ir</a:t>
            </a:r>
            <a:r>
              <a:rPr lang="en-US" sz="2400" dirty="0" smtClean="0">
                <a:solidFill>
                  <a:srgbClr val="FFC000"/>
                </a:solidFill>
              </a:rPr>
              <a:t> </a:t>
            </a:r>
            <a:r>
              <a:rPr lang="en-US" sz="2400" dirty="0" err="1" smtClean="0">
                <a:solidFill>
                  <a:srgbClr val="FFC000"/>
                </a:solidFill>
              </a:rPr>
              <a:t>temperamentu</a:t>
            </a:r>
            <a:r>
              <a:rPr lang="en-US" sz="2400" dirty="0" smtClean="0">
                <a:solidFill>
                  <a:srgbClr val="FFC000"/>
                </a:solidFill>
              </a:rPr>
              <a:t> </a:t>
            </a:r>
            <a:r>
              <a:rPr lang="en-US" sz="2400" dirty="0" err="1" smtClean="0">
                <a:solidFill>
                  <a:srgbClr val="FFC000"/>
                </a:solidFill>
              </a:rPr>
              <a:t>pranokusi</a:t>
            </a:r>
            <a:r>
              <a:rPr lang="en-US" sz="2400" dirty="0" smtClean="0">
                <a:solidFill>
                  <a:srgbClr val="FFC000"/>
                </a:solidFill>
              </a:rPr>
              <a:t> </a:t>
            </a:r>
            <a:r>
              <a:rPr lang="en-US" sz="2400" dirty="0" err="1" smtClean="0">
                <a:solidFill>
                  <a:srgbClr val="FFC000"/>
                </a:solidFill>
              </a:rPr>
              <a:t>Žygimantą</a:t>
            </a:r>
            <a:endParaRPr lang="lt-LT" sz="2400" dirty="0" smtClean="0">
              <a:solidFill>
                <a:srgbClr val="FFC000"/>
              </a:solidFill>
            </a:endParaRPr>
          </a:p>
          <a:p>
            <a:pPr>
              <a:buNone/>
            </a:pPr>
            <a:r>
              <a:rPr lang="en-US" sz="2400" dirty="0" err="1" smtClean="0">
                <a:solidFill>
                  <a:srgbClr val="FFC000"/>
                </a:solidFill>
              </a:rPr>
              <a:t>Senąjį</a:t>
            </a:r>
            <a:r>
              <a:rPr lang="en-US" sz="2400" dirty="0" smtClean="0">
                <a:solidFill>
                  <a:srgbClr val="FFC000"/>
                </a:solidFill>
              </a:rPr>
              <a:t>.</a:t>
            </a:r>
            <a:endParaRPr lang="lt-LT" sz="2400" dirty="0">
              <a:solidFill>
                <a:srgbClr val="FFC000"/>
              </a:solidFill>
            </a:endParaRPr>
          </a:p>
        </p:txBody>
      </p:sp>
      <p:pic>
        <p:nvPicPr>
          <p:cNvPr id="4" name="Picture 4" descr="Zygimantas-Senasis"/>
          <p:cNvPicPr>
            <a:picLocks noChangeAspect="1" noChangeArrowheads="1"/>
          </p:cNvPicPr>
          <p:nvPr/>
        </p:nvPicPr>
        <p:blipFill>
          <a:blip r:embed="rId2" cstate="print"/>
          <a:srcRect/>
          <a:stretch>
            <a:fillRect/>
          </a:stretch>
        </p:blipFill>
        <p:spPr bwMode="auto">
          <a:xfrm>
            <a:off x="3419872" y="2348880"/>
            <a:ext cx="3409355" cy="4222322"/>
          </a:xfrm>
          <a:prstGeom prst="rect">
            <a:avLst/>
          </a:prstGeom>
          <a:noFill/>
          <a:ln w="9525">
            <a:noFill/>
            <a:miter lim="800000"/>
            <a:headEnd/>
            <a:tailEnd/>
          </a:ln>
        </p:spPr>
      </p:pic>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 </a:t>
            </a:r>
            <a:endParaRPr lang="lt-LT"/>
          </a:p>
        </p:txBody>
      </p:sp>
      <p:sp>
        <p:nvSpPr>
          <p:cNvPr id="3" name="Turinio vietos rezervavimo ženklas 2"/>
          <p:cNvSpPr>
            <a:spLocks noGrp="1"/>
          </p:cNvSpPr>
          <p:nvPr>
            <p:ph idx="1"/>
          </p:nvPr>
        </p:nvSpPr>
        <p:spPr>
          <a:xfrm>
            <a:off x="428596" y="332656"/>
            <a:ext cx="8229600" cy="6048142"/>
          </a:xfrm>
        </p:spPr>
        <p:txBody>
          <a:bodyPr>
            <a:normAutofit/>
          </a:bodyPr>
          <a:lstStyle/>
          <a:p>
            <a:pPr>
              <a:buNone/>
            </a:pPr>
            <a:r>
              <a:rPr lang="lt-LT" sz="2400" dirty="0" smtClean="0">
                <a:solidFill>
                  <a:schemeClr val="tx2">
                    <a:lumMod val="75000"/>
                  </a:schemeClr>
                </a:solidFill>
              </a:rPr>
              <a:t>Išrinktas didžiuoju kunigaikščiu, Žygimantas Augustas teturėjo vos 8 metus, bet tas jo išrinkimas reiškė tik </a:t>
            </a:r>
            <a:r>
              <a:rPr lang="lt-LT" sz="2400" dirty="0" smtClean="0">
                <a:solidFill>
                  <a:schemeClr val="tx2">
                    <a:lumMod val="75000"/>
                  </a:schemeClr>
                </a:solidFill>
              </a:rPr>
              <a:t>viena </a:t>
            </a:r>
            <a:r>
              <a:rPr lang="lt-LT" sz="2400" dirty="0" smtClean="0">
                <a:solidFill>
                  <a:schemeClr val="tx2">
                    <a:lumMod val="75000"/>
                  </a:schemeClr>
                </a:solidFill>
              </a:rPr>
              <a:t>– po tėvo mirties jis savaime taps valdovu.</a:t>
            </a:r>
            <a:r>
              <a:rPr lang="lt-LT" sz="2400" dirty="0" smtClean="0"/>
              <a:t> </a:t>
            </a:r>
            <a:r>
              <a:rPr lang="lt-LT" sz="2400" dirty="0" smtClean="0">
                <a:solidFill>
                  <a:schemeClr val="tx2">
                    <a:lumMod val="75000"/>
                  </a:schemeClr>
                </a:solidFill>
              </a:rPr>
              <a:t>1544 m. Žygimantas Augustas apsigyveno Vilniuje, kaip didysis Lietuvos kunigaikštis, ir jam atiteko visa valdžia Lietuvoje, tėvas pasiliko tik iždo ir užsienio reikalus. Po tėvo mirties 1548 m. jis be jokių rinkimų savaime tapo abiejų valstybių valdovu.</a:t>
            </a:r>
            <a:endParaRPr lang="lt-LT" sz="2400" dirty="0">
              <a:solidFill>
                <a:schemeClr val="tx2">
                  <a:lumMod val="75000"/>
                </a:schemeClr>
              </a:solidFill>
            </a:endParaRPr>
          </a:p>
        </p:txBody>
      </p:sp>
      <p:pic>
        <p:nvPicPr>
          <p:cNvPr id="3074" name="Picture 2" descr="C:\Documents and Settings\Agne\Desktop\220px-Royal_armoury_Stockholm_1 (1).jpg"/>
          <p:cNvPicPr>
            <a:picLocks noChangeAspect="1" noChangeArrowheads="1"/>
          </p:cNvPicPr>
          <p:nvPr/>
        </p:nvPicPr>
        <p:blipFill>
          <a:blip r:embed="rId2" cstate="print"/>
          <a:srcRect/>
          <a:stretch>
            <a:fillRect/>
          </a:stretch>
        </p:blipFill>
        <p:spPr bwMode="auto">
          <a:xfrm>
            <a:off x="827584" y="3501008"/>
            <a:ext cx="2794000" cy="3071834"/>
          </a:xfrm>
          <a:prstGeom prst="rect">
            <a:avLst/>
          </a:prstGeom>
          <a:noFill/>
        </p:spPr>
      </p:pic>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smtClean="0"/>
              <a:t>Vilnius Žygimanto Augusto laikais</a:t>
            </a:r>
            <a:endParaRPr lang="lt-LT"/>
          </a:p>
        </p:txBody>
      </p:sp>
      <p:sp>
        <p:nvSpPr>
          <p:cNvPr id="3" name="Turinio vietos rezervavimo ženklas 2"/>
          <p:cNvSpPr>
            <a:spLocks noGrp="1"/>
          </p:cNvSpPr>
          <p:nvPr>
            <p:ph idx="1"/>
          </p:nvPr>
        </p:nvSpPr>
        <p:spPr/>
        <p:txBody>
          <a:bodyPr>
            <a:normAutofit lnSpcReduction="10000"/>
          </a:bodyPr>
          <a:lstStyle/>
          <a:p>
            <a:pPr>
              <a:buNone/>
            </a:pPr>
            <a:r>
              <a:rPr lang="lt-LT" sz="2400" dirty="0" smtClean="0">
                <a:solidFill>
                  <a:schemeClr val="tx2">
                    <a:lumMod val="75000"/>
                  </a:schemeClr>
                </a:solidFill>
              </a:rPr>
              <a:t>Žygimantas Augustas įkūrė Vilniuje puikų dvarą, prie pilies kalno buvo </a:t>
            </a:r>
            <a:r>
              <a:rPr lang="lt-LT" sz="2400" dirty="0" smtClean="0">
                <a:solidFill>
                  <a:schemeClr val="tx2">
                    <a:lumMod val="75000"/>
                  </a:schemeClr>
                </a:solidFill>
              </a:rPr>
              <a:t>baigti </a:t>
            </a:r>
            <a:r>
              <a:rPr lang="lt-LT" sz="2400" dirty="0" smtClean="0">
                <a:solidFill>
                  <a:schemeClr val="tx2">
                    <a:lumMod val="75000"/>
                  </a:schemeClr>
                </a:solidFill>
              </a:rPr>
              <a:t>tėvo pradėti </a:t>
            </a:r>
            <a:r>
              <a:rPr lang="lt-LT" sz="2400" dirty="0" smtClean="0">
                <a:solidFill>
                  <a:schemeClr val="tx2">
                    <a:lumMod val="75000"/>
                  </a:schemeClr>
                </a:solidFill>
              </a:rPr>
              <a:t>statyti </a:t>
            </a:r>
            <a:r>
              <a:rPr lang="lt-LT" sz="2400" dirty="0" smtClean="0">
                <a:solidFill>
                  <a:schemeClr val="tx2">
                    <a:lumMod val="75000"/>
                  </a:schemeClr>
                </a:solidFill>
              </a:rPr>
              <a:t>puikūs </a:t>
            </a:r>
            <a:r>
              <a:rPr lang="lt-LT" sz="2400" dirty="0" smtClean="0">
                <a:solidFill>
                  <a:schemeClr val="tx2">
                    <a:lumMod val="75000"/>
                  </a:schemeClr>
                </a:solidFill>
              </a:rPr>
              <a:t>Renesanso </a:t>
            </a:r>
            <a:r>
              <a:rPr lang="lt-LT" sz="2400" dirty="0" smtClean="0">
                <a:solidFill>
                  <a:schemeClr val="tx2">
                    <a:lumMod val="75000"/>
                  </a:schemeClr>
                </a:solidFill>
              </a:rPr>
              <a:t>stiliaus didžiųjų kunigaikščių rūmai, kurie vėliau apleisti apgriuvo, o Lietuvą užėmus </a:t>
            </a:r>
            <a:r>
              <a:rPr lang="lt-LT" sz="2400" dirty="0" smtClean="0">
                <a:solidFill>
                  <a:schemeClr val="tx2">
                    <a:lumMod val="75000"/>
                  </a:schemeClr>
                </a:solidFill>
              </a:rPr>
              <a:t>rusams </a:t>
            </a:r>
            <a:r>
              <a:rPr lang="lt-LT" sz="2400" dirty="0" smtClean="0">
                <a:solidFill>
                  <a:schemeClr val="tx2">
                    <a:lumMod val="75000"/>
                  </a:schemeClr>
                </a:solidFill>
              </a:rPr>
              <a:t>buvo visiškai nugriauti</a:t>
            </a:r>
            <a:r>
              <a:rPr lang="lt-LT" sz="2400" dirty="0" smtClean="0"/>
              <a:t>. </a:t>
            </a:r>
            <a:r>
              <a:rPr lang="lt-LT" sz="2400" dirty="0" smtClean="0">
                <a:solidFill>
                  <a:schemeClr val="tx2">
                    <a:lumMod val="75000"/>
                  </a:schemeClr>
                </a:solidFill>
              </a:rPr>
              <a:t>Tais laikais Vilnius </a:t>
            </a:r>
            <a:r>
              <a:rPr lang="lt-LT" sz="2400" dirty="0" smtClean="0">
                <a:solidFill>
                  <a:schemeClr val="tx2">
                    <a:lumMod val="75000"/>
                  </a:schemeClr>
                </a:solidFill>
              </a:rPr>
              <a:t>- </a:t>
            </a:r>
            <a:r>
              <a:rPr lang="lt-LT" sz="2400" dirty="0" smtClean="0">
                <a:solidFill>
                  <a:schemeClr val="tx2">
                    <a:lumMod val="75000"/>
                  </a:schemeClr>
                </a:solidFill>
              </a:rPr>
              <a:t>vienas gražiausių rytų Europos miestų. Jame tada buvo pilna italų statybininkų ir mokslininkų humanistų. Žygimantas Augustas čia buvo surinkęs daug meno turtų ir didelę biblioteką.</a:t>
            </a:r>
            <a:r>
              <a:rPr lang="lt-LT" sz="2400" dirty="0" smtClean="0"/>
              <a:t> </a:t>
            </a:r>
            <a:r>
              <a:rPr lang="lt-LT" sz="2400" dirty="0" smtClean="0">
                <a:solidFill>
                  <a:schemeClr val="tx2">
                    <a:lumMod val="75000"/>
                  </a:schemeClr>
                </a:solidFill>
              </a:rPr>
              <a:t>Vilnius, kur jis praleido gražiausią savo jaunystę, kur išgyveno pirmą ir paskutinę savo gyvenime meilę gražiajai Barborai Radvilaitei, ir vėliau liko </a:t>
            </a:r>
            <a:r>
              <a:rPr lang="lt-LT" sz="2400" dirty="0" err="1" smtClean="0">
                <a:solidFill>
                  <a:schemeClr val="tx2">
                    <a:lumMod val="75000"/>
                  </a:schemeClr>
                </a:solidFill>
              </a:rPr>
              <a:t>mėgstamiausias</a:t>
            </a:r>
            <a:r>
              <a:rPr lang="lt-LT" sz="2400" dirty="0" smtClean="0">
                <a:solidFill>
                  <a:schemeClr val="tx2">
                    <a:lumMod val="75000"/>
                  </a:schemeClr>
                </a:solidFill>
              </a:rPr>
              <a:t> Žygimanto Augusto miestas. Čia jis dažnai atvažiuodavo iš Krokuvos ir pagyvendavo.</a:t>
            </a:r>
            <a:endParaRPr lang="lt-LT" sz="2400" dirty="0" smtClean="0"/>
          </a:p>
          <a:p>
            <a:pPr>
              <a:buNone/>
            </a:pPr>
            <a:endParaRPr lang="lt-LT" sz="2000" dirty="0">
              <a:solidFill>
                <a:schemeClr val="tx2">
                  <a:lumMod val="75000"/>
                </a:schemeClr>
              </a:solidFill>
            </a:endParaRP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260648"/>
            <a:ext cx="8229600" cy="6048712"/>
          </a:xfrm>
        </p:spPr>
        <p:txBody>
          <a:bodyPr>
            <a:normAutofit/>
          </a:bodyPr>
          <a:lstStyle/>
          <a:p>
            <a:pPr>
              <a:buNone/>
            </a:pPr>
            <a:r>
              <a:rPr lang="en-US" sz="2400" dirty="0" err="1" smtClean="0">
                <a:solidFill>
                  <a:srgbClr val="FFC000"/>
                </a:solidFill>
              </a:rPr>
              <a:t>Pripažino</a:t>
            </a:r>
            <a:r>
              <a:rPr lang="en-US" sz="2400" dirty="0" smtClean="0">
                <a:solidFill>
                  <a:srgbClr val="FFC000"/>
                </a:solidFill>
              </a:rPr>
              <a:t> </a:t>
            </a:r>
            <a:r>
              <a:rPr lang="en-US" sz="2400" dirty="0" err="1" smtClean="0">
                <a:solidFill>
                  <a:srgbClr val="FFC000"/>
                </a:solidFill>
              </a:rPr>
              <a:t>motinos</a:t>
            </a:r>
            <a:r>
              <a:rPr lang="en-US" sz="2400" dirty="0" smtClean="0">
                <a:solidFill>
                  <a:srgbClr val="FFC000"/>
                </a:solidFill>
              </a:rPr>
              <a:t> </a:t>
            </a:r>
            <a:r>
              <a:rPr lang="en-US" sz="2400" dirty="0" err="1" smtClean="0">
                <a:solidFill>
                  <a:srgbClr val="FFC000"/>
                </a:solidFill>
              </a:rPr>
              <a:t>autoritetą</a:t>
            </a:r>
            <a:r>
              <a:rPr lang="en-US" sz="2400" dirty="0" smtClean="0">
                <a:solidFill>
                  <a:srgbClr val="FFC000"/>
                </a:solidFill>
              </a:rPr>
              <a:t> </a:t>
            </a:r>
            <a:r>
              <a:rPr lang="en-US" sz="2400" dirty="0" err="1" smtClean="0">
                <a:solidFill>
                  <a:srgbClr val="FFC000"/>
                </a:solidFill>
              </a:rPr>
              <a:t>ir</a:t>
            </a:r>
            <a:r>
              <a:rPr lang="en-US" sz="2400" dirty="0" smtClean="0">
                <a:solidFill>
                  <a:srgbClr val="FFC000"/>
                </a:solidFill>
              </a:rPr>
              <a:t> </a:t>
            </a:r>
            <a:r>
              <a:rPr lang="en-US" sz="2400" dirty="0" err="1" smtClean="0">
                <a:solidFill>
                  <a:srgbClr val="FFC000"/>
                </a:solidFill>
              </a:rPr>
              <a:t>buvo</a:t>
            </a:r>
            <a:r>
              <a:rPr lang="en-US" sz="2400" dirty="0" smtClean="0">
                <a:solidFill>
                  <a:srgbClr val="FFC000"/>
                </a:solidFill>
              </a:rPr>
              <a:t> </a:t>
            </a:r>
            <a:r>
              <a:rPr lang="en-US" sz="2400" dirty="0" err="1" smtClean="0">
                <a:solidFill>
                  <a:srgbClr val="FFC000"/>
                </a:solidFill>
              </a:rPr>
              <a:t>nuo</a:t>
            </a:r>
            <a:r>
              <a:rPr lang="en-US" sz="2400" dirty="0" smtClean="0">
                <a:solidFill>
                  <a:srgbClr val="FFC000"/>
                </a:solidFill>
              </a:rPr>
              <a:t> </a:t>
            </a:r>
            <a:r>
              <a:rPr lang="en-US" sz="2400" dirty="0" err="1" smtClean="0">
                <a:solidFill>
                  <a:srgbClr val="FFC000"/>
                </a:solidFill>
              </a:rPr>
              <a:t>jos</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priklausomas</a:t>
            </a:r>
            <a:r>
              <a:rPr lang="en-US" sz="2400" dirty="0" smtClean="0">
                <a:solidFill>
                  <a:srgbClr val="FFC000"/>
                </a:solidFill>
              </a:rPr>
              <a:t>.</a:t>
            </a:r>
            <a:r>
              <a:rPr lang="ru-RU" sz="2400" dirty="0" smtClean="0">
                <a:solidFill>
                  <a:srgbClr val="FFC000"/>
                </a:solidFill>
              </a:rPr>
              <a:t> </a:t>
            </a:r>
            <a:r>
              <a:rPr lang="en-US" sz="2400" dirty="0" err="1" smtClean="0">
                <a:solidFill>
                  <a:srgbClr val="FFC000"/>
                </a:solidFill>
              </a:rPr>
              <a:t>Santykiai</a:t>
            </a:r>
            <a:r>
              <a:rPr lang="en-US" sz="2400" dirty="0" smtClean="0">
                <a:solidFill>
                  <a:srgbClr val="FFC000"/>
                </a:solidFill>
              </a:rPr>
              <a:t> </a:t>
            </a:r>
            <a:r>
              <a:rPr lang="en-US" sz="2400" dirty="0" err="1" smtClean="0">
                <a:solidFill>
                  <a:srgbClr val="FFC000"/>
                </a:solidFill>
              </a:rPr>
              <a:t>su</a:t>
            </a:r>
            <a:r>
              <a:rPr lang="en-US" sz="2400" dirty="0" smtClean="0">
                <a:solidFill>
                  <a:srgbClr val="FFC000"/>
                </a:solidFill>
              </a:rPr>
              <a:t> </a:t>
            </a:r>
            <a:r>
              <a:rPr lang="en-US" sz="2400" dirty="0" err="1" smtClean="0">
                <a:solidFill>
                  <a:srgbClr val="FFC000"/>
                </a:solidFill>
              </a:rPr>
              <a:t>tėvu</a:t>
            </a:r>
            <a:r>
              <a:rPr lang="en-US" sz="2400" dirty="0" smtClean="0">
                <a:solidFill>
                  <a:srgbClr val="FFC000"/>
                </a:solidFill>
              </a:rPr>
              <a:t> </a:t>
            </a:r>
            <a:r>
              <a:rPr lang="en-US" sz="2400" dirty="0" err="1" smtClean="0">
                <a:solidFill>
                  <a:srgbClr val="FFC000"/>
                </a:solidFill>
              </a:rPr>
              <a:t>buvo</a:t>
            </a:r>
            <a:r>
              <a:rPr lang="en-US" sz="2400" dirty="0" smtClean="0">
                <a:solidFill>
                  <a:srgbClr val="FFC000"/>
                </a:solidFill>
              </a:rPr>
              <a:t> ne </a:t>
            </a:r>
            <a:r>
              <a:rPr lang="en-US" sz="2400" dirty="0" err="1" smtClean="0">
                <a:solidFill>
                  <a:srgbClr val="FFC000"/>
                </a:solidFill>
              </a:rPr>
              <a:t>tokie</a:t>
            </a:r>
            <a:r>
              <a:rPr lang="en-US" sz="2400" dirty="0" smtClean="0">
                <a:solidFill>
                  <a:srgbClr val="FFC000"/>
                </a:solidFill>
              </a:rPr>
              <a:t> </a:t>
            </a:r>
            <a:r>
              <a:rPr lang="en-US" sz="2400" dirty="0" err="1" smtClean="0">
                <a:solidFill>
                  <a:srgbClr val="FFC000"/>
                </a:solidFill>
              </a:rPr>
              <a:t>glaudūs</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tačiau</a:t>
            </a:r>
            <a:r>
              <a:rPr lang="en-US" sz="2400" dirty="0" smtClean="0">
                <a:solidFill>
                  <a:srgbClr val="FFC000"/>
                </a:solidFill>
              </a:rPr>
              <a:t> </a:t>
            </a:r>
            <a:r>
              <a:rPr lang="en-US" sz="2400" dirty="0" err="1" smtClean="0">
                <a:solidFill>
                  <a:srgbClr val="FFC000"/>
                </a:solidFill>
              </a:rPr>
              <a:t>vėliau</a:t>
            </a:r>
            <a:r>
              <a:rPr lang="en-US" sz="2400" dirty="0" smtClean="0">
                <a:solidFill>
                  <a:srgbClr val="FFC000"/>
                </a:solidFill>
              </a:rPr>
              <a:t> </a:t>
            </a:r>
            <a:r>
              <a:rPr lang="en-US" sz="2400" dirty="0" err="1" smtClean="0">
                <a:solidFill>
                  <a:srgbClr val="FFC000"/>
                </a:solidFill>
              </a:rPr>
              <a:t>jie</a:t>
            </a:r>
            <a:r>
              <a:rPr lang="en-US" sz="2400" dirty="0" smtClean="0">
                <a:solidFill>
                  <a:srgbClr val="FFC000"/>
                </a:solidFill>
              </a:rPr>
              <a:t> </a:t>
            </a:r>
            <a:r>
              <a:rPr lang="en-US" sz="2400" dirty="0" err="1" smtClean="0">
                <a:solidFill>
                  <a:srgbClr val="FFC000"/>
                </a:solidFill>
              </a:rPr>
              <a:t>šiltėjo</a:t>
            </a:r>
            <a:r>
              <a:rPr lang="en-US" sz="2400" dirty="0" smtClean="0">
                <a:solidFill>
                  <a:srgbClr val="FFC000"/>
                </a:solidFill>
              </a:rPr>
              <a:t>.</a:t>
            </a:r>
            <a:r>
              <a:rPr lang="ru-RU" sz="2400" dirty="0" smtClean="0">
                <a:solidFill>
                  <a:srgbClr val="FFC000"/>
                </a:solidFill>
              </a:rPr>
              <a:t> </a:t>
            </a:r>
            <a:r>
              <a:rPr lang="en-US" sz="2400" dirty="0" err="1" smtClean="0">
                <a:solidFill>
                  <a:srgbClr val="FFC000"/>
                </a:solidFill>
              </a:rPr>
              <a:t>Gyvenimo</a:t>
            </a:r>
            <a:r>
              <a:rPr lang="en-US" sz="2400" dirty="0" smtClean="0">
                <a:solidFill>
                  <a:srgbClr val="FFC000"/>
                </a:solidFill>
              </a:rPr>
              <a:t> </a:t>
            </a:r>
            <a:r>
              <a:rPr lang="en-US" sz="2400" dirty="0" err="1" smtClean="0">
                <a:solidFill>
                  <a:srgbClr val="FFC000"/>
                </a:solidFill>
              </a:rPr>
              <a:t>pabaigoje</a:t>
            </a:r>
            <a:r>
              <a:rPr lang="en-US" sz="2400" dirty="0" smtClean="0">
                <a:solidFill>
                  <a:srgbClr val="FFC000"/>
                </a:solidFill>
              </a:rPr>
              <a:t> </a:t>
            </a:r>
            <a:r>
              <a:rPr lang="en-US" sz="2400" dirty="0" err="1" smtClean="0">
                <a:solidFill>
                  <a:srgbClr val="FFC000"/>
                </a:solidFill>
              </a:rPr>
              <a:t>tapo</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atsiskyrėliu</a:t>
            </a:r>
            <a:r>
              <a:rPr lang="en-US" sz="2400" dirty="0" smtClean="0">
                <a:solidFill>
                  <a:srgbClr val="FFC000"/>
                </a:solidFill>
              </a:rPr>
              <a:t>, </a:t>
            </a:r>
            <a:r>
              <a:rPr lang="en-US" sz="2400" dirty="0" err="1" smtClean="0">
                <a:solidFill>
                  <a:srgbClr val="FFC000"/>
                </a:solidFill>
              </a:rPr>
              <a:t>atšalusiu</a:t>
            </a:r>
            <a:r>
              <a:rPr lang="en-US" sz="2400" dirty="0" smtClean="0">
                <a:solidFill>
                  <a:srgbClr val="FFC000"/>
                </a:solidFill>
              </a:rPr>
              <a:t> </a:t>
            </a:r>
            <a:r>
              <a:rPr lang="en-US" sz="2400" dirty="0" err="1" smtClean="0">
                <a:solidFill>
                  <a:srgbClr val="FFC000"/>
                </a:solidFill>
              </a:rPr>
              <a:t>nuo</a:t>
            </a:r>
            <a:r>
              <a:rPr lang="en-US" sz="2400" dirty="0" smtClean="0">
                <a:solidFill>
                  <a:srgbClr val="FFC000"/>
                </a:solidFill>
              </a:rPr>
              <a:t> </a:t>
            </a:r>
            <a:r>
              <a:rPr lang="en-US" sz="2400" dirty="0" err="1" smtClean="0">
                <a:solidFill>
                  <a:srgbClr val="FFC000"/>
                </a:solidFill>
              </a:rPr>
              <a:t>žmonių</a:t>
            </a:r>
            <a:r>
              <a:rPr lang="en-US" sz="2400" dirty="0" smtClean="0">
                <a:solidFill>
                  <a:srgbClr val="FFC000"/>
                </a:solidFill>
              </a:rPr>
              <a:t>, </a:t>
            </a:r>
            <a:r>
              <a:rPr lang="en-US" sz="2400" dirty="0" err="1" smtClean="0">
                <a:solidFill>
                  <a:srgbClr val="FFC000"/>
                </a:solidFill>
              </a:rPr>
              <a:t>kai</a:t>
            </a:r>
            <a:r>
              <a:rPr lang="en-US" sz="2400" dirty="0" smtClean="0">
                <a:solidFill>
                  <a:srgbClr val="FFC000"/>
                </a:solidFill>
              </a:rPr>
              <a:t> </a:t>
            </a:r>
            <a:r>
              <a:rPr lang="en-US" sz="2400" dirty="0" err="1" smtClean="0">
                <a:solidFill>
                  <a:srgbClr val="FFC000"/>
                </a:solidFill>
              </a:rPr>
              <a:t>išgyveno</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Barboros</a:t>
            </a:r>
            <a:r>
              <a:rPr lang="en-US" sz="2400" dirty="0" smtClean="0">
                <a:solidFill>
                  <a:srgbClr val="FFC000"/>
                </a:solidFill>
              </a:rPr>
              <a:t> </a:t>
            </a:r>
            <a:r>
              <a:rPr lang="en-US" sz="2400" dirty="0" err="1" smtClean="0">
                <a:solidFill>
                  <a:srgbClr val="FFC000"/>
                </a:solidFill>
              </a:rPr>
              <a:t>Radvilaitės</a:t>
            </a:r>
            <a:r>
              <a:rPr lang="en-US" sz="2400" dirty="0" smtClean="0">
                <a:solidFill>
                  <a:srgbClr val="FFC000"/>
                </a:solidFill>
              </a:rPr>
              <a:t> </a:t>
            </a:r>
            <a:r>
              <a:rPr lang="en-US" sz="2400" dirty="0" err="1" smtClean="0">
                <a:solidFill>
                  <a:srgbClr val="FFC000"/>
                </a:solidFill>
              </a:rPr>
              <a:t>mirtį</a:t>
            </a:r>
            <a:r>
              <a:rPr lang="en-US" sz="2400" dirty="0" smtClean="0">
                <a:solidFill>
                  <a:srgbClr val="FFC000"/>
                </a:solidFill>
              </a:rPr>
              <a:t>. </a:t>
            </a:r>
            <a:r>
              <a:rPr lang="en-US" sz="2400" dirty="0" err="1" smtClean="0">
                <a:solidFill>
                  <a:srgbClr val="FFC000"/>
                </a:solidFill>
              </a:rPr>
              <a:t>Nusivylė</a:t>
            </a:r>
            <a:r>
              <a:rPr lang="en-US" sz="2400" dirty="0" smtClean="0">
                <a:solidFill>
                  <a:srgbClr val="FFC000"/>
                </a:solidFill>
              </a:rPr>
              <a:t> </a:t>
            </a:r>
            <a:r>
              <a:rPr lang="en-US" sz="2400" dirty="0" err="1" smtClean="0">
                <a:solidFill>
                  <a:srgbClr val="FFC000"/>
                </a:solidFill>
              </a:rPr>
              <a:t>trečiomis</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vedybomis</a:t>
            </a:r>
            <a:r>
              <a:rPr lang="en-US" sz="2400" dirty="0" smtClean="0">
                <a:solidFill>
                  <a:srgbClr val="FFC000"/>
                </a:solidFill>
              </a:rPr>
              <a:t>, </a:t>
            </a:r>
            <a:r>
              <a:rPr lang="en-US" sz="2400" dirty="0" err="1" smtClean="0">
                <a:solidFill>
                  <a:srgbClr val="FFC000"/>
                </a:solidFill>
              </a:rPr>
              <a:t>sielvartavo</a:t>
            </a:r>
            <a:r>
              <a:rPr lang="en-US" sz="2400" dirty="0" smtClean="0">
                <a:solidFill>
                  <a:srgbClr val="FFC000"/>
                </a:solidFill>
              </a:rPr>
              <a:t> </a:t>
            </a:r>
            <a:r>
              <a:rPr lang="en-US" sz="2400" dirty="0" err="1" smtClean="0">
                <a:solidFill>
                  <a:srgbClr val="FFC000"/>
                </a:solidFill>
              </a:rPr>
              <a:t>dėl</a:t>
            </a:r>
            <a:r>
              <a:rPr lang="en-US" sz="2400" dirty="0" smtClean="0">
                <a:solidFill>
                  <a:srgbClr val="FFC000"/>
                </a:solidFill>
              </a:rPr>
              <a:t> </a:t>
            </a:r>
            <a:r>
              <a:rPr lang="en-US" sz="2400" dirty="0" err="1" smtClean="0">
                <a:solidFill>
                  <a:srgbClr val="FFC000"/>
                </a:solidFill>
              </a:rPr>
              <a:t>konfliktų</a:t>
            </a:r>
            <a:r>
              <a:rPr lang="en-US" sz="2400" dirty="0" smtClean="0">
                <a:solidFill>
                  <a:srgbClr val="FFC000"/>
                </a:solidFill>
              </a:rPr>
              <a:t> tarp </a:t>
            </a:r>
            <a:r>
              <a:rPr lang="en-US" sz="2400" dirty="0" err="1" smtClean="0">
                <a:solidFill>
                  <a:srgbClr val="FFC000"/>
                </a:solidFill>
              </a:rPr>
              <a:t>sosto</a:t>
            </a:r>
            <a:r>
              <a:rPr lang="en-US" sz="2400" dirty="0" smtClean="0">
                <a:solidFill>
                  <a:srgbClr val="FFC000"/>
                </a:solidFill>
              </a:rPr>
              <a:t> </a:t>
            </a:r>
            <a:r>
              <a:rPr lang="en-US" sz="2400" dirty="0" err="1" smtClean="0">
                <a:solidFill>
                  <a:srgbClr val="FFC000"/>
                </a:solidFill>
              </a:rPr>
              <a:t>ir</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visuomenės</a:t>
            </a:r>
            <a:r>
              <a:rPr lang="en-US" sz="2400" dirty="0" smtClean="0">
                <a:solidFill>
                  <a:srgbClr val="FFC000"/>
                </a:solidFill>
              </a:rPr>
              <a:t>. </a:t>
            </a:r>
            <a:r>
              <a:rPr lang="en-US" sz="2400" dirty="0" err="1" smtClean="0">
                <a:solidFill>
                  <a:srgbClr val="FFC000"/>
                </a:solidFill>
              </a:rPr>
              <a:t>Gyveno</a:t>
            </a:r>
            <a:r>
              <a:rPr lang="en-US" sz="2400" dirty="0" smtClean="0">
                <a:solidFill>
                  <a:srgbClr val="FFC000"/>
                </a:solidFill>
              </a:rPr>
              <a:t> </a:t>
            </a:r>
            <a:r>
              <a:rPr lang="en-US" sz="2400" dirty="0" err="1" smtClean="0">
                <a:solidFill>
                  <a:srgbClr val="FFC000"/>
                </a:solidFill>
              </a:rPr>
              <a:t>nesivaržydamas</a:t>
            </a:r>
            <a:r>
              <a:rPr lang="en-US" sz="2400" dirty="0" smtClean="0">
                <a:solidFill>
                  <a:srgbClr val="FFC000"/>
                </a:solidFill>
              </a:rPr>
              <a:t>, </a:t>
            </a:r>
            <a:r>
              <a:rPr lang="en-US" sz="2400" dirty="0" err="1" smtClean="0">
                <a:solidFill>
                  <a:srgbClr val="FFC000"/>
                </a:solidFill>
              </a:rPr>
              <a:t>medžiojo</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puotavo</a:t>
            </a:r>
            <a:r>
              <a:rPr lang="en-US" sz="2400" dirty="0" smtClean="0">
                <a:solidFill>
                  <a:srgbClr val="FFC000"/>
                </a:solidFill>
              </a:rPr>
              <a:t>, </a:t>
            </a:r>
            <a:r>
              <a:rPr lang="en-US" sz="2400" dirty="0" err="1" smtClean="0">
                <a:solidFill>
                  <a:srgbClr val="FFC000"/>
                </a:solidFill>
              </a:rPr>
              <a:t>pramogavo</a:t>
            </a:r>
            <a:r>
              <a:rPr lang="en-US" sz="2400" dirty="0" smtClean="0">
                <a:solidFill>
                  <a:srgbClr val="FFC000"/>
                </a:solidFill>
              </a:rPr>
              <a:t> </a:t>
            </a:r>
            <a:r>
              <a:rPr lang="en-US" sz="2400" dirty="0" err="1" smtClean="0">
                <a:solidFill>
                  <a:srgbClr val="FFC000"/>
                </a:solidFill>
              </a:rPr>
              <a:t>su</a:t>
            </a:r>
            <a:r>
              <a:rPr lang="en-US" sz="2400" dirty="0" smtClean="0">
                <a:solidFill>
                  <a:srgbClr val="FFC000"/>
                </a:solidFill>
              </a:rPr>
              <a:t> </a:t>
            </a:r>
            <a:r>
              <a:rPr lang="en-US" sz="2400" dirty="0" err="1" smtClean="0">
                <a:solidFill>
                  <a:srgbClr val="FFC000"/>
                </a:solidFill>
              </a:rPr>
              <a:t>gražuolėmis</a:t>
            </a:r>
            <a:r>
              <a:rPr lang="en-US" sz="2400" dirty="0" smtClean="0">
                <a:solidFill>
                  <a:srgbClr val="FFC000"/>
                </a:solidFill>
              </a:rPr>
              <a:t>. </a:t>
            </a:r>
            <a:r>
              <a:rPr lang="en-US" sz="2400" dirty="0" err="1" smtClean="0">
                <a:solidFill>
                  <a:srgbClr val="FFC000"/>
                </a:solidFill>
              </a:rPr>
              <a:t>Dėl</a:t>
            </a:r>
            <a:r>
              <a:rPr lang="en-US" sz="2400" dirty="0" smtClean="0">
                <a:solidFill>
                  <a:srgbClr val="FFC000"/>
                </a:solidFill>
              </a:rPr>
              <a:t> </a:t>
            </a:r>
            <a:r>
              <a:rPr lang="en-US" sz="2400" dirty="0" err="1" smtClean="0">
                <a:solidFill>
                  <a:srgbClr val="FFC000"/>
                </a:solidFill>
              </a:rPr>
              <a:t>dosnumo</a:t>
            </a:r>
            <a:r>
              <a:rPr lang="en-US" sz="2400" dirty="0" smtClean="0">
                <a:solidFill>
                  <a:srgbClr val="FFC000"/>
                </a:solidFill>
              </a:rPr>
              <a:t> </a:t>
            </a:r>
            <a:r>
              <a:rPr lang="en-US" sz="2400" dirty="0" err="1" smtClean="0">
                <a:solidFill>
                  <a:srgbClr val="FFC000"/>
                </a:solidFill>
              </a:rPr>
              <a:t>ir</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žavumo</a:t>
            </a:r>
            <a:r>
              <a:rPr lang="en-US" sz="2400" dirty="0" smtClean="0">
                <a:solidFill>
                  <a:srgbClr val="FFC000"/>
                </a:solidFill>
              </a:rPr>
              <a:t> </a:t>
            </a:r>
            <a:r>
              <a:rPr lang="en-US" sz="2400" dirty="0" err="1" smtClean="0">
                <a:solidFill>
                  <a:srgbClr val="FFC000"/>
                </a:solidFill>
              </a:rPr>
              <a:t>aplinkinių</a:t>
            </a:r>
            <a:r>
              <a:rPr lang="en-US" sz="2400" dirty="0" smtClean="0">
                <a:solidFill>
                  <a:srgbClr val="FFC000"/>
                </a:solidFill>
              </a:rPr>
              <a:t> </a:t>
            </a:r>
            <a:r>
              <a:rPr lang="en-US" sz="2400" dirty="0" err="1" smtClean="0">
                <a:solidFill>
                  <a:srgbClr val="FFC000"/>
                </a:solidFill>
              </a:rPr>
              <a:t>buvo</a:t>
            </a:r>
            <a:r>
              <a:rPr lang="en-US" sz="2400" dirty="0" smtClean="0">
                <a:solidFill>
                  <a:srgbClr val="FFC000"/>
                </a:solidFill>
              </a:rPr>
              <a:t> </a:t>
            </a:r>
            <a:r>
              <a:rPr lang="en-US" sz="2400" dirty="0" err="1" smtClean="0">
                <a:solidFill>
                  <a:srgbClr val="FFC000"/>
                </a:solidFill>
              </a:rPr>
              <a:t>mėgstamas</a:t>
            </a:r>
            <a:r>
              <a:rPr lang="en-US" sz="2400" dirty="0" smtClean="0">
                <a:solidFill>
                  <a:srgbClr val="FFC000"/>
                </a:solidFill>
              </a:rPr>
              <a:t>, </a:t>
            </a:r>
            <a:r>
              <a:rPr lang="en-US" sz="2400" dirty="0" err="1" smtClean="0">
                <a:solidFill>
                  <a:srgbClr val="FFC000"/>
                </a:solidFill>
              </a:rPr>
              <a:t>tada</a:t>
            </a:r>
            <a:r>
              <a:rPr lang="en-US" sz="2400" dirty="0" smtClean="0">
                <a:solidFill>
                  <a:srgbClr val="FFC000"/>
                </a:solidFill>
              </a:rPr>
              <a:t> </a:t>
            </a:r>
            <a:r>
              <a:rPr lang="en-US" sz="2400" dirty="0" err="1" smtClean="0">
                <a:solidFill>
                  <a:srgbClr val="FFC000"/>
                </a:solidFill>
              </a:rPr>
              <a:t>ir</a:t>
            </a:r>
            <a:r>
              <a:rPr lang="en-US" sz="2400" dirty="0" smtClean="0">
                <a:solidFill>
                  <a:srgbClr val="FFC000"/>
                </a:solidFill>
              </a:rPr>
              <a:t> </a:t>
            </a:r>
            <a:r>
              <a:rPr lang="en-US" sz="2400" dirty="0" err="1" smtClean="0">
                <a:solidFill>
                  <a:srgbClr val="FFC000"/>
                </a:solidFill>
              </a:rPr>
              <a:t>susidomėjo</a:t>
            </a:r>
            <a:r>
              <a:rPr lang="en-US" sz="2400" dirty="0" smtClean="0">
                <a:solidFill>
                  <a:srgbClr val="FFC000"/>
                </a:solidFill>
              </a:rPr>
              <a:t> </a:t>
            </a:r>
            <a:endParaRPr lang="lt-LT" sz="2400" dirty="0" smtClean="0">
              <a:solidFill>
                <a:srgbClr val="FFC000"/>
              </a:solidFill>
            </a:endParaRPr>
          </a:p>
          <a:p>
            <a:pPr>
              <a:buNone/>
            </a:pPr>
            <a:r>
              <a:rPr lang="en-US" sz="2400" dirty="0" err="1" smtClean="0">
                <a:solidFill>
                  <a:srgbClr val="FFC000"/>
                </a:solidFill>
              </a:rPr>
              <a:t>valstybiniais</a:t>
            </a:r>
            <a:r>
              <a:rPr lang="en-US" sz="2400" dirty="0" smtClean="0">
                <a:solidFill>
                  <a:srgbClr val="FFC000"/>
                </a:solidFill>
              </a:rPr>
              <a:t> </a:t>
            </a:r>
            <a:r>
              <a:rPr lang="en-US" sz="2400" dirty="0" err="1" smtClean="0">
                <a:solidFill>
                  <a:srgbClr val="FFC000"/>
                </a:solidFill>
              </a:rPr>
              <a:t>reikalais</a:t>
            </a:r>
            <a:r>
              <a:rPr lang="en-US" sz="2400" dirty="0" smtClean="0">
                <a:solidFill>
                  <a:srgbClr val="FFC000"/>
                </a:solidFill>
              </a:rPr>
              <a:t>. </a:t>
            </a:r>
            <a:endParaRPr lang="lt-LT" sz="2400" dirty="0" smtClean="0">
              <a:solidFill>
                <a:srgbClr val="FFC000"/>
              </a:solidFill>
            </a:endParaRPr>
          </a:p>
          <a:p>
            <a:pPr>
              <a:buNone/>
            </a:pPr>
            <a:endParaRPr lang="lt-LT" sz="2400" dirty="0" smtClean="0">
              <a:solidFill>
                <a:srgbClr val="FFC000"/>
              </a:solidFill>
            </a:endParaRPr>
          </a:p>
          <a:p>
            <a:pPr>
              <a:buNone/>
            </a:pPr>
            <a:r>
              <a:rPr lang="en-US" sz="2400" dirty="0" smtClean="0">
                <a:solidFill>
                  <a:srgbClr val="FFC000"/>
                </a:solidFill>
              </a:rPr>
              <a:t>Tai </a:t>
            </a:r>
            <a:r>
              <a:rPr lang="en-US" sz="2400" dirty="0" err="1" smtClean="0">
                <a:solidFill>
                  <a:srgbClr val="FFC000"/>
                </a:solidFill>
              </a:rPr>
              <a:t>buvo</a:t>
            </a:r>
            <a:r>
              <a:rPr lang="en-US" sz="2400" dirty="0" smtClean="0">
                <a:solidFill>
                  <a:srgbClr val="FFC000"/>
                </a:solidFill>
              </a:rPr>
              <a:t> </a:t>
            </a:r>
            <a:r>
              <a:rPr lang="en-US" sz="2400" dirty="0" err="1" smtClean="0">
                <a:solidFill>
                  <a:srgbClr val="FFC000"/>
                </a:solidFill>
              </a:rPr>
              <a:t>įdomi</a:t>
            </a:r>
            <a:r>
              <a:rPr lang="en-US" sz="2400" dirty="0" smtClean="0">
                <a:solidFill>
                  <a:srgbClr val="FFC000"/>
                </a:solidFill>
              </a:rPr>
              <a:t>, </a:t>
            </a:r>
            <a:r>
              <a:rPr lang="en-US" sz="2400" dirty="0" err="1" smtClean="0">
                <a:solidFill>
                  <a:srgbClr val="FFC000"/>
                </a:solidFill>
              </a:rPr>
              <a:t>sudėtinga</a:t>
            </a:r>
            <a:r>
              <a:rPr lang="en-US" sz="2400" dirty="0" smtClean="0">
                <a:solidFill>
                  <a:srgbClr val="FFC000"/>
                </a:solidFill>
              </a:rPr>
              <a:t> </a:t>
            </a:r>
            <a:r>
              <a:rPr lang="en-US" sz="2400" dirty="0" err="1" smtClean="0">
                <a:solidFill>
                  <a:srgbClr val="FFC000"/>
                </a:solidFill>
              </a:rPr>
              <a:t>asmenybė</a:t>
            </a:r>
            <a:r>
              <a:rPr lang="en-US" sz="2400" dirty="0" smtClean="0">
                <a:solidFill>
                  <a:srgbClr val="FFC000"/>
                </a:solidFill>
              </a:rPr>
              <a:t>, </a:t>
            </a:r>
            <a:r>
              <a:rPr lang="en-US" sz="2400" dirty="0" err="1" smtClean="0">
                <a:solidFill>
                  <a:srgbClr val="FFC000"/>
                </a:solidFill>
              </a:rPr>
              <a:t>Renesanso</a:t>
            </a:r>
            <a:endParaRPr lang="lt-LT" sz="2400" dirty="0" smtClean="0">
              <a:solidFill>
                <a:srgbClr val="FFC000"/>
              </a:solidFill>
            </a:endParaRPr>
          </a:p>
          <a:p>
            <a:pPr>
              <a:buNone/>
            </a:pPr>
            <a:r>
              <a:rPr lang="en-US" sz="2400" dirty="0" err="1" smtClean="0">
                <a:solidFill>
                  <a:srgbClr val="FFC000"/>
                </a:solidFill>
              </a:rPr>
              <a:t>žmogus</a:t>
            </a:r>
            <a:r>
              <a:rPr lang="en-US" sz="2400" dirty="0" smtClean="0">
                <a:solidFill>
                  <a:srgbClr val="FFC000"/>
                </a:solidFill>
              </a:rPr>
              <a:t>, kuris </a:t>
            </a:r>
            <a:r>
              <a:rPr lang="en-US" sz="2400" dirty="0" err="1" smtClean="0">
                <a:solidFill>
                  <a:srgbClr val="FFC000"/>
                </a:solidFill>
              </a:rPr>
              <a:t>sumaniai</a:t>
            </a:r>
            <a:r>
              <a:rPr lang="en-US" sz="2400" dirty="0" smtClean="0">
                <a:solidFill>
                  <a:srgbClr val="FFC000"/>
                </a:solidFill>
              </a:rPr>
              <a:t> </a:t>
            </a:r>
            <a:r>
              <a:rPr lang="en-US" sz="2400" dirty="0" err="1" smtClean="0">
                <a:solidFill>
                  <a:srgbClr val="FFC000"/>
                </a:solidFill>
              </a:rPr>
              <a:t>naudojosi</a:t>
            </a:r>
            <a:r>
              <a:rPr lang="en-US" sz="2400" dirty="0" smtClean="0">
                <a:solidFill>
                  <a:srgbClr val="FFC000"/>
                </a:solidFill>
              </a:rPr>
              <a:t> </a:t>
            </a:r>
            <a:r>
              <a:rPr lang="en-US" sz="2400" dirty="0" err="1" smtClean="0">
                <a:solidFill>
                  <a:srgbClr val="FFC000"/>
                </a:solidFill>
              </a:rPr>
              <a:t>gyvenimo</a:t>
            </a:r>
            <a:r>
              <a:rPr lang="en-US" sz="2400" dirty="0" smtClean="0">
                <a:solidFill>
                  <a:srgbClr val="FFC000"/>
                </a:solidFill>
              </a:rPr>
              <a:t> </a:t>
            </a:r>
            <a:r>
              <a:rPr lang="en-US" sz="2400" dirty="0" err="1" smtClean="0">
                <a:solidFill>
                  <a:srgbClr val="FFC000"/>
                </a:solidFill>
              </a:rPr>
              <a:t>žavesiu</a:t>
            </a:r>
            <a:r>
              <a:rPr lang="en-US" sz="2400" dirty="0" smtClean="0">
                <a:solidFill>
                  <a:srgbClr val="FFC000"/>
                </a:solidFill>
              </a:rPr>
              <a:t>.</a:t>
            </a:r>
            <a:endParaRPr lang="lt-LT" sz="2400" dirty="0">
              <a:solidFill>
                <a:srgbClr val="FFC000"/>
              </a:solidFill>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smtClean="0"/>
              <a:t>Žygimantas Augustas ir Barbora Radvilaitė</a:t>
            </a:r>
            <a:endParaRPr lang="lt-LT"/>
          </a:p>
        </p:txBody>
      </p:sp>
      <p:sp>
        <p:nvSpPr>
          <p:cNvPr id="3" name="Turinio vietos rezervavimo ženklas 2"/>
          <p:cNvSpPr>
            <a:spLocks noGrp="1"/>
          </p:cNvSpPr>
          <p:nvPr>
            <p:ph idx="1"/>
          </p:nvPr>
        </p:nvSpPr>
        <p:spPr/>
        <p:txBody>
          <a:bodyPr>
            <a:normAutofit/>
          </a:bodyPr>
          <a:lstStyle/>
          <a:p>
            <a:pPr>
              <a:buNone/>
            </a:pPr>
            <a:r>
              <a:rPr lang="lt-LT" sz="2000" dirty="0" smtClean="0">
                <a:solidFill>
                  <a:schemeClr val="tx2">
                    <a:lumMod val="75000"/>
                  </a:schemeClr>
                </a:solidFill>
              </a:rPr>
              <a:t>Kai mirė jo pirmoji žmona Elžbieta </a:t>
            </a:r>
            <a:r>
              <a:rPr lang="lt-LT" sz="2000" dirty="0" err="1" smtClean="0">
                <a:solidFill>
                  <a:schemeClr val="tx2">
                    <a:lumMod val="75000"/>
                  </a:schemeClr>
                </a:solidFill>
              </a:rPr>
              <a:t>Habsburgaitė</a:t>
            </a:r>
            <a:r>
              <a:rPr lang="lt-LT" sz="2000" dirty="0" smtClean="0">
                <a:solidFill>
                  <a:schemeClr val="tx2">
                    <a:lumMod val="75000"/>
                  </a:schemeClr>
                </a:solidFill>
              </a:rPr>
              <a:t>, Žygimantas Augustas įsimylėjo Barborą Radvilaitę </a:t>
            </a:r>
            <a:r>
              <a:rPr lang="lt-LT" sz="2000" dirty="0" err="1" smtClean="0">
                <a:solidFill>
                  <a:schemeClr val="tx2">
                    <a:lumMod val="75000"/>
                  </a:schemeClr>
                </a:solidFill>
              </a:rPr>
              <a:t>Goštautienę</a:t>
            </a:r>
            <a:r>
              <a:rPr lang="lt-LT" sz="2000" dirty="0" smtClean="0">
                <a:solidFill>
                  <a:schemeClr val="tx2">
                    <a:lumMod val="75000"/>
                  </a:schemeClr>
                </a:solidFill>
              </a:rPr>
              <a:t>. Nepaisant tėvų draudimo ,1574 m. jis slapta vedė Barborą Radvilaitę.</a:t>
            </a:r>
            <a:r>
              <a:rPr lang="lt-LT" sz="2000" dirty="0" smtClean="0"/>
              <a:t> </a:t>
            </a:r>
            <a:r>
              <a:rPr lang="lt-LT" sz="2000" dirty="0" smtClean="0">
                <a:solidFill>
                  <a:schemeClr val="tx2">
                    <a:lumMod val="75000"/>
                  </a:schemeClr>
                </a:solidFill>
              </a:rPr>
              <a:t>1550 m. Barbora buvo iškilmingai Krokuvoje karūnuota Lenkijos karaliene. Tačiau po metų ji mirė. Ji buvo palaidota </a:t>
            </a:r>
            <a:r>
              <a:rPr lang="lt-LT" sz="2000" dirty="0" smtClean="0">
                <a:solidFill>
                  <a:schemeClr val="tx2">
                    <a:lumMod val="75000"/>
                  </a:schemeClr>
                </a:solidFill>
              </a:rPr>
              <a:t>Arkikatedros </a:t>
            </a:r>
            <a:r>
              <a:rPr lang="lt-LT" sz="2000" dirty="0" smtClean="0">
                <a:solidFill>
                  <a:schemeClr val="tx2">
                    <a:lumMod val="75000"/>
                  </a:schemeClr>
                </a:solidFill>
              </a:rPr>
              <a:t>rūsyje, greta pirmosios Žygimanto Augusto žmonos – Elžbietos.</a:t>
            </a:r>
            <a:endParaRPr lang="lt-LT" sz="2000" dirty="0">
              <a:solidFill>
                <a:schemeClr val="tx2">
                  <a:lumMod val="75000"/>
                </a:schemeClr>
              </a:solidFill>
            </a:endParaRPr>
          </a:p>
        </p:txBody>
      </p:sp>
      <p:pic>
        <p:nvPicPr>
          <p:cNvPr id="4099" name="Picture 3" descr="C:\Documents and Settings\Agne\Desktop\250px-Perły_królowej_Barbary.jpeg"/>
          <p:cNvPicPr>
            <a:picLocks noChangeAspect="1" noChangeArrowheads="1"/>
          </p:cNvPicPr>
          <p:nvPr/>
        </p:nvPicPr>
        <p:blipFill>
          <a:blip r:embed="rId2" cstate="print"/>
          <a:srcRect/>
          <a:stretch>
            <a:fillRect/>
          </a:stretch>
        </p:blipFill>
        <p:spPr bwMode="auto">
          <a:xfrm>
            <a:off x="4283968" y="3645024"/>
            <a:ext cx="2714644" cy="3063999"/>
          </a:xfrm>
          <a:prstGeom prst="rect">
            <a:avLst/>
          </a:prstGeom>
          <a:noFill/>
        </p:spPr>
      </p:pic>
      <p:sp>
        <p:nvSpPr>
          <p:cNvPr id="5" name="Stačiakampis 4"/>
          <p:cNvSpPr/>
          <p:nvPr/>
        </p:nvSpPr>
        <p:spPr>
          <a:xfrm>
            <a:off x="539552" y="4398496"/>
            <a:ext cx="5471303" cy="646331"/>
          </a:xfrm>
          <a:prstGeom prst="rect">
            <a:avLst/>
          </a:prstGeom>
        </p:spPr>
        <p:txBody>
          <a:bodyPr wrap="square">
            <a:spAutoFit/>
          </a:bodyPr>
          <a:lstStyle/>
          <a:p>
            <a:r>
              <a:rPr lang="en-US" b="1" dirty="0" smtClean="0">
                <a:solidFill>
                  <a:srgbClr val="002060"/>
                </a:solidFill>
              </a:rPr>
              <a:t>1520-12</a:t>
            </a:r>
            <a:r>
              <a:rPr lang="lt-LT" b="1" dirty="0" smtClean="0">
                <a:solidFill>
                  <a:srgbClr val="002060"/>
                </a:solidFill>
              </a:rPr>
              <a:t>-</a:t>
            </a:r>
            <a:r>
              <a:rPr lang="en-US" b="1" dirty="0" smtClean="0">
                <a:solidFill>
                  <a:srgbClr val="002060"/>
                </a:solidFill>
              </a:rPr>
              <a:t>06</a:t>
            </a:r>
            <a:r>
              <a:rPr lang="lt-LT" b="1" dirty="0" smtClean="0">
                <a:solidFill>
                  <a:srgbClr val="002060"/>
                </a:solidFill>
              </a:rPr>
              <a:t> </a:t>
            </a:r>
            <a:r>
              <a:rPr lang="en-US" b="1" dirty="0" smtClean="0">
                <a:solidFill>
                  <a:srgbClr val="002060"/>
                </a:solidFill>
              </a:rPr>
              <a:t>-</a:t>
            </a:r>
            <a:r>
              <a:rPr lang="lt-LT" b="1" dirty="0" smtClean="0">
                <a:solidFill>
                  <a:srgbClr val="002060"/>
                </a:solidFill>
              </a:rPr>
              <a:t> </a:t>
            </a:r>
            <a:r>
              <a:rPr lang="en-US" b="1" dirty="0" smtClean="0">
                <a:solidFill>
                  <a:srgbClr val="002060"/>
                </a:solidFill>
              </a:rPr>
              <a:t>1551-</a:t>
            </a:r>
            <a:r>
              <a:rPr lang="lt-LT" b="1" dirty="0" smtClean="0">
                <a:solidFill>
                  <a:srgbClr val="002060"/>
                </a:solidFill>
              </a:rPr>
              <a:t>05-08</a:t>
            </a:r>
            <a:r>
              <a:rPr lang="lt-LT" sz="3600" b="1" dirty="0" smtClean="0">
                <a:solidFill>
                  <a:srgbClr val="002060"/>
                </a:solidFill>
              </a:rPr>
              <a:t> </a:t>
            </a:r>
            <a:endParaRPr lang="lt-LT" b="1" dirty="0">
              <a:solidFill>
                <a:srgbClr val="002060"/>
              </a:solidFill>
            </a:endParaRPr>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3" descr="barbora1"/>
          <p:cNvPicPr>
            <a:picLocks noGrp="1" noChangeAspect="1" noChangeArrowheads="1"/>
          </p:cNvPicPr>
          <p:nvPr>
            <p:ph idx="1"/>
          </p:nvPr>
        </p:nvPicPr>
        <p:blipFill>
          <a:blip r:embed="rId2" cstate="print"/>
          <a:srcRect/>
          <a:stretch>
            <a:fillRect/>
          </a:stretch>
        </p:blipFill>
        <p:spPr bwMode="auto">
          <a:xfrm>
            <a:off x="4932040" y="404664"/>
            <a:ext cx="3968603" cy="6004669"/>
          </a:xfrm>
          <a:prstGeom prst="rect">
            <a:avLst/>
          </a:prstGeom>
          <a:noFill/>
        </p:spPr>
      </p:pic>
      <p:pic>
        <p:nvPicPr>
          <p:cNvPr id="5" name="Picture 7" descr="zygimantas_augustas"/>
          <p:cNvPicPr>
            <a:picLocks noChangeAspect="1" noChangeArrowheads="1"/>
          </p:cNvPicPr>
          <p:nvPr/>
        </p:nvPicPr>
        <p:blipFill>
          <a:blip r:embed="rId3" cstate="print"/>
          <a:srcRect/>
          <a:stretch>
            <a:fillRect/>
          </a:stretch>
        </p:blipFill>
        <p:spPr bwMode="auto">
          <a:xfrm>
            <a:off x="228600" y="381000"/>
            <a:ext cx="4352925" cy="6019800"/>
          </a:xfrm>
          <a:prstGeom prst="rect">
            <a:avLst/>
          </a:prstGeom>
          <a:noFill/>
        </p:spPr>
      </p:pic>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404664"/>
            <a:ext cx="8229600" cy="2736304"/>
          </a:xfrm>
        </p:spPr>
        <p:txBody>
          <a:bodyPr>
            <a:normAutofit fontScale="92500"/>
          </a:bodyPr>
          <a:lstStyle/>
          <a:p>
            <a:r>
              <a:rPr lang="en-US" dirty="0" err="1" smtClean="0">
                <a:solidFill>
                  <a:srgbClr val="FFC000"/>
                </a:solidFill>
              </a:rPr>
              <a:t>Ji</a:t>
            </a:r>
            <a:r>
              <a:rPr lang="en-US" dirty="0" smtClean="0">
                <a:solidFill>
                  <a:srgbClr val="FFC000"/>
                </a:solidFill>
              </a:rPr>
              <a:t> </a:t>
            </a:r>
            <a:r>
              <a:rPr lang="en-US" dirty="0" err="1" smtClean="0">
                <a:solidFill>
                  <a:srgbClr val="FFC000"/>
                </a:solidFill>
              </a:rPr>
              <a:t>gimė</a:t>
            </a:r>
            <a:r>
              <a:rPr lang="en-US" dirty="0" smtClean="0">
                <a:solidFill>
                  <a:srgbClr val="FFC000"/>
                </a:solidFill>
              </a:rPr>
              <a:t> </a:t>
            </a:r>
            <a:r>
              <a:rPr lang="en-US" dirty="0" err="1" smtClean="0">
                <a:solidFill>
                  <a:srgbClr val="FFC000"/>
                </a:solidFill>
              </a:rPr>
              <a:t>ir</a:t>
            </a:r>
            <a:r>
              <a:rPr lang="en-US" dirty="0" smtClean="0">
                <a:solidFill>
                  <a:srgbClr val="FFC000"/>
                </a:solidFill>
              </a:rPr>
              <a:t> </a:t>
            </a:r>
            <a:r>
              <a:rPr lang="en-US" dirty="0" err="1" smtClean="0">
                <a:solidFill>
                  <a:srgbClr val="FFC000"/>
                </a:solidFill>
              </a:rPr>
              <a:t>užaugo</a:t>
            </a:r>
            <a:r>
              <a:rPr lang="en-US" dirty="0" smtClean="0">
                <a:solidFill>
                  <a:srgbClr val="FFC000"/>
                </a:solidFill>
              </a:rPr>
              <a:t> </a:t>
            </a:r>
            <a:r>
              <a:rPr lang="en-US" dirty="0" err="1" smtClean="0">
                <a:solidFill>
                  <a:srgbClr val="FFC000"/>
                </a:solidFill>
              </a:rPr>
              <a:t>Vilniuje</a:t>
            </a:r>
            <a:r>
              <a:rPr lang="en-US" dirty="0" smtClean="0">
                <a:solidFill>
                  <a:srgbClr val="FFC000"/>
                </a:solidFill>
              </a:rPr>
              <a:t>, ant </a:t>
            </a:r>
            <a:r>
              <a:rPr lang="en-US" dirty="0" err="1" smtClean="0">
                <a:solidFill>
                  <a:srgbClr val="FFC000"/>
                </a:solidFill>
                <a:hlinkClick r:id="rId3" tooltip="Neris"/>
              </a:rPr>
              <a:t>Neries</a:t>
            </a:r>
            <a:r>
              <a:rPr lang="en-US" dirty="0" smtClean="0">
                <a:solidFill>
                  <a:srgbClr val="FFC000"/>
                </a:solidFill>
              </a:rPr>
              <a:t> </a:t>
            </a:r>
            <a:r>
              <a:rPr lang="en-US" dirty="0" err="1" smtClean="0">
                <a:solidFill>
                  <a:srgbClr val="FFC000"/>
                </a:solidFill>
              </a:rPr>
              <a:t>kranto</a:t>
            </a:r>
            <a:r>
              <a:rPr lang="en-US" dirty="0" smtClean="0">
                <a:solidFill>
                  <a:srgbClr val="FFC000"/>
                </a:solidFill>
              </a:rPr>
              <a:t> </a:t>
            </a:r>
            <a:r>
              <a:rPr lang="en-US" dirty="0" err="1" smtClean="0">
                <a:solidFill>
                  <a:srgbClr val="FFC000"/>
                </a:solidFill>
              </a:rPr>
              <a:t>stovėjusiame</a:t>
            </a:r>
            <a:r>
              <a:rPr lang="en-US" dirty="0" smtClean="0">
                <a:solidFill>
                  <a:srgbClr val="FFC000"/>
                </a:solidFill>
              </a:rPr>
              <a:t> </a:t>
            </a:r>
            <a:r>
              <a:rPr lang="en-US" dirty="0" err="1" smtClean="0">
                <a:solidFill>
                  <a:srgbClr val="FFC000"/>
                </a:solidFill>
              </a:rPr>
              <a:t>dvare</a:t>
            </a:r>
            <a:r>
              <a:rPr lang="en-US" dirty="0" smtClean="0">
                <a:solidFill>
                  <a:srgbClr val="FFC000"/>
                </a:solidFill>
              </a:rPr>
              <a:t>. </a:t>
            </a:r>
            <a:r>
              <a:rPr lang="en-US" dirty="0" err="1" smtClean="0">
                <a:solidFill>
                  <a:srgbClr val="FFC000"/>
                </a:solidFill>
              </a:rPr>
              <a:t>Buvo</a:t>
            </a:r>
            <a:r>
              <a:rPr lang="en-US" dirty="0" smtClean="0">
                <a:solidFill>
                  <a:srgbClr val="FFC000"/>
                </a:solidFill>
              </a:rPr>
              <a:t> </a:t>
            </a:r>
            <a:r>
              <a:rPr lang="en-US" dirty="0" err="1" smtClean="0">
                <a:solidFill>
                  <a:srgbClr val="FFC000"/>
                </a:solidFill>
              </a:rPr>
              <a:t>gerai</a:t>
            </a:r>
            <a:r>
              <a:rPr lang="en-US" dirty="0" smtClean="0">
                <a:solidFill>
                  <a:srgbClr val="FFC000"/>
                </a:solidFill>
              </a:rPr>
              <a:t> </a:t>
            </a:r>
            <a:r>
              <a:rPr lang="en-US" dirty="0" err="1" smtClean="0">
                <a:solidFill>
                  <a:srgbClr val="FFC000"/>
                </a:solidFill>
              </a:rPr>
              <a:t>išmokslinta</a:t>
            </a:r>
            <a:r>
              <a:rPr lang="en-US" dirty="0" smtClean="0">
                <a:solidFill>
                  <a:srgbClr val="FFC000"/>
                </a:solidFill>
              </a:rPr>
              <a:t>, be </a:t>
            </a:r>
            <a:r>
              <a:rPr lang="en-US" dirty="0" err="1" smtClean="0">
                <a:solidFill>
                  <a:srgbClr val="FFC000"/>
                </a:solidFill>
              </a:rPr>
              <a:t>vietos</a:t>
            </a:r>
            <a:r>
              <a:rPr lang="en-US" dirty="0" smtClean="0">
                <a:solidFill>
                  <a:srgbClr val="FFC000"/>
                </a:solidFill>
              </a:rPr>
              <a:t> </a:t>
            </a:r>
            <a:r>
              <a:rPr lang="en-US" dirty="0" err="1" smtClean="0">
                <a:solidFill>
                  <a:srgbClr val="FFC000"/>
                </a:solidFill>
              </a:rPr>
              <a:t>kalbų</a:t>
            </a:r>
            <a:r>
              <a:rPr lang="en-US" dirty="0" smtClean="0">
                <a:solidFill>
                  <a:srgbClr val="FFC000"/>
                </a:solidFill>
              </a:rPr>
              <a:t> </a:t>
            </a:r>
            <a:r>
              <a:rPr lang="en-US" dirty="0" err="1" smtClean="0">
                <a:solidFill>
                  <a:srgbClr val="FFC000"/>
                </a:solidFill>
              </a:rPr>
              <a:t>mokėjo</a:t>
            </a:r>
            <a:r>
              <a:rPr lang="en-US" dirty="0" smtClean="0">
                <a:solidFill>
                  <a:srgbClr val="FFC000"/>
                </a:solidFill>
              </a:rPr>
              <a:t> </a:t>
            </a:r>
            <a:r>
              <a:rPr lang="en-US" dirty="0" err="1" smtClean="0">
                <a:solidFill>
                  <a:srgbClr val="FFC000"/>
                </a:solidFill>
              </a:rPr>
              <a:t>lotynų</a:t>
            </a:r>
            <a:r>
              <a:rPr lang="en-US" dirty="0" smtClean="0">
                <a:solidFill>
                  <a:srgbClr val="FFC000"/>
                </a:solidFill>
              </a:rPr>
              <a:t> </a:t>
            </a:r>
            <a:r>
              <a:rPr lang="en-US" dirty="0" err="1" smtClean="0">
                <a:solidFill>
                  <a:srgbClr val="FFC000"/>
                </a:solidFill>
              </a:rPr>
              <a:t>ir</a:t>
            </a:r>
            <a:r>
              <a:rPr lang="en-US" dirty="0" smtClean="0">
                <a:solidFill>
                  <a:srgbClr val="FFC000"/>
                </a:solidFill>
              </a:rPr>
              <a:t> </a:t>
            </a:r>
            <a:r>
              <a:rPr lang="en-US" dirty="0" err="1" smtClean="0">
                <a:solidFill>
                  <a:srgbClr val="FFC000"/>
                </a:solidFill>
              </a:rPr>
              <a:t>italų</a:t>
            </a:r>
            <a:r>
              <a:rPr lang="en-US" dirty="0" smtClean="0">
                <a:solidFill>
                  <a:srgbClr val="FFC000"/>
                </a:solidFill>
              </a:rPr>
              <a:t> </a:t>
            </a:r>
            <a:r>
              <a:rPr lang="en-US" dirty="0" err="1" smtClean="0">
                <a:solidFill>
                  <a:srgbClr val="FFC000"/>
                </a:solidFill>
              </a:rPr>
              <a:t>kalbas</a:t>
            </a:r>
            <a:r>
              <a:rPr lang="en-US" dirty="0" smtClean="0">
                <a:solidFill>
                  <a:srgbClr val="FFC000"/>
                </a:solidFill>
              </a:rPr>
              <a:t>. </a:t>
            </a:r>
            <a:r>
              <a:rPr lang="en-US" dirty="0" err="1" smtClean="0">
                <a:solidFill>
                  <a:srgbClr val="FFC000"/>
                </a:solidFill>
              </a:rPr>
              <a:t>Žaidė</a:t>
            </a:r>
            <a:r>
              <a:rPr lang="en-US" dirty="0" smtClean="0">
                <a:solidFill>
                  <a:srgbClr val="FFC000"/>
                </a:solidFill>
              </a:rPr>
              <a:t> </a:t>
            </a:r>
            <a:r>
              <a:rPr lang="en-US" dirty="0" err="1" smtClean="0">
                <a:solidFill>
                  <a:srgbClr val="FFC000"/>
                </a:solidFill>
              </a:rPr>
              <a:t>šachmatais</a:t>
            </a:r>
            <a:r>
              <a:rPr lang="en-US" dirty="0" smtClean="0">
                <a:solidFill>
                  <a:srgbClr val="FFC000"/>
                </a:solidFill>
              </a:rPr>
              <a:t>, </a:t>
            </a:r>
            <a:r>
              <a:rPr lang="en-US" dirty="0" err="1" smtClean="0">
                <a:solidFill>
                  <a:srgbClr val="FFC000"/>
                </a:solidFill>
              </a:rPr>
              <a:t>mėgo</a:t>
            </a:r>
            <a:r>
              <a:rPr lang="en-US" dirty="0" smtClean="0">
                <a:solidFill>
                  <a:srgbClr val="FFC000"/>
                </a:solidFill>
              </a:rPr>
              <a:t> </a:t>
            </a:r>
            <a:r>
              <a:rPr lang="en-US" dirty="0" err="1" smtClean="0">
                <a:solidFill>
                  <a:srgbClr val="FFC000"/>
                </a:solidFill>
              </a:rPr>
              <a:t>medžioti</a:t>
            </a:r>
            <a:r>
              <a:rPr lang="en-US" dirty="0" smtClean="0">
                <a:solidFill>
                  <a:srgbClr val="FFC000"/>
                </a:solidFill>
              </a:rPr>
              <a:t>, </a:t>
            </a:r>
            <a:r>
              <a:rPr lang="en-US" dirty="0" err="1" smtClean="0">
                <a:solidFill>
                  <a:srgbClr val="FFC000"/>
                </a:solidFill>
              </a:rPr>
              <a:t>puikiai</a:t>
            </a:r>
            <a:r>
              <a:rPr lang="en-US" dirty="0" smtClean="0">
                <a:solidFill>
                  <a:srgbClr val="FFC000"/>
                </a:solidFill>
              </a:rPr>
              <a:t> </a:t>
            </a:r>
            <a:r>
              <a:rPr lang="en-US" dirty="0" err="1" smtClean="0">
                <a:solidFill>
                  <a:srgbClr val="FFC000"/>
                </a:solidFill>
              </a:rPr>
              <a:t>šoko</a:t>
            </a:r>
            <a:r>
              <a:rPr lang="en-US" dirty="0" smtClean="0">
                <a:solidFill>
                  <a:srgbClr val="FFC000"/>
                </a:solidFill>
              </a:rPr>
              <a:t>. </a:t>
            </a:r>
            <a:r>
              <a:rPr lang="en-US" dirty="0" err="1" smtClean="0">
                <a:solidFill>
                  <a:srgbClr val="FFC000"/>
                </a:solidFill>
              </a:rPr>
              <a:t>Pagal</a:t>
            </a:r>
            <a:r>
              <a:rPr lang="en-US" dirty="0" smtClean="0">
                <a:solidFill>
                  <a:srgbClr val="FFC000"/>
                </a:solidFill>
              </a:rPr>
              <a:t> </a:t>
            </a:r>
            <a:r>
              <a:rPr lang="en-US" dirty="0" err="1" smtClean="0">
                <a:solidFill>
                  <a:srgbClr val="FFC000"/>
                </a:solidFill>
              </a:rPr>
              <a:t>atliktus</a:t>
            </a:r>
            <a:r>
              <a:rPr lang="en-US" dirty="0" smtClean="0">
                <a:solidFill>
                  <a:srgbClr val="FFC000"/>
                </a:solidFill>
              </a:rPr>
              <a:t> </a:t>
            </a:r>
            <a:r>
              <a:rPr lang="en-US" dirty="0" err="1" smtClean="0">
                <a:solidFill>
                  <a:srgbClr val="FFC000"/>
                </a:solidFill>
              </a:rPr>
              <a:t>Barboros</a:t>
            </a:r>
            <a:r>
              <a:rPr lang="en-US" dirty="0" smtClean="0">
                <a:solidFill>
                  <a:srgbClr val="FFC000"/>
                </a:solidFill>
              </a:rPr>
              <a:t> </a:t>
            </a:r>
            <a:r>
              <a:rPr lang="en-US" dirty="0" err="1" smtClean="0">
                <a:solidFill>
                  <a:srgbClr val="FFC000"/>
                </a:solidFill>
              </a:rPr>
              <a:t>griaučių</a:t>
            </a:r>
            <a:r>
              <a:rPr lang="en-US" dirty="0" smtClean="0">
                <a:solidFill>
                  <a:srgbClr val="FFC000"/>
                </a:solidFill>
              </a:rPr>
              <a:t> </a:t>
            </a:r>
            <a:r>
              <a:rPr lang="en-US" dirty="0" err="1" smtClean="0">
                <a:solidFill>
                  <a:srgbClr val="FFC000"/>
                </a:solidFill>
              </a:rPr>
              <a:t>tyrimus</a:t>
            </a:r>
            <a:r>
              <a:rPr lang="en-US" dirty="0" smtClean="0">
                <a:solidFill>
                  <a:srgbClr val="FFC000"/>
                </a:solidFill>
              </a:rPr>
              <a:t>, </a:t>
            </a:r>
            <a:r>
              <a:rPr lang="en-US" dirty="0" err="1" smtClean="0">
                <a:solidFill>
                  <a:srgbClr val="FFC000"/>
                </a:solidFill>
              </a:rPr>
              <a:t>manoma</a:t>
            </a:r>
            <a:r>
              <a:rPr lang="en-US" dirty="0" smtClean="0">
                <a:solidFill>
                  <a:srgbClr val="FFC000"/>
                </a:solidFill>
              </a:rPr>
              <a:t>, </a:t>
            </a:r>
            <a:r>
              <a:rPr lang="en-US" dirty="0" err="1" smtClean="0">
                <a:solidFill>
                  <a:srgbClr val="FFC000"/>
                </a:solidFill>
              </a:rPr>
              <a:t>kad</a:t>
            </a:r>
            <a:r>
              <a:rPr lang="en-US" dirty="0" smtClean="0">
                <a:solidFill>
                  <a:srgbClr val="FFC000"/>
                </a:solidFill>
              </a:rPr>
              <a:t> </a:t>
            </a:r>
            <a:r>
              <a:rPr lang="en-US" dirty="0" err="1" smtClean="0">
                <a:solidFill>
                  <a:srgbClr val="FFC000"/>
                </a:solidFill>
              </a:rPr>
              <a:t>ji</a:t>
            </a:r>
            <a:r>
              <a:rPr lang="en-US" dirty="0" smtClean="0">
                <a:solidFill>
                  <a:srgbClr val="FFC000"/>
                </a:solidFill>
              </a:rPr>
              <a:t> </a:t>
            </a:r>
            <a:r>
              <a:rPr lang="en-US" dirty="0" err="1" smtClean="0">
                <a:solidFill>
                  <a:srgbClr val="FFC000"/>
                </a:solidFill>
              </a:rPr>
              <a:t>buvo</a:t>
            </a:r>
            <a:r>
              <a:rPr lang="en-US" dirty="0" smtClean="0">
                <a:solidFill>
                  <a:srgbClr val="FFC000"/>
                </a:solidFill>
              </a:rPr>
              <a:t> </a:t>
            </a:r>
            <a:r>
              <a:rPr lang="en-US" dirty="0" err="1" smtClean="0">
                <a:solidFill>
                  <a:srgbClr val="FFC000"/>
                </a:solidFill>
              </a:rPr>
              <a:t>gero</a:t>
            </a:r>
            <a:r>
              <a:rPr lang="en-US" dirty="0" smtClean="0">
                <a:solidFill>
                  <a:srgbClr val="FFC000"/>
                </a:solidFill>
              </a:rPr>
              <a:t>, </a:t>
            </a:r>
            <a:r>
              <a:rPr lang="en-US" dirty="0" err="1" smtClean="0">
                <a:solidFill>
                  <a:srgbClr val="FFC000"/>
                </a:solidFill>
              </a:rPr>
              <a:t>harmoningo</a:t>
            </a:r>
            <a:r>
              <a:rPr lang="en-US" dirty="0" smtClean="0">
                <a:solidFill>
                  <a:srgbClr val="FFC000"/>
                </a:solidFill>
              </a:rPr>
              <a:t> </a:t>
            </a:r>
            <a:r>
              <a:rPr lang="en-US" dirty="0" err="1" smtClean="0">
                <a:solidFill>
                  <a:srgbClr val="FFC000"/>
                </a:solidFill>
              </a:rPr>
              <a:t>sudėjimo</a:t>
            </a:r>
            <a:r>
              <a:rPr lang="en-US" dirty="0" smtClean="0">
                <a:solidFill>
                  <a:srgbClr val="FFC000"/>
                </a:solidFill>
              </a:rPr>
              <a:t>, </a:t>
            </a:r>
            <a:r>
              <a:rPr lang="en-US" dirty="0" err="1" smtClean="0">
                <a:solidFill>
                  <a:srgbClr val="FFC000"/>
                </a:solidFill>
              </a:rPr>
              <a:t>aukšta</a:t>
            </a:r>
            <a:r>
              <a:rPr lang="en-US" dirty="0" smtClean="0">
                <a:solidFill>
                  <a:srgbClr val="FFC000"/>
                </a:solidFill>
              </a:rPr>
              <a:t>.</a:t>
            </a:r>
            <a:endParaRPr lang="lt-LT" dirty="0">
              <a:solidFill>
                <a:srgbClr val="FFC000"/>
              </a:solidFill>
            </a:endParaRPr>
          </a:p>
        </p:txBody>
      </p:sp>
      <p:pic>
        <p:nvPicPr>
          <p:cNvPr id="4" name="Picture 4" descr="1049d29e5322b3eb979c342df5ba7c2a52e20088"/>
          <p:cNvPicPr>
            <a:picLocks noChangeAspect="1" noChangeArrowheads="1"/>
          </p:cNvPicPr>
          <p:nvPr/>
        </p:nvPicPr>
        <p:blipFill>
          <a:blip r:embed="rId4" cstate="print"/>
          <a:srcRect/>
          <a:stretch>
            <a:fillRect/>
          </a:stretch>
        </p:blipFill>
        <p:spPr>
          <a:xfrm>
            <a:off x="2483768" y="2924944"/>
            <a:ext cx="4151040" cy="3657600"/>
          </a:xfrm>
          <a:prstGeom prst="rect">
            <a:avLst/>
          </a:prstGeom>
          <a:noFill/>
          <a:ln/>
        </p:spPr>
      </p:pic>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Žygimanto Augusto mirtis</a:t>
            </a:r>
            <a:endParaRPr lang="lt-LT" dirty="0"/>
          </a:p>
        </p:txBody>
      </p:sp>
      <p:sp>
        <p:nvSpPr>
          <p:cNvPr id="3" name="Turinio vietos rezervavimo ženklas 2"/>
          <p:cNvSpPr>
            <a:spLocks noGrp="1"/>
          </p:cNvSpPr>
          <p:nvPr>
            <p:ph idx="1"/>
          </p:nvPr>
        </p:nvSpPr>
        <p:spPr>
          <a:xfrm>
            <a:off x="251520" y="1268760"/>
            <a:ext cx="8406676" cy="5328592"/>
          </a:xfrm>
        </p:spPr>
        <p:txBody>
          <a:bodyPr>
            <a:normAutofit/>
          </a:bodyPr>
          <a:lstStyle/>
          <a:p>
            <a:pPr>
              <a:buNone/>
            </a:pPr>
            <a:r>
              <a:rPr lang="lt-LT" sz="2400" dirty="0" smtClean="0">
                <a:solidFill>
                  <a:schemeClr val="tx2">
                    <a:lumMod val="75000"/>
                  </a:schemeClr>
                </a:solidFill>
              </a:rPr>
              <a:t>1572 m. liepos 7 d. Žygimantas Augustas mirė </a:t>
            </a:r>
            <a:r>
              <a:rPr lang="lt-LT" sz="2400" dirty="0" err="1" smtClean="0">
                <a:solidFill>
                  <a:schemeClr val="tx2">
                    <a:lumMod val="75000"/>
                  </a:schemeClr>
                </a:solidFill>
              </a:rPr>
              <a:t>Palenkėje</a:t>
            </a:r>
            <a:r>
              <a:rPr lang="lt-LT" sz="2400" dirty="0" smtClean="0">
                <a:solidFill>
                  <a:schemeClr val="tx2">
                    <a:lumMod val="75000"/>
                  </a:schemeClr>
                </a:solidFill>
              </a:rPr>
              <a:t>. Jam tada dar tebuvo 51 metai, tačiau jis jau buvo visiškai pasenęs, silpnas senelis. Jis palaidotas Vavelio katedroje, kurioje viena žymiausių ir </a:t>
            </a:r>
            <a:r>
              <a:rPr lang="lt-LT" sz="2400" dirty="0" err="1" smtClean="0">
                <a:solidFill>
                  <a:schemeClr val="tx2">
                    <a:lumMod val="75000"/>
                  </a:schemeClr>
                </a:solidFill>
              </a:rPr>
              <a:t>išskirtiniausių</a:t>
            </a:r>
            <a:r>
              <a:rPr lang="lt-LT" sz="2400" dirty="0" smtClean="0">
                <a:solidFill>
                  <a:schemeClr val="tx2">
                    <a:lumMod val="75000"/>
                  </a:schemeClr>
                </a:solidFill>
              </a:rPr>
              <a:t> koplyčių yra  Žygimanto koplyčia, kartais laikoma gryniausiu Renesanso architektūros pavyzdžiu už Italijos ribų. Koplyčią, kurios statymą finansavo Žygimantas Senasis, </a:t>
            </a:r>
          </a:p>
          <a:p>
            <a:pPr>
              <a:buNone/>
            </a:pPr>
            <a:r>
              <a:rPr lang="lt-LT" sz="2400" dirty="0" smtClean="0">
                <a:solidFill>
                  <a:schemeClr val="tx2">
                    <a:lumMod val="75000"/>
                  </a:schemeClr>
                </a:solidFill>
              </a:rPr>
              <a:t>1517–1533 m. pastatė </a:t>
            </a:r>
            <a:r>
              <a:rPr lang="lt-LT" sz="2400" dirty="0" err="1" smtClean="0">
                <a:solidFill>
                  <a:schemeClr val="tx2">
                    <a:lumMod val="75000"/>
                  </a:schemeClr>
                </a:solidFill>
              </a:rPr>
              <a:t>Bartolomeo</a:t>
            </a:r>
            <a:r>
              <a:rPr lang="lt-LT" sz="2400" dirty="0" smtClean="0">
                <a:solidFill>
                  <a:schemeClr val="tx2">
                    <a:lumMod val="75000"/>
                  </a:schemeClr>
                </a:solidFill>
              </a:rPr>
              <a:t> </a:t>
            </a:r>
          </a:p>
          <a:p>
            <a:pPr>
              <a:buNone/>
            </a:pPr>
            <a:r>
              <a:rPr lang="lt-LT" sz="2400" dirty="0" err="1" smtClean="0">
                <a:solidFill>
                  <a:schemeClr val="tx2">
                    <a:lumMod val="75000"/>
                  </a:schemeClr>
                </a:solidFill>
              </a:rPr>
              <a:t>Berrecci</a:t>
            </a:r>
            <a:r>
              <a:rPr lang="lt-LT" sz="2400" dirty="0" smtClean="0">
                <a:solidFill>
                  <a:schemeClr val="tx2">
                    <a:lumMod val="75000"/>
                  </a:schemeClr>
                </a:solidFill>
              </a:rPr>
              <a:t>. Kvadratinėje koplyčioje, </a:t>
            </a:r>
          </a:p>
          <a:p>
            <a:pPr>
              <a:buNone/>
            </a:pPr>
            <a:r>
              <a:rPr lang="lt-LT" sz="2400" dirty="0" smtClean="0">
                <a:solidFill>
                  <a:schemeClr val="tx2">
                    <a:lumMod val="75000"/>
                  </a:schemeClr>
                </a:solidFill>
              </a:rPr>
              <a:t>dengtoje auksiniu kupolu, palaidotas </a:t>
            </a:r>
          </a:p>
          <a:p>
            <a:pPr>
              <a:buNone/>
            </a:pPr>
            <a:r>
              <a:rPr lang="lt-LT" sz="2400" dirty="0" smtClean="0">
                <a:solidFill>
                  <a:schemeClr val="tx2">
                    <a:lumMod val="75000"/>
                  </a:schemeClr>
                </a:solidFill>
              </a:rPr>
              <a:t>pats Žygimantas Senasis, Žygimantas </a:t>
            </a:r>
          </a:p>
          <a:p>
            <a:pPr>
              <a:buNone/>
            </a:pPr>
            <a:r>
              <a:rPr lang="lt-LT" sz="2400" dirty="0" smtClean="0">
                <a:solidFill>
                  <a:schemeClr val="tx2">
                    <a:lumMod val="75000"/>
                  </a:schemeClr>
                </a:solidFill>
              </a:rPr>
              <a:t>Augustas ir Ona </a:t>
            </a:r>
            <a:r>
              <a:rPr lang="lt-LT" sz="2400" dirty="0" err="1" smtClean="0">
                <a:solidFill>
                  <a:schemeClr val="tx2">
                    <a:lumMod val="75000"/>
                  </a:schemeClr>
                </a:solidFill>
              </a:rPr>
              <a:t>Jogailaitė</a:t>
            </a:r>
            <a:r>
              <a:rPr lang="lt-LT" sz="2400" dirty="0" smtClean="0">
                <a:solidFill>
                  <a:schemeClr val="tx2">
                    <a:lumMod val="75000"/>
                  </a:schemeClr>
                </a:solidFill>
              </a:rPr>
              <a:t>.</a:t>
            </a:r>
            <a:endParaRPr lang="lt-LT" sz="2400" dirty="0">
              <a:solidFill>
                <a:schemeClr val="tx2">
                  <a:lumMod val="75000"/>
                </a:schemeClr>
              </a:solidFill>
            </a:endParaRPr>
          </a:p>
        </p:txBody>
      </p:sp>
      <p:sp>
        <p:nvSpPr>
          <p:cNvPr id="6" name="TextBox 5"/>
          <p:cNvSpPr txBox="1"/>
          <p:nvPr/>
        </p:nvSpPr>
        <p:spPr>
          <a:xfrm>
            <a:off x="642910" y="1928802"/>
            <a:ext cx="6786610" cy="369332"/>
          </a:xfrm>
          <a:prstGeom prst="rect">
            <a:avLst/>
          </a:prstGeom>
          <a:noFill/>
        </p:spPr>
        <p:txBody>
          <a:bodyPr wrap="square" rtlCol="0">
            <a:spAutoFit/>
          </a:bodyPr>
          <a:lstStyle/>
          <a:p>
            <a:endParaRPr lang="lt-LT"/>
          </a:p>
        </p:txBody>
      </p:sp>
      <p:pic>
        <p:nvPicPr>
          <p:cNvPr id="5123" name="Picture 3" descr="C:\Documents and Settings\Agne\Desktop\220px-Wawel_cathedral (1).PNG"/>
          <p:cNvPicPr>
            <a:picLocks noChangeAspect="1" noChangeArrowheads="1"/>
          </p:cNvPicPr>
          <p:nvPr/>
        </p:nvPicPr>
        <p:blipFill>
          <a:blip r:embed="rId2" cstate="print"/>
          <a:srcRect/>
          <a:stretch>
            <a:fillRect/>
          </a:stretch>
        </p:blipFill>
        <p:spPr bwMode="auto">
          <a:xfrm>
            <a:off x="6156176" y="4071919"/>
            <a:ext cx="2500330" cy="2786081"/>
          </a:xfrm>
          <a:prstGeom prst="rect">
            <a:avLst/>
          </a:prstGeom>
          <a:noFill/>
        </p:spPr>
      </p:pic>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r>
              <a:rPr lang="en-US" dirty="0" smtClean="0">
                <a:solidFill>
                  <a:srgbClr val="FFC000"/>
                </a:solidFill>
              </a:rPr>
              <a:t>Tai </a:t>
            </a:r>
            <a:r>
              <a:rPr lang="en-US" dirty="0" err="1" smtClean="0">
                <a:solidFill>
                  <a:srgbClr val="FFC000"/>
                </a:solidFill>
              </a:rPr>
              <a:t>prieštaringa</a:t>
            </a:r>
            <a:r>
              <a:rPr lang="en-US" dirty="0" smtClean="0">
                <a:solidFill>
                  <a:srgbClr val="FFC000"/>
                </a:solidFill>
              </a:rPr>
              <a:t> </a:t>
            </a:r>
            <a:r>
              <a:rPr lang="en-US" dirty="0" err="1" smtClean="0">
                <a:solidFill>
                  <a:srgbClr val="FFC000"/>
                </a:solidFill>
              </a:rPr>
              <a:t>asmenybė</a:t>
            </a:r>
            <a:r>
              <a:rPr lang="en-US" dirty="0" smtClean="0">
                <a:solidFill>
                  <a:srgbClr val="FFC000"/>
                </a:solidFill>
              </a:rPr>
              <a:t>. </a:t>
            </a:r>
            <a:r>
              <a:rPr lang="en-US" dirty="0" err="1" smtClean="0">
                <a:solidFill>
                  <a:srgbClr val="FFC000"/>
                </a:solidFill>
              </a:rPr>
              <a:t>Vieni</a:t>
            </a:r>
            <a:r>
              <a:rPr lang="en-US" dirty="0" smtClean="0">
                <a:solidFill>
                  <a:srgbClr val="FFC000"/>
                </a:solidFill>
              </a:rPr>
              <a:t> </a:t>
            </a:r>
            <a:r>
              <a:rPr lang="en-US" dirty="0" err="1" smtClean="0">
                <a:solidFill>
                  <a:srgbClr val="FFC000"/>
                </a:solidFill>
              </a:rPr>
              <a:t>istorikai</a:t>
            </a:r>
            <a:r>
              <a:rPr lang="en-US" dirty="0" smtClean="0">
                <a:solidFill>
                  <a:srgbClr val="FFC000"/>
                </a:solidFill>
              </a:rPr>
              <a:t> </a:t>
            </a:r>
            <a:r>
              <a:rPr lang="en-US" dirty="0" err="1" smtClean="0">
                <a:solidFill>
                  <a:srgbClr val="FFC000"/>
                </a:solidFill>
              </a:rPr>
              <a:t>jį</a:t>
            </a:r>
            <a:r>
              <a:rPr lang="en-US" dirty="0" smtClean="0">
                <a:solidFill>
                  <a:srgbClr val="FFC000"/>
                </a:solidFill>
              </a:rPr>
              <a:t> </a:t>
            </a:r>
            <a:r>
              <a:rPr lang="en-US" dirty="0" err="1" smtClean="0">
                <a:solidFill>
                  <a:srgbClr val="FFC000"/>
                </a:solidFill>
              </a:rPr>
              <a:t>liaupsina</a:t>
            </a:r>
            <a:r>
              <a:rPr lang="en-US" dirty="0" smtClean="0">
                <a:solidFill>
                  <a:srgbClr val="FFC000"/>
                </a:solidFill>
              </a:rPr>
              <a:t>, </a:t>
            </a:r>
            <a:r>
              <a:rPr lang="en-US" dirty="0" err="1" smtClean="0">
                <a:solidFill>
                  <a:srgbClr val="FFC000"/>
                </a:solidFill>
              </a:rPr>
              <a:t>kiti</a:t>
            </a:r>
            <a:r>
              <a:rPr lang="en-US" dirty="0" smtClean="0">
                <a:solidFill>
                  <a:srgbClr val="FFC000"/>
                </a:solidFill>
              </a:rPr>
              <a:t> </a:t>
            </a:r>
            <a:r>
              <a:rPr lang="en-US" dirty="0" err="1" smtClean="0">
                <a:solidFill>
                  <a:srgbClr val="FFC000"/>
                </a:solidFill>
              </a:rPr>
              <a:t>atsiliepia</a:t>
            </a:r>
            <a:r>
              <a:rPr lang="en-US" dirty="0" smtClean="0">
                <a:solidFill>
                  <a:srgbClr val="FFC000"/>
                </a:solidFill>
              </a:rPr>
              <a:t> </a:t>
            </a:r>
            <a:r>
              <a:rPr lang="en-US" dirty="0" err="1" smtClean="0">
                <a:solidFill>
                  <a:srgbClr val="FFC000"/>
                </a:solidFill>
              </a:rPr>
              <a:t>kritiškai</a:t>
            </a:r>
            <a:r>
              <a:rPr lang="en-US" dirty="0" smtClean="0">
                <a:solidFill>
                  <a:srgbClr val="FFC000"/>
                </a:solidFill>
              </a:rPr>
              <a:t>, </a:t>
            </a:r>
            <a:r>
              <a:rPr lang="en-US" dirty="0" err="1" smtClean="0">
                <a:solidFill>
                  <a:srgbClr val="FFC000"/>
                </a:solidFill>
              </a:rPr>
              <a:t>neigiamai</a:t>
            </a:r>
            <a:r>
              <a:rPr lang="en-US" dirty="0" smtClean="0">
                <a:solidFill>
                  <a:srgbClr val="FFC000"/>
                </a:solidFill>
              </a:rPr>
              <a:t>.</a:t>
            </a:r>
            <a:endParaRPr lang="lt-LT" dirty="0">
              <a:solidFill>
                <a:srgbClr val="FFC000"/>
              </a:solidFill>
            </a:endParaRPr>
          </a:p>
        </p:txBody>
      </p:sp>
      <p:pic>
        <p:nvPicPr>
          <p:cNvPr id="4" name="Picture 4" descr="Lenkijos-Lietuvos karalius Žygimantas Augustas"/>
          <p:cNvPicPr>
            <a:picLocks noChangeAspect="1" noChangeArrowheads="1"/>
          </p:cNvPicPr>
          <p:nvPr/>
        </p:nvPicPr>
        <p:blipFill>
          <a:blip r:embed="rId2" cstate="print"/>
          <a:srcRect/>
          <a:stretch>
            <a:fillRect/>
          </a:stretch>
        </p:blipFill>
        <p:spPr bwMode="auto">
          <a:xfrm>
            <a:off x="3563888" y="2924944"/>
            <a:ext cx="2448272" cy="3384491"/>
          </a:xfrm>
          <a:prstGeom prst="rect">
            <a:avLst/>
          </a:prstGeom>
          <a:noFill/>
          <a:ln w="9525">
            <a:noFill/>
            <a:miter lim="800000"/>
            <a:headEnd/>
            <a:tailEnd/>
          </a:ln>
        </p:spPr>
      </p:pic>
    </p:spTree>
  </p:cSld>
  <p:clrMapOvr>
    <a:masterClrMapping/>
  </p:clrMapOvr>
  <p:transition spd="med">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iršūnė">
  <a:themeElements>
    <a:clrScheme name="Žygis">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Erkeris">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Viršūnė">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128</TotalTime>
  <Words>511</Words>
  <Application>Microsoft Office PowerPoint</Application>
  <PresentationFormat>Demonstracija ekrane (4:3)</PresentationFormat>
  <Paragraphs>70</Paragraphs>
  <Slides>15</Slides>
  <Notes>1</Notes>
  <HiddenSlides>0</HiddenSlides>
  <MMClips>0</MMClips>
  <ScaleCrop>false</ScaleCrop>
  <HeadingPairs>
    <vt:vector size="4" baseType="variant">
      <vt:variant>
        <vt:lpstr>Tema</vt:lpstr>
      </vt:variant>
      <vt:variant>
        <vt:i4>1</vt:i4>
      </vt:variant>
      <vt:variant>
        <vt:lpstr>Skaidrių pavadinimai</vt:lpstr>
      </vt:variant>
      <vt:variant>
        <vt:i4>15</vt:i4>
      </vt:variant>
    </vt:vector>
  </HeadingPairs>
  <TitlesOfParts>
    <vt:vector size="16" baseType="lpstr">
      <vt:lpstr>Viršūnė</vt:lpstr>
      <vt:lpstr> </vt:lpstr>
      <vt:lpstr> </vt:lpstr>
      <vt:lpstr>Skaidrė 3</vt:lpstr>
      <vt:lpstr>Skaidrė 4</vt:lpstr>
      <vt:lpstr>Atėjimas į valdžią</vt:lpstr>
      <vt:lpstr>Žygimanto Augusto tėvas buvo Žygimantas Senasis 1467 m. sausio 1 d. – 1548 m. balandžio 1 d.</vt:lpstr>
      <vt:lpstr>Skaidrė 7</vt:lpstr>
      <vt:lpstr> </vt:lpstr>
      <vt:lpstr>Vilnius Žygimanto Augusto laikais</vt:lpstr>
      <vt:lpstr>Skaidrė 10</vt:lpstr>
      <vt:lpstr>Žygimantas Augustas ir Barbora Radvilaitė</vt:lpstr>
      <vt:lpstr>Skaidrė 12</vt:lpstr>
      <vt:lpstr>Skaidrė 13</vt:lpstr>
      <vt:lpstr>Žygimanto Augusto mirtis</vt:lpstr>
      <vt:lpstr>Skaidrė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Žygimantas augustas</dc:title>
  <dc:creator>Agne</dc:creator>
  <cp:lastModifiedBy>VARTOTOJAS</cp:lastModifiedBy>
  <cp:revision>18</cp:revision>
  <dcterms:created xsi:type="dcterms:W3CDTF">2013-10-08T12:14:20Z</dcterms:created>
  <dcterms:modified xsi:type="dcterms:W3CDTF">2013-10-15T16:14:46Z</dcterms:modified>
</cp:coreProperties>
</file>