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0DC50-192D-4E48-ACB3-A36317D74607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0EC95-1369-412C-A711-F5E1FF9B04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Versti nėra iš ko yra tik vertimai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0EC95-1369-412C-A711-F5E1FF9B048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2143024-9DB4-48F6-84ED-D0698B159B6F}" type="datetimeFigureOut">
              <a:rPr lang="en-US" smtClean="0"/>
              <a:pPr/>
              <a:t>10/15/2013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BA220FE-7C4C-45EF-BB00-5C3075826F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676400"/>
            <a:ext cx="7406640" cy="1472184"/>
          </a:xfrm>
        </p:spPr>
        <p:txBody>
          <a:bodyPr/>
          <a:lstStyle/>
          <a:p>
            <a:r>
              <a:rPr lang="lt-LT" dirty="0" smtClean="0"/>
              <a:t>MIKALOJUS KONSTANTINAS              ČIURLIONIS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7406640" cy="3276600"/>
          </a:xfrm>
        </p:spPr>
        <p:txBody>
          <a:bodyPr>
            <a:normAutofit/>
          </a:bodyPr>
          <a:lstStyle/>
          <a:p>
            <a:r>
              <a:rPr lang="lt-LT" sz="1600" dirty="0" smtClean="0">
                <a:solidFill>
                  <a:schemeClr val="tx2"/>
                </a:solidFill>
              </a:rPr>
              <a:t>                                    </a:t>
            </a:r>
            <a:r>
              <a:rPr lang="lt-LT" sz="4300" b="1" dirty="0" smtClean="0">
                <a:solidFill>
                  <a:schemeClr val="tx2"/>
                </a:solidFill>
              </a:rPr>
              <a:t>LITERATŪRA</a:t>
            </a: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lt-LT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lt-LT" sz="1600" dirty="0" smtClean="0">
                <a:solidFill>
                  <a:schemeClr val="bg1">
                    <a:lumMod val="65000"/>
                  </a:schemeClr>
                </a:solidFill>
              </a:rPr>
              <a:t>Kotryna Brukštaitė 2b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266" name="Picture 2" descr="http://ciurlionis.licejus.lt/Img/Paras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410200"/>
            <a:ext cx="2943225" cy="1095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838200"/>
            <a:ext cx="7498080" cy="5562600"/>
          </a:xfrm>
        </p:spPr>
        <p:txBody>
          <a:bodyPr/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Be muzikos ir tapybos menininkas taip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pat rašė literatūros kūrinius.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Beveik visą savo veiklos laikotarpį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nepaleido iš rankų plunksnos, ne kartą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mėgindamas savo jėgas.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Apie jo ketinimus rimtai rašyti ir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padirbėti šioje srityje liudija užuominos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jo laiškuose.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/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Čiurlionis kūrė lenkų kalba.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Savo kūrybos neleido, nepublikavo.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1905m. rudenį mėgino išspausdinti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dirty="0" smtClean="0"/>
              <a:t>„</a:t>
            </a:r>
            <a:r>
              <a:rPr lang="en-US" dirty="0" err="1" smtClean="0"/>
              <a:t>Rekovalescento</a:t>
            </a:r>
            <a:r>
              <a:rPr lang="en-US" dirty="0" smtClean="0"/>
              <a:t> </a:t>
            </a:r>
            <a:r>
              <a:rPr lang="en-US" dirty="0" err="1" smtClean="0"/>
              <a:t>užraš</a:t>
            </a:r>
            <a:r>
              <a:rPr lang="lt-LT" dirty="0" err="1" smtClean="0"/>
              <a:t>us</a:t>
            </a:r>
            <a:r>
              <a:rPr lang="en-US" dirty="0" smtClean="0"/>
              <a:t>“</a:t>
            </a:r>
            <a:r>
              <a:rPr lang="lt-LT" dirty="0" smtClean="0"/>
              <a:t>.</a:t>
            </a: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Rašytojas kėlė filosofinius klausimus ir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juos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svarstė:</a:t>
            </a: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lt-LT" dirty="0" smtClean="0"/>
              <a:t>              </a:t>
            </a:r>
            <a:r>
              <a:rPr lang="en-US" dirty="0" err="1" smtClean="0"/>
              <a:t>ką</a:t>
            </a:r>
            <a:r>
              <a:rPr lang="en-US" dirty="0" smtClean="0"/>
              <a:t> </a:t>
            </a:r>
            <a:r>
              <a:rPr lang="en-US" dirty="0" err="1" smtClean="0"/>
              <a:t>palieki</a:t>
            </a:r>
            <a:r>
              <a:rPr lang="en-US" dirty="0" smtClean="0"/>
              <a:t>? </a:t>
            </a:r>
            <a:r>
              <a:rPr lang="en-US" dirty="0" err="1" smtClean="0"/>
              <a:t>ko</a:t>
            </a:r>
            <a:r>
              <a:rPr lang="lt-LT" dirty="0" smtClean="0"/>
              <a:t>dėl</a:t>
            </a:r>
            <a:r>
              <a:rPr lang="en-US" dirty="0" smtClean="0"/>
              <a:t> </a:t>
            </a:r>
            <a:r>
              <a:rPr lang="en-US" dirty="0" err="1" smtClean="0"/>
              <a:t>gyvenai</a:t>
            </a:r>
            <a:r>
              <a:rPr lang="en-US" dirty="0" smtClean="0"/>
              <a:t>?</a:t>
            </a:r>
            <a:endParaRPr lang="lt-LT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Baiminosi, kad jo kūryba yra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nepakankamai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brandi.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Simboliai – neatsiejamas kūrybos bruožas.</a:t>
            </a:r>
            <a:endParaRPr lang="en-US" dirty="0" smtClean="0">
              <a:latin typeface="Times New Roman" pitchFamily="18" charset="0"/>
              <a:ea typeface="Segoe UI Symbol" pitchFamily="34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</a:t>
            </a:r>
            <a:r>
              <a:rPr lang="en-US" dirty="0" smtClean="0"/>
              <a:t>.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Šl</a:t>
            </a:r>
            <a:r>
              <a:rPr lang="en-US" dirty="0" err="1" smtClean="0"/>
              <a:t>apelis</a:t>
            </a:r>
            <a:r>
              <a:rPr lang="lt-LT" dirty="0" smtClean="0"/>
              <a:t> (istorikas)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9248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	„Nemaža jis darbavosi ir paliko savo</a:t>
            </a:r>
          </a:p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darbo vaisius literatūroj. [...] Yra beletristikos</a:t>
            </a:r>
          </a:p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darbų laiškų formoje, yra platūs dienininkai,</a:t>
            </a:r>
          </a:p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yra iš šiaipjau visokių vaizdelių. Visi jo</a:t>
            </a:r>
          </a:p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darbai, visi jo rašiniai toje pačioje dvasioje,</a:t>
            </a:r>
          </a:p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kaip tepliorystė, tverti, giliai lyriški,</a:t>
            </a:r>
          </a:p>
          <a:p>
            <a:pPr>
              <a:buNone/>
            </a:pP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simboliški, muzikaliniai.“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81000"/>
            <a:ext cx="7498080" cy="5867400"/>
          </a:xfrm>
        </p:spPr>
        <p:txBody>
          <a:bodyPr/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Kūrybos originalai dingę.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Vertimai yra neliteratūriški ir nestilingi,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versti pažodžiui, bet ne tokie išraiškingi.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Rašė laiškus, kurių dar yra išlikusių. 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2011m.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išleista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knyga, 2013m. – filmas</a:t>
            </a:r>
          </a:p>
          <a:p>
            <a:pPr>
              <a:buClr>
                <a:srgbClr val="FF0000"/>
              </a:buCl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apie jo gyvenimą „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Laiškai Sofijai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“.</a:t>
            </a:r>
          </a:p>
          <a:p>
            <a:pPr>
              <a:buClr>
                <a:srgbClr val="FF0000"/>
              </a:buClr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VARTOTOJAS\Desktop\rodyklė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810000"/>
            <a:ext cx="3914775" cy="2605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Kūriniai (ir jų citatos)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Jūra</a:t>
            </a:r>
            <a:r>
              <a:rPr lang="lt-LT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„Galinga jūra. Didi, beribė, neišmatuota. Visas dangus apgaubia savo mėlyne tavo bangas, o tu, didybės pilna, alsuoji tyliai ir ramiai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...“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Psalmė</a:t>
            </a:r>
            <a:r>
              <a:rPr lang="lt-LT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kurlink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einame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Viešpatie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kelio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galas?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lt-LT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Pasaka</a:t>
            </a:r>
            <a:r>
              <a:rPr lang="lt-LT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Bičiuli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paaiškink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man,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atrodo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žalia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spalva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-152400"/>
            <a:ext cx="7406640" cy="1472184"/>
          </a:xfrm>
        </p:spPr>
        <p:txBody>
          <a:bodyPr/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Literatūra apie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jį: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47800" y="5638800"/>
            <a:ext cx="7406640" cy="175260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V.Landsbergis „Laiškai Sofijai“(2011m.) ir „Visas Čiurlionis“(2008m.)</a:t>
            </a:r>
            <a:endParaRPr lang="en-US" sz="2000" dirty="0"/>
          </a:p>
        </p:txBody>
      </p:sp>
      <p:pic>
        <p:nvPicPr>
          <p:cNvPr id="14338" name="Picture 2" descr="Mikalojus Konstantinas Čiurlionis. Laiškai Sofija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47800"/>
            <a:ext cx="2971800" cy="3910263"/>
          </a:xfrm>
          <a:prstGeom prst="rect">
            <a:avLst/>
          </a:prstGeom>
          <a:noFill/>
        </p:spPr>
      </p:pic>
      <p:pic>
        <p:nvPicPr>
          <p:cNvPr id="14340" name="Picture 4" descr="Visas Čiurlion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447800"/>
            <a:ext cx="28956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90</TotalTime>
  <Words>244</Words>
  <Application>Microsoft Office PowerPoint</Application>
  <PresentationFormat>Demonstracija ekrane (4:3)</PresentationFormat>
  <Paragraphs>53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Solstice</vt:lpstr>
      <vt:lpstr>MIKALOJUS KONSTANTINAS              ČIURLIONIS</vt:lpstr>
      <vt:lpstr>Skaidrė 2</vt:lpstr>
      <vt:lpstr>Skaidrė 3</vt:lpstr>
      <vt:lpstr>I. Šlapelis (istorikas)</vt:lpstr>
      <vt:lpstr>Skaidrė 5</vt:lpstr>
      <vt:lpstr>Kūriniai (ir jų citatos)</vt:lpstr>
      <vt:lpstr>Literatūra apie jį: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VARTOTOJAS</cp:lastModifiedBy>
  <cp:revision>12</cp:revision>
  <dcterms:created xsi:type="dcterms:W3CDTF">2013-10-08T20:45:08Z</dcterms:created>
  <dcterms:modified xsi:type="dcterms:W3CDTF">2013-10-15T17:19:57Z</dcterms:modified>
</cp:coreProperties>
</file>