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59" r:id="rId11"/>
    <p:sldId id="260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64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2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8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9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6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0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4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9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5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7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B71A-E892-4B99-A716-F4CBC9549F83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FBC8A-40D5-4402-9B07-84E91214B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7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63688" y="1052736"/>
            <a:ext cx="7772400" cy="1470025"/>
          </a:xfrm>
        </p:spPr>
        <p:txBody>
          <a:bodyPr>
            <a:no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SENOVĖS GRAIKŲ TEATRAS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9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Teatras – tai tokia vieta, kur kasdienybė tampa vaidyba. Ir dabartiniame, ir antikiniame teatruose svarbiausia ne žodžiai, bet mimikos, judesiai, emocijos, įsijautimas. </a:t>
            </a:r>
          </a:p>
          <a:p>
            <a:pPr marL="0" indent="0">
              <a:buNone/>
            </a:pPr>
            <a:r>
              <a:rPr lang="lt-LT" dirty="0"/>
              <a:t>	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32244"/>
          <a:stretch/>
        </p:blipFill>
        <p:spPr bwMode="auto">
          <a:xfrm>
            <a:off x="230467" y="3148581"/>
            <a:ext cx="494401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http://upload.wikimedia.org/wikipedia/commons/9/94/Theatre_Royal_Bright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8581"/>
            <a:ext cx="448049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8443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-19178"/>
            <a:ext cx="8229600" cy="1143000"/>
          </a:xfrm>
        </p:spPr>
        <p:txBody>
          <a:bodyPr/>
          <a:lstStyle/>
          <a:p>
            <a:r>
              <a:rPr lang="lt-LT" dirty="0" smtClean="0">
                <a:latin typeface="Castellar" panose="020A0402060406010301" pitchFamily="18" charset="0"/>
              </a:rPr>
              <a:t>KAIP VISKAS BUVO?</a:t>
            </a:r>
            <a:endParaRPr lang="en-US" dirty="0">
              <a:latin typeface="Castellar" panose="020A0402060406010301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7915" y="990970"/>
            <a:ext cx="8507288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Kol mes į teatrą nueiname bent po kelis kartus per metus, tuo tarpu senovės Graikijoje spektakliai vykdavo tik du kartus : per derlingumo ir vyno dievo Dioniso šventes. Šios šventės trukdavo keturias dienas ir jos būdavo labai svarbios žmonėms.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01008"/>
            <a:ext cx="2448272" cy="313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7" y="4054291"/>
            <a:ext cx="4710268" cy="235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10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69168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</a:t>
            </a:r>
            <a:r>
              <a:rPr lang="lt-LT" i="1" dirty="0" smtClean="0"/>
              <a:t>Taigi, tos šventės metu būdavo rengiamos varžybos : tragedijos ir komedijos. Abiejose varžybose dalyvaudavo po tris autorius. Tragedijos varžybose reikėdavo pristatyti tris tragedijas ir vieną satyrų dramą, komedijos – po vieną komediją. </a:t>
            </a:r>
            <a:endParaRPr lang="en-US" i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8" b="14801"/>
          <a:stretch/>
        </p:blipFill>
        <p:spPr bwMode="auto">
          <a:xfrm>
            <a:off x="251519" y="3576100"/>
            <a:ext cx="5397639" cy="266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35800"/>
            <a:ext cx="2880320" cy="418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0928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latin typeface="Castellar" panose="020A0402060406010301" pitchFamily="18" charset="0"/>
              </a:rPr>
              <a:t>VERTINIMAS IR APDOVANOJIMAS</a:t>
            </a:r>
            <a:endParaRPr lang="en-US" dirty="0">
              <a:latin typeface="Castellar" panose="020A0402060406010301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11297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Vertinimo komisija buvo vadinama Žiuri ir ją sudarė dešimt žmonių, po vieną atstovą iš kiekvienos Atėnų apygardos.</a:t>
            </a:r>
          </a:p>
          <a:p>
            <a:pPr marL="0" indent="0">
              <a:buNone/>
            </a:pPr>
            <a:r>
              <a:rPr lang="lt-LT" dirty="0"/>
              <a:t>	</a:t>
            </a:r>
            <a:r>
              <a:rPr lang="lt-LT" dirty="0" smtClean="0"/>
              <a:t>Varžybų nugalėtojas (dramaturgas), buvo vainikuojamas laurų vainiku. 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03178"/>
            <a:ext cx="3096344" cy="24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50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Castellar" panose="020A0402060406010301" pitchFamily="18" charset="0"/>
              </a:rPr>
              <a:t>VAIDINIMAI</a:t>
            </a:r>
            <a:endParaRPr lang="en-US" sz="5400" dirty="0">
              <a:latin typeface="Castellar" panose="020A0402060406010301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Patys pirmieji vaidinimai buvo choriniai (sudarė 15 žmonių). Choras giedodamas ritmingai judėdavo, pasakodavo kokį nors mitą, o po to malda prašydavo malonės. </a:t>
            </a:r>
          </a:p>
          <a:p>
            <a:pPr marL="0" indent="0">
              <a:buNone/>
            </a:pPr>
            <a:r>
              <a:rPr lang="lt-LT" dirty="0"/>
              <a:t>	</a:t>
            </a:r>
            <a:r>
              <a:rPr lang="lt-LT" dirty="0" smtClean="0"/>
              <a:t>Vėliau šalia choro pastatė aktorių, kuris, užsidėjęs kaukę, galėdavo kalbėti mitinio veikėjo vardu. Iš pradžių vieno, paskui – kito.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17892"/>
            <a:ext cx="4896544" cy="215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114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3518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Vėliau atsirado ir antras aktorius, choro vaidinimai pasidarė daug įdomesni : jis galėdavo užmegzti pokalbį su pirmuoju, o choras giedodavo tarp dialogų. Įdomiausia tai, kad vaidinta ne scenoje, o priešais ją.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630606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1968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Dar vėliau scenoje vienu metu galėjo būti trys veikėjai. Kūrinių siužetai būdavo vien mitologiniai, nebūdavo pertraukų, uždangos. </a:t>
            </a:r>
          </a:p>
          <a:p>
            <a:pPr marL="0" indent="0">
              <a:buNone/>
            </a:pPr>
            <a:r>
              <a:rPr lang="lt-LT" dirty="0" smtClean="0"/>
              <a:t>	Graikų dramoje susiklostė vienovė – veikslas vyksta nuosekliai, vienu metu, vienoje vietoje. </a:t>
            </a: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84984"/>
            <a:ext cx="4248472" cy="320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6485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Nedidelė tragedija būdavo vaidinama apie porą valandų, tuoj po jos būdavo antroji tragedija, o paskui – trečioji ir galiausiai – satyrų drama. Toks keturių dramų ciklas vadinosi </a:t>
            </a:r>
            <a:r>
              <a:rPr lang="lt-LT" i="1" dirty="0" smtClean="0"/>
              <a:t>tetralogija. </a:t>
            </a:r>
          </a:p>
          <a:p>
            <a:pPr marL="0" indent="0">
              <a:buNone/>
            </a:pPr>
            <a:r>
              <a:rPr lang="lt-LT" dirty="0"/>
              <a:t>	</a:t>
            </a:r>
            <a:r>
              <a:rPr lang="lt-LT" dirty="0" smtClean="0"/>
              <a:t>Šventei baigiantis teisėjai nuspręsdavo, kuri iš parodytų </a:t>
            </a:r>
            <a:r>
              <a:rPr lang="lt-LT" dirty="0" err="1" smtClean="0"/>
              <a:t>tetralogijų</a:t>
            </a:r>
            <a:r>
              <a:rPr lang="lt-LT" dirty="0" smtClean="0"/>
              <a:t> geriausia ir apdovanodavo nugalėtoją.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17032"/>
            <a:ext cx="2547466" cy="283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8" t="8360" r="5226" b="16529"/>
          <a:stretch/>
        </p:blipFill>
        <p:spPr bwMode="auto">
          <a:xfrm>
            <a:off x="1078035" y="4371162"/>
            <a:ext cx="3456384" cy="21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92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51794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Senovės graikų teatras labai skiriasi nuo šiuolaikinio : spektakliuose galėdavo vaidinti tik vyrai, buvo negalima vaidinti žiaurių – smurtą vaizduojančių scenų. 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58739"/>
            <a:ext cx="4752528" cy="366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5331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>
                <a:latin typeface="Castellar" panose="020A0402060406010301" pitchFamily="18" charset="0"/>
              </a:rPr>
              <a:t>APRANGA</a:t>
            </a:r>
            <a:endParaRPr lang="en-US" sz="6000" dirty="0">
              <a:latin typeface="Castellar" panose="020A0402060406010301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432164" y="139545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Aktoriai vaikščiodavo su </a:t>
            </a:r>
            <a:r>
              <a:rPr lang="lt-LT" dirty="0" err="1" smtClean="0"/>
              <a:t>koturnais</a:t>
            </a:r>
            <a:r>
              <a:rPr lang="lt-LT" dirty="0" smtClean="0"/>
              <a:t>, dėvėdavo dideles kaukes, kurios išreikšdavo jausmus. Gestai būdavo didingi, balsai skambūs, monologai ir dialogai aštrūs, darnūs.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64" y="3656627"/>
            <a:ext cx="3888432" cy="298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504" y="3658440"/>
            <a:ext cx="3526904" cy="303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52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	Antikos tragedijoje buvo vaizduojami herojai, kurių poelgiai ir darbai juos išaukština. O komedijoje – kasdienio gyvenimo įvykiai, kuriems būdingas šmaikštus ir gyvas veiksmas.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5720"/>
            <a:ext cx="280699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/>
          <a:stretch/>
        </p:blipFill>
        <p:spPr bwMode="auto">
          <a:xfrm>
            <a:off x="2806990" y="2437673"/>
            <a:ext cx="3657356" cy="258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484" y="2455720"/>
            <a:ext cx="2786852" cy="370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8" t="9894" r="16398" b="23747"/>
          <a:stretch/>
        </p:blipFill>
        <p:spPr bwMode="auto">
          <a:xfrm>
            <a:off x="2806990" y="4725144"/>
            <a:ext cx="3526494" cy="190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0857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/>
              <a:t>INFORMACIJOS ŠALTINIAI</a:t>
            </a:r>
            <a:endParaRPr lang="en-US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ancienthistory.about.com</a:t>
            </a:r>
            <a:endParaRPr lang="lt-LT" dirty="0" smtClean="0"/>
          </a:p>
          <a:p>
            <a:r>
              <a:rPr lang="lt-LT" dirty="0" smtClean="0"/>
              <a:t>„</a:t>
            </a:r>
            <a:r>
              <a:rPr lang="lt-LT" dirty="0" err="1" smtClean="0"/>
              <a:t>Vikipedija</a:t>
            </a:r>
            <a:r>
              <a:rPr lang="lt-LT" dirty="0" smtClean="0"/>
              <a:t>“</a:t>
            </a:r>
          </a:p>
          <a:p>
            <a:r>
              <a:rPr lang="lt-LT" dirty="0" smtClean="0"/>
              <a:t>„</a:t>
            </a:r>
            <a:r>
              <a:rPr lang="lt-LT" dirty="0" err="1" smtClean="0"/>
              <a:t>Google</a:t>
            </a:r>
            <a:r>
              <a:rPr lang="lt-LT" dirty="0" smtClean="0"/>
              <a:t> vaizdai“</a:t>
            </a:r>
          </a:p>
          <a:p>
            <a:r>
              <a:rPr lang="lt-LT" dirty="0" smtClean="0"/>
              <a:t>„Literatūros vadovėlis 9 klasei“</a:t>
            </a:r>
          </a:p>
          <a:p>
            <a:r>
              <a:rPr lang="lt-LT" dirty="0" smtClean="0"/>
              <a:t>„</a:t>
            </a:r>
            <a:r>
              <a:rPr lang="lt-LT" dirty="0" err="1" smtClean="0"/>
              <a:t>lietuviukalbairliteratura.lt</a:t>
            </a:r>
            <a:r>
              <a:rPr lang="lt-LT" dirty="0" smtClean="0"/>
              <a:t>“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1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/>
          </a:bodyPr>
          <a:lstStyle/>
          <a:p>
            <a:r>
              <a:rPr lang="lt-LT" sz="6000" dirty="0" smtClean="0"/>
              <a:t>AČIŪ UŽ DĖMESĮ!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1094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i="1" dirty="0" smtClean="0">
                <a:latin typeface="Arial Narrow" panose="020B0606020202030204" pitchFamily="34" charset="0"/>
              </a:rPr>
              <a:t>Pateiktį kūrė:</a:t>
            </a:r>
            <a:endParaRPr lang="en-US" i="1" dirty="0">
              <a:latin typeface="Arial Narrow" panose="020B060602020203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526058"/>
            <a:ext cx="8136904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err="1" smtClean="0"/>
              <a:t>Kaltinėnų</a:t>
            </a:r>
            <a:r>
              <a:rPr lang="lt-LT" dirty="0" smtClean="0"/>
              <a:t> Aleksandro Stulginskio gimnazijos</a:t>
            </a:r>
          </a:p>
          <a:p>
            <a:pPr marL="0" indent="0">
              <a:buNone/>
            </a:pPr>
            <a:r>
              <a:rPr lang="lt-LT" dirty="0" err="1" smtClean="0"/>
              <a:t>Iga</a:t>
            </a:r>
            <a:r>
              <a:rPr lang="lt-LT" dirty="0" smtClean="0"/>
              <a:t> klasės mokinė</a:t>
            </a:r>
          </a:p>
          <a:p>
            <a:pPr marL="0" indent="0">
              <a:buNone/>
            </a:pPr>
            <a:r>
              <a:rPr lang="lt-LT" dirty="0" smtClean="0"/>
              <a:t>Gintautė </a:t>
            </a:r>
            <a:r>
              <a:rPr lang="lt-LT" dirty="0" err="1" smtClean="0"/>
              <a:t>Jegorovaitė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5328592" cy="137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02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47</Words>
  <Application>Microsoft Office PowerPoint</Application>
  <PresentationFormat>Demonstracija ekrane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Office tema</vt:lpstr>
      <vt:lpstr>SENOVĖS GRAIKŲ TEATRAS</vt:lpstr>
      <vt:lpstr>PowerPoint pristatymas</vt:lpstr>
      <vt:lpstr>KAIP VISKAS BUVO?</vt:lpstr>
      <vt:lpstr>PowerPoint pristatymas</vt:lpstr>
      <vt:lpstr>VERTINIMAS IR APDOVANOJIMAS</vt:lpstr>
      <vt:lpstr>VAIDINIMAI</vt:lpstr>
      <vt:lpstr>PowerPoint pristatymas</vt:lpstr>
      <vt:lpstr>PowerPoint pristatymas</vt:lpstr>
      <vt:lpstr>PowerPoint pristatymas</vt:lpstr>
      <vt:lpstr>PowerPoint pristatymas</vt:lpstr>
      <vt:lpstr>APRANGA</vt:lpstr>
      <vt:lpstr>PowerPoint pristatymas</vt:lpstr>
      <vt:lpstr>INFORMACIJOS ŠALTINIAI</vt:lpstr>
      <vt:lpstr>AČIŪ UŽ DĖMESĮ!</vt:lpstr>
      <vt:lpstr>Pateiktį kūrė: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SENOVĖS GRAIKŲ TEATRAS</dc:title>
  <dc:creator>user</dc:creator>
  <cp:lastModifiedBy>user</cp:lastModifiedBy>
  <cp:revision>10</cp:revision>
  <dcterms:created xsi:type="dcterms:W3CDTF">2013-10-10T13:52:46Z</dcterms:created>
  <dcterms:modified xsi:type="dcterms:W3CDTF">2013-10-10T15:42:02Z</dcterms:modified>
</cp:coreProperties>
</file>