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56" r:id="rId2"/>
    <p:sldId id="257" r:id="rId3"/>
    <p:sldId id="258" r:id="rId4"/>
    <p:sldId id="261" r:id="rId5"/>
    <p:sldId id="260" r:id="rId6"/>
    <p:sldId id="259" r:id="rId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6" d="100"/>
          <a:sy n="106" d="100"/>
        </p:scale>
        <p:origin x="-1128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ltGray">
          <a:xfrm>
            <a:off x="0" y="0"/>
            <a:ext cx="9143999" cy="513543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355848"/>
            <a:ext cx="8077200" cy="1673352"/>
          </a:xfrm>
        </p:spPr>
        <p:txBody>
          <a:bodyPr vert="horz" lIns="91440" tIns="0" rIns="45720" bIns="0" rtlCol="0" anchor="t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1828800"/>
            <a:ext cx="8077200" cy="1499616"/>
          </a:xfrm>
        </p:spPr>
        <p:txBody>
          <a:bodyPr lIns="118872" tIns="0" rIns="45720" bIns="0" anchor="b"/>
          <a:lstStyle>
            <a:lvl1pPr marL="0" indent="0" algn="l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8B8A61-FA06-4082-B6A8-60D39113FDFF}" type="datetimeFigureOut">
              <a:rPr lang="en-US" smtClean="0"/>
              <a:pPr/>
              <a:t>10/15/2013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2C6F5-F423-422E-BCBE-7211A26CBA6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Rectangle 9"/>
          <p:cNvSpPr/>
          <p:nvPr/>
        </p:nvSpPr>
        <p:spPr bwMode="invGray">
          <a:xfrm>
            <a:off x="0" y="5128334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252728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8B8A61-FA06-4082-B6A8-60D39113FDFF}" type="datetimeFigureOut">
              <a:rPr lang="en-US" smtClean="0"/>
              <a:pPr/>
              <a:t>10/15/2013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2C6F5-F423-422E-BCBE-7211A26CBA6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ltGray">
          <a:xfrm>
            <a:off x="0" y="1"/>
            <a:ext cx="9144000" cy="260252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invGray">
          <a:xfrm>
            <a:off x="0" y="2602520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9808" y="118872"/>
            <a:ext cx="8013192" cy="1636776"/>
          </a:xfrm>
        </p:spPr>
        <p:txBody>
          <a:bodyPr vert="horz" lIns="91440" tIns="0" rIns="91440" bIns="0" rtlCol="0" anchor="b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 cap="none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40664" y="1828800"/>
            <a:ext cx="8022336" cy="685800"/>
          </a:xfrm>
        </p:spPr>
        <p:txBody>
          <a:bodyPr lIns="146304" tIns="0" rIns="45720" bIns="0" anchor="t"/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8B8A61-FA06-4082-B6A8-60D39113FDFF}" type="datetimeFigureOut">
              <a:rPr lang="en-US" smtClean="0"/>
              <a:pPr/>
              <a:t>10/15/2013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2C6F5-F423-422E-BCBE-7211A26CBA6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73936"/>
            <a:ext cx="4038600" cy="4623816"/>
          </a:xfrm>
        </p:spPr>
        <p:txBody>
          <a:bodyPr lIns="9144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73936"/>
            <a:ext cx="4038600" cy="462381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8B8A61-FA06-4082-B6A8-60D39113FDFF}" type="datetimeFigureOut">
              <a:rPr lang="en-US" smtClean="0"/>
              <a:pPr/>
              <a:t>10/15/2013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2C6F5-F423-422E-BCBE-7211A26CBA6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98987"/>
            <a:ext cx="4040188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49512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698987"/>
            <a:ext cx="4041775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49512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8B8A61-FA06-4082-B6A8-60D39113FDFF}" type="datetimeFigureOut">
              <a:rPr lang="en-US" smtClean="0"/>
              <a:pPr/>
              <a:t>10/15/2013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2C6F5-F423-422E-BCBE-7211A26CBA6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8B8A61-FA06-4082-B6A8-60D39113FDFF}" type="datetimeFigureOut">
              <a:rPr lang="en-US" smtClean="0"/>
              <a:pPr/>
              <a:t>10/15/2013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2C6F5-F423-422E-BCBE-7211A26CBA6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8B8A61-FA06-4082-B6A8-60D39113FDFF}" type="datetimeFigureOut">
              <a:rPr lang="en-US" smtClean="0"/>
              <a:pPr/>
              <a:t>10/15/2013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2C6F5-F423-422E-BCBE-7211A26CBA6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838" y="152400"/>
            <a:ext cx="2523744" cy="978408"/>
          </a:xfrm>
        </p:spPr>
        <p:txBody>
          <a:bodyPr vert="horz" lIns="73152" rIns="45720" bIns="0" rtlCol="0" anchor="b">
            <a:normAutofit/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19377" y="1743133"/>
            <a:ext cx="5920641" cy="455888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838" y="1730018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8B8A61-FA06-4082-B6A8-60D39113FDFF}" type="datetimeFigureOut">
              <a:rPr lang="en-US" smtClean="0"/>
              <a:pPr/>
              <a:t>10/15/2013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2C6F5-F423-422E-BCBE-7211A26CBA6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Rectangle 11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4592" y="155448"/>
            <a:ext cx="2525150" cy="978408"/>
          </a:xfrm>
        </p:spPr>
        <p:txBody>
          <a:bodyPr lIns="73152" bIns="0" anchor="b"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903805" y="1484808"/>
            <a:ext cx="6247397" cy="5373192"/>
          </a:xfrm>
          <a:solidFill>
            <a:schemeClr val="bg2">
              <a:shade val="75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4592" y="1728216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64592" y="1170432"/>
            <a:ext cx="2523744" cy="201168"/>
          </a:xfrm>
        </p:spPr>
        <p:txBody>
          <a:bodyPr/>
          <a:lstStyle/>
          <a:p>
            <a:fld id="{308B8A61-FA06-4082-B6A8-60D39113FDFF}" type="datetimeFigureOut">
              <a:rPr lang="en-US" smtClean="0"/>
              <a:pPr/>
              <a:t>10/15/2013</a:t>
            </a:fld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 bwMode="invGray"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35808" y="1170432"/>
            <a:ext cx="5193792" cy="201168"/>
          </a:xfrm>
        </p:spPr>
        <p:txBody>
          <a:bodyPr/>
          <a:lstStyle>
            <a:lvl1pPr>
              <a:defRPr>
                <a:solidFill>
                  <a:schemeClr val="bg1">
                    <a:shade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339328" y="1170432"/>
            <a:ext cx="733864" cy="201168"/>
          </a:xfrm>
        </p:spPr>
        <p:txBody>
          <a:bodyPr/>
          <a:lstStyle/>
          <a:p>
            <a:fld id="{8C62C6F5-F423-422E-BCBE-7211A26CBA6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8B8A61-FA06-4082-B6A8-60D39113FDFF}" type="datetimeFigureOut">
              <a:rPr lang="en-US" smtClean="0"/>
              <a:pPr/>
              <a:t>10/15/2013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2C6F5-F423-422E-BCBE-7211A26CBA6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invGray">
          <a:xfrm>
            <a:off x="6598920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108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 bwMode="ltGray">
          <a:xfrm>
            <a:off x="6647687" y="0"/>
            <a:ext cx="2514601" cy="685800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1800" y="274640"/>
            <a:ext cx="1905000" cy="5851525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04800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8B8A61-FA06-4082-B6A8-60D39113FDFF}" type="datetimeFigureOut">
              <a:rPr lang="en-US" smtClean="0"/>
              <a:pPr/>
              <a:t>10/15/2013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40597" y="6377459"/>
            <a:ext cx="3836404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2C6F5-F423-422E-BCBE-7211A26CBA6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 bwMode="invGray">
          <a:xfrm>
            <a:off x="0" y="1435895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7" name="Rectangle 6"/>
          <p:cNvSpPr/>
          <p:nvPr/>
        </p:nvSpPr>
        <p:spPr bwMode="ltGray">
          <a:xfrm>
            <a:off x="0" y="0"/>
            <a:ext cx="9143999" cy="1433733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51062"/>
          </a:xfrm>
          <a:prstGeom prst="rect">
            <a:avLst/>
          </a:prstGeom>
        </p:spPr>
        <p:txBody>
          <a:bodyPr vert="horz" lIns="91440" rIns="45720" rtlCol="0" anchor="ctr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75191"/>
            <a:ext cx="8229600" cy="4625609"/>
          </a:xfrm>
          <a:prstGeom prst="rect">
            <a:avLst/>
          </a:prstGeom>
        </p:spPr>
        <p:txBody>
          <a:bodyPr vert="horz" lIns="54864" tIns="91440" rtlCol="0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76999"/>
            <a:ext cx="2133600" cy="274320"/>
          </a:xfrm>
          <a:prstGeom prst="rect">
            <a:avLst/>
          </a:prstGeom>
        </p:spPr>
        <p:txBody>
          <a:bodyPr vert="horz" lIns="109728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308B8A61-FA06-4082-B6A8-60D39113FDFF}" type="datetimeFigureOut">
              <a:rPr lang="en-US" smtClean="0"/>
              <a:pPr/>
              <a:t>10/15/2013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640596" y="6476999"/>
            <a:ext cx="5507719" cy="274320"/>
          </a:xfrm>
          <a:prstGeom prst="rect">
            <a:avLst/>
          </a:prstGeom>
        </p:spPr>
        <p:txBody>
          <a:bodyPr vert="horz" lIns="45720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04396" y="6476999"/>
            <a:ext cx="733864" cy="274320"/>
          </a:xfrm>
          <a:prstGeom prst="rect">
            <a:avLst/>
          </a:prstGeom>
        </p:spPr>
        <p:txBody>
          <a:bodyPr vert="horz" bIns="0" rtlCol="0" anchor="b"/>
          <a:lstStyle>
            <a:lvl1pPr algn="r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8C62C6F5-F423-422E-BCBE-7211A26CBA6D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rtl="0" eaLnBrk="1" latinLnBrk="0" hangingPunct="1">
        <a:spcBef>
          <a:spcPct val="0"/>
        </a:spcBef>
        <a:buNone/>
        <a:defRPr kumimoji="0" sz="4500" b="1" kern="1200">
          <a:solidFill>
            <a:schemeClr val="accent1">
              <a:satMod val="150000"/>
            </a:schemeClr>
          </a:solidFill>
          <a:effectLst/>
          <a:latin typeface="+mj-lt"/>
          <a:ea typeface="+mj-ea"/>
          <a:cs typeface="+mj-cs"/>
        </a:defRPr>
      </a:lvl1pPr>
      <a:extLst/>
    </p:titleStyle>
    <p:bodyStyle>
      <a:lvl1pPr marL="438912" indent="-320040" algn="l" rtl="0" eaLnBrk="1" latinLnBrk="0" hangingPunct="1">
        <a:spcBef>
          <a:spcPts val="0"/>
        </a:spcBef>
        <a:buClr>
          <a:schemeClr val="accent1"/>
        </a:buClr>
        <a:buSzPct val="80000"/>
        <a:buFont typeface="Wingdings 2"/>
        <a:buChar char="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31520" indent="-27432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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3"/>
        </a:buClr>
        <a:buFont typeface="Arial"/>
        <a:buChar char="▪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16152" indent="-182880" algn="l" rtl="0" eaLnBrk="1" latinLnBrk="0" hangingPunct="1">
        <a:spcBef>
          <a:spcPct val="20000"/>
        </a:spcBef>
        <a:buClr>
          <a:schemeClr val="accent4"/>
        </a:buClr>
        <a:buFont typeface="Arial"/>
        <a:buChar char="▪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26464" indent="-182880" algn="l" rtl="0" eaLnBrk="1" latinLnBrk="0" hangingPunct="1">
        <a:spcBef>
          <a:spcPct val="20000"/>
        </a:spcBef>
        <a:buClr>
          <a:schemeClr val="accent5"/>
        </a:buClr>
        <a:buFont typeface="Wingdings 3"/>
        <a:buChar char=""/>
        <a:defRPr kumimoji="0" lang="en-US" sz="2000" kern="1200" smtClean="0">
          <a:solidFill>
            <a:schemeClr val="tx1"/>
          </a:solidFill>
          <a:latin typeface="+mn-lt"/>
          <a:ea typeface="+mn-ea"/>
          <a:cs typeface="+mn-cs"/>
        </a:defRPr>
      </a:lvl5pPr>
      <a:lvl6pPr marL="1627632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ct val="20000"/>
        </a:spcBef>
        <a:buClr>
          <a:schemeClr val="accent1"/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ct val="20000"/>
        </a:spcBef>
        <a:buClr>
          <a:schemeClr val="accent2"/>
        </a:buClr>
        <a:buFont typeface="Wingdings 2" pitchFamily="18" charset="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231136" indent="-182880" algn="l" rtl="0" eaLnBrk="1" latinLnBrk="0" hangingPunct="1">
        <a:spcBef>
          <a:spcPct val="20000"/>
        </a:spcBef>
        <a:buClr>
          <a:schemeClr val="accent3"/>
        </a:buClr>
        <a:buFont typeface="Wingdings 2" pitchFamily="18" charset="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Jonas </a:t>
            </a:r>
            <a:r>
              <a:rPr lang="en-US" dirty="0" err="1" smtClean="0"/>
              <a:t>Radvanas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644008" y="3356992"/>
            <a:ext cx="4176464" cy="1752600"/>
          </a:xfrm>
        </p:spPr>
        <p:txBody>
          <a:bodyPr/>
          <a:lstStyle/>
          <a:p>
            <a:r>
              <a:rPr lang="en-US" dirty="0" err="1" smtClean="0"/>
              <a:t>Pareng</a:t>
            </a:r>
            <a:r>
              <a:rPr lang="lt-LT" dirty="0" smtClean="0"/>
              <a:t>ė : Dominykas </a:t>
            </a:r>
            <a:r>
              <a:rPr lang="lt-LT" dirty="0" smtClean="0"/>
              <a:t>Kurklietis,  3B</a:t>
            </a:r>
          </a:p>
          <a:p>
            <a:r>
              <a:rPr lang="lt-LT" dirty="0" smtClean="0"/>
              <a:t>Zarasų „Ąžuolo” gimnazija</a:t>
            </a: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Radvanas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628800"/>
            <a:ext cx="8229600" cy="4625609"/>
          </a:xfrm>
        </p:spPr>
        <p:txBody>
          <a:bodyPr/>
          <a:lstStyle/>
          <a:p>
            <a:r>
              <a:rPr lang="lt-LT" dirty="0" smtClean="0"/>
              <a:t>Jonas Radvanas gimė apie XVI amžiaus </a:t>
            </a:r>
            <a:r>
              <a:rPr lang="lt-LT" dirty="0" smtClean="0"/>
              <a:t>vidurį, mirė </a:t>
            </a:r>
            <a:r>
              <a:rPr lang="lt-LT" dirty="0" smtClean="0"/>
              <a:t>1592 metais. </a:t>
            </a:r>
          </a:p>
          <a:p>
            <a:r>
              <a:rPr lang="lt-LT" dirty="0" smtClean="0"/>
              <a:t>Lietuvos Didžiosios Kunigaikštystės poetas, evangelikas, reformatas.</a:t>
            </a:r>
          </a:p>
          <a:p>
            <a:r>
              <a:rPr lang="lt-LT" dirty="0" smtClean="0"/>
              <a:t>Spėjama, kad gimė ir išsilavinimą gavo Vilniuje , nes parašęs pirmajį savo eileraštį pasirašė Vilniečiu. </a:t>
            </a:r>
            <a:r>
              <a:rPr lang="en-US" i="1" dirty="0" err="1" smtClean="0"/>
              <a:t>Joannes</a:t>
            </a:r>
            <a:r>
              <a:rPr lang="en-US" i="1" dirty="0" smtClean="0"/>
              <a:t> </a:t>
            </a:r>
            <a:r>
              <a:rPr lang="en-US" i="1" dirty="0" err="1" smtClean="0"/>
              <a:t>Radvanovius</a:t>
            </a:r>
            <a:r>
              <a:rPr lang="en-US" i="1" dirty="0" smtClean="0"/>
              <a:t> </a:t>
            </a:r>
            <a:r>
              <a:rPr lang="en-US" i="1" dirty="0" err="1" smtClean="0"/>
              <a:t>Vilnensis</a:t>
            </a:r>
            <a:r>
              <a:rPr lang="en-US" i="1" dirty="0" smtClean="0"/>
              <a:t> (</a:t>
            </a:r>
            <a:r>
              <a:rPr lang="en-US" i="1" dirty="0" err="1" smtClean="0"/>
              <a:t>Vilnietis</a:t>
            </a:r>
            <a:r>
              <a:rPr lang="en-US" i="1" dirty="0" smtClean="0"/>
              <a:t> Jonas </a:t>
            </a:r>
            <a:r>
              <a:rPr lang="en-US" i="1" dirty="0" err="1" smtClean="0"/>
              <a:t>Radvanovijus</a:t>
            </a:r>
            <a:r>
              <a:rPr lang="en-US" i="1" dirty="0" smtClean="0"/>
              <a:t>)</a:t>
            </a:r>
            <a:r>
              <a:rPr lang="lt-LT" i="1" dirty="0" smtClean="0"/>
              <a:t>.</a:t>
            </a:r>
            <a:endParaRPr lang="lt-LT" dirty="0" smtClean="0"/>
          </a:p>
          <a:p>
            <a:r>
              <a:rPr lang="lt-LT" dirty="0" smtClean="0"/>
              <a:t>Radvanas rašė lotynų kalba.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Radviliada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28801"/>
            <a:ext cx="8229600" cy="4772000"/>
          </a:xfrm>
        </p:spPr>
        <p:txBody>
          <a:bodyPr>
            <a:normAutofit/>
          </a:bodyPr>
          <a:lstStyle/>
          <a:p>
            <a:r>
              <a:rPr lang="lt-LT" dirty="0" smtClean="0"/>
              <a:t>Poema „Radviliada“ yra vienas ryškiausių XVI a. kūrinių Lietuvos literatūroje. Joje aprašytos Lietuvos pergalės Livonijos kare, tuometės Lietuvos aukštuomenės puoselėta valstybinė ideologija, valstybės geografinis, istorinis, kultūrinis vaizdas. </a:t>
            </a:r>
          </a:p>
          <a:p>
            <a:r>
              <a:rPr lang="lt-LT" dirty="0" smtClean="0"/>
              <a:t>Poemoje atvaizduojama Mikalojaus Radvilos Rudojo asmenybė, taip pat jo didžiausio priešo Ivano Rūsčiojo portretas</a:t>
            </a:r>
            <a:r>
              <a:rPr lang="lt-LT" dirty="0" smtClean="0"/>
              <a:t>.</a:t>
            </a:r>
            <a:endParaRPr lang="lt-LT" dirty="0" smtClean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t-LT"/>
          </a:p>
        </p:txBody>
      </p:sp>
      <p:pic>
        <p:nvPicPr>
          <p:cNvPr id="4" name="Picture 4" descr="http://jonasradvanas.files.wordpress.com/2012/03/radivilias.jpg?w=700&amp;h=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17088" y="1774825"/>
            <a:ext cx="3509824" cy="462597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t-LT" dirty="0" smtClean="0"/>
              <a:t> „</a:t>
            </a:r>
            <a:r>
              <a:rPr lang="lt-LT" dirty="0" err="1" smtClean="0"/>
              <a:t>Radviliada</a:t>
            </a:r>
            <a:r>
              <a:rPr lang="lt-LT" dirty="0" smtClean="0"/>
              <a:t>“ yra literatūrinis, vieno autoriaus sukurtas epas, skirtas Lietuvos valdovams, karžygiams, istorinėms asmenybėms išaukštinti. Poema artima antikos poezijai. </a:t>
            </a:r>
          </a:p>
          <a:p>
            <a:r>
              <a:rPr lang="lt-LT" dirty="0" smtClean="0"/>
              <a:t>Vienintelis Lietuvoje esantis poemos egzempliorius saugomas Lietuvos mokslų akademijos bibliotekoje. Į lietuvių kalbą „</a:t>
            </a:r>
            <a:r>
              <a:rPr lang="lt-LT" dirty="0" err="1" smtClean="0"/>
              <a:t>Radviliadą</a:t>
            </a:r>
            <a:r>
              <a:rPr lang="lt-LT" dirty="0" smtClean="0"/>
              <a:t>“ 1997 m. išvertė literatūros istorikas Sigitas Narbutas.</a:t>
            </a:r>
            <a:endParaRPr lang="en-US" dirty="0" smtClean="0"/>
          </a:p>
          <a:p>
            <a:endParaRPr lang="lt-LT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http://jonasradvanas.files.wordpress.com/2012/02/radvanas1.jpg?w=700&amp;h=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43608" y="1916832"/>
            <a:ext cx="2808312" cy="4306078"/>
          </a:xfrm>
          <a:prstGeom prst="rect">
            <a:avLst/>
          </a:prstGeom>
          <a:noFill/>
        </p:spPr>
      </p:pic>
      <p:pic>
        <p:nvPicPr>
          <p:cNvPr id="15366" name="Picture 6" descr="http://jonasradvanas.files.wordpress.com/2012/02/091214kn_radvanas2288.jpg?w=700&amp;h=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76056" y="1916832"/>
            <a:ext cx="3333329" cy="446449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odule">
  <a:themeElements>
    <a:clrScheme name="Module">
      <a:dk1>
        <a:sysClr val="windowText" lastClr="000000"/>
      </a:dk1>
      <a:lt1>
        <a:sysClr val="window" lastClr="FFFFFF"/>
      </a:lt1>
      <a:dk2>
        <a:srgbClr val="5A6378"/>
      </a:dk2>
      <a:lt2>
        <a:srgbClr val="D4D4D6"/>
      </a:lt2>
      <a:accent1>
        <a:srgbClr val="F0AD00"/>
      </a:accent1>
      <a:accent2>
        <a:srgbClr val="60B5CC"/>
      </a:accent2>
      <a:accent3>
        <a:srgbClr val="E66C7D"/>
      </a:accent3>
      <a:accent4>
        <a:srgbClr val="6BB76D"/>
      </a:accent4>
      <a:accent5>
        <a:srgbClr val="E88651"/>
      </a:accent5>
      <a:accent6>
        <a:srgbClr val="C64847"/>
      </a:accent6>
      <a:hlink>
        <a:srgbClr val="168BBA"/>
      </a:hlink>
      <a:folHlink>
        <a:srgbClr val="680000"/>
      </a:folHlink>
    </a:clrScheme>
    <a:fontScheme name="Module">
      <a:maj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Modul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7500"/>
                <a:satMod val="137000"/>
              </a:schemeClr>
            </a:gs>
            <a:gs pos="55000">
              <a:schemeClr val="phClr">
                <a:shade val="69000"/>
                <a:satMod val="137000"/>
              </a:schemeClr>
            </a:gs>
            <a:gs pos="100000">
              <a:schemeClr val="phClr">
                <a:shade val="98000"/>
                <a:satMod val="137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300000"/>
              </a:schemeClr>
            </a:gs>
            <a:gs pos="12000">
              <a:schemeClr val="phClr">
                <a:tint val="48000"/>
                <a:satMod val="300000"/>
              </a:schemeClr>
            </a:gs>
            <a:gs pos="20000">
              <a:schemeClr val="phClr">
                <a:tint val="49000"/>
                <a:satMod val="30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10000" t="-25000" r="10000" b="125000"/>
          </a:path>
        </a:gradFill>
        <a:blipFill>
          <a:blip xmlns:r="http://schemas.openxmlformats.org/officeDocument/2006/relationships" r:embed="rId1">
            <a:duotone>
              <a:schemeClr val="phClr">
                <a:shade val="75000"/>
                <a:satMod val="105000"/>
              </a:schemeClr>
              <a:schemeClr val="phClr">
                <a:tint val="95000"/>
                <a:satMod val="105000"/>
              </a:schemeClr>
            </a:duotone>
          </a:blip>
          <a:tile tx="0" ty="0" sx="38000" sy="38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Module</Template>
  <TotalTime>18</TotalTime>
  <Words>165</Words>
  <Application>Microsoft Office PowerPoint</Application>
  <PresentationFormat>Demonstracija ekrane (4:3)</PresentationFormat>
  <Paragraphs>13</Paragraphs>
  <Slides>6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Skaidrių pavadinimai</vt:lpstr>
      </vt:variant>
      <vt:variant>
        <vt:i4>6</vt:i4>
      </vt:variant>
    </vt:vector>
  </HeadingPairs>
  <TitlesOfParts>
    <vt:vector size="7" baseType="lpstr">
      <vt:lpstr>Module</vt:lpstr>
      <vt:lpstr>Jonas Radvanas</vt:lpstr>
      <vt:lpstr>Radvanas</vt:lpstr>
      <vt:lpstr>Radviliada</vt:lpstr>
      <vt:lpstr>Skaidrė 4</vt:lpstr>
      <vt:lpstr>Skaidrė 5</vt:lpstr>
      <vt:lpstr>Skaidrė 6</vt:lpstr>
    </vt:vector>
  </TitlesOfParts>
  <Company>NAMAI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Jonas Radvanas</dc:title>
  <dc:creator>Dominykas</dc:creator>
  <cp:lastModifiedBy>VARTOTOJAS</cp:lastModifiedBy>
  <cp:revision>4</cp:revision>
  <dcterms:created xsi:type="dcterms:W3CDTF">2013-10-09T15:00:46Z</dcterms:created>
  <dcterms:modified xsi:type="dcterms:W3CDTF">2013-10-15T12:46:47Z</dcterms:modified>
</cp:coreProperties>
</file>