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3" r:id="rId4"/>
    <p:sldId id="259" r:id="rId5"/>
    <p:sldId id="260" r:id="rId6"/>
    <p:sldId id="266" r:id="rId7"/>
    <p:sldId id="267" r:id="rId8"/>
    <p:sldId id="264" r:id="rId9"/>
    <p:sldId id="261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90B1C6-741E-443A-9A20-0C7D9F173D43}" type="doc">
      <dgm:prSet loTypeId="urn:microsoft.com/office/officeart/2011/layout/HexagonRadial" loCatId="cycle" qsTypeId="urn:microsoft.com/office/officeart/2005/8/quickstyle/3d3" qsCatId="3D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2C65229A-70CD-46D9-A688-3947D65F98A6}">
      <dgm:prSet phldrT="[Текст]"/>
      <dgm:spPr/>
      <dgm:t>
        <a:bodyPr/>
        <a:lstStyle/>
        <a:p>
          <a:r>
            <a:rPr lang="en-US" dirty="0" smtClean="0"/>
            <a:t>B</a:t>
          </a:r>
          <a:r>
            <a:rPr lang="lt-LT" dirty="0" smtClean="0"/>
            <a:t>Ū</a:t>
          </a:r>
          <a:r>
            <a:rPr lang="en-US" dirty="0" smtClean="0"/>
            <a:t>DVARD</a:t>
          </a:r>
          <a:r>
            <a:rPr lang="lt-LT" dirty="0" smtClean="0"/>
            <a:t>ŽIAI</a:t>
          </a:r>
          <a:endParaRPr lang="ru-RU" dirty="0"/>
        </a:p>
      </dgm:t>
    </dgm:pt>
    <dgm:pt modelId="{9818FEC1-87EE-47E2-919B-EA4A34EA1B35}" type="parTrans" cxnId="{A88FCB52-B1A3-4245-BB1F-C62FA081430E}">
      <dgm:prSet/>
      <dgm:spPr/>
      <dgm:t>
        <a:bodyPr/>
        <a:lstStyle/>
        <a:p>
          <a:endParaRPr lang="ru-RU"/>
        </a:p>
      </dgm:t>
    </dgm:pt>
    <dgm:pt modelId="{188137DD-F1EC-49B0-B060-F73ACE919AC3}" type="sibTrans" cxnId="{A88FCB52-B1A3-4245-BB1F-C62FA081430E}">
      <dgm:prSet/>
      <dgm:spPr/>
      <dgm:t>
        <a:bodyPr/>
        <a:lstStyle/>
        <a:p>
          <a:endParaRPr lang="ru-RU"/>
        </a:p>
      </dgm:t>
    </dgm:pt>
    <dgm:pt modelId="{462521CF-A187-489A-AD77-8489C0831667}">
      <dgm:prSet phldrT="[Текст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g</a:t>
          </a:r>
          <a:r>
            <a:rPr lang="lt-LT" b="1" dirty="0" smtClean="0">
              <a:solidFill>
                <a:schemeClr val="tx1"/>
              </a:solidFill>
            </a:rPr>
            <a:t>eltonas</a:t>
          </a:r>
          <a:endParaRPr lang="ru-RU" b="1" dirty="0">
            <a:solidFill>
              <a:schemeClr val="tx1"/>
            </a:solidFill>
          </a:endParaRPr>
        </a:p>
      </dgm:t>
    </dgm:pt>
    <dgm:pt modelId="{ABB165A3-8A51-4163-86A2-D067B727C57A}" type="parTrans" cxnId="{BF1AD9D4-6863-449F-94B1-2C41EC7D2669}">
      <dgm:prSet/>
      <dgm:spPr/>
      <dgm:t>
        <a:bodyPr/>
        <a:lstStyle/>
        <a:p>
          <a:endParaRPr lang="ru-RU"/>
        </a:p>
      </dgm:t>
    </dgm:pt>
    <dgm:pt modelId="{0BB60B87-FB5E-4165-8E76-E137694B78D3}" type="sibTrans" cxnId="{BF1AD9D4-6863-449F-94B1-2C41EC7D2669}">
      <dgm:prSet/>
      <dgm:spPr/>
      <dgm:t>
        <a:bodyPr/>
        <a:lstStyle/>
        <a:p>
          <a:endParaRPr lang="ru-RU"/>
        </a:p>
      </dgm:t>
    </dgm:pt>
    <dgm:pt modelId="{13F2B156-55BD-4E52-9198-4D5840E3A1C6}">
      <dgm:prSet phldrT="[Текст]"/>
      <dgm:spPr/>
      <dgm:t>
        <a:bodyPr/>
        <a:lstStyle/>
        <a:p>
          <a:r>
            <a:rPr lang="lt-LT" b="1" dirty="0" smtClean="0">
              <a:solidFill>
                <a:schemeClr val="tx1"/>
              </a:solidFill>
            </a:rPr>
            <a:t>apvali</a:t>
          </a:r>
          <a:endParaRPr lang="ru-RU" b="1" dirty="0">
            <a:solidFill>
              <a:schemeClr val="tx1"/>
            </a:solidFill>
          </a:endParaRPr>
        </a:p>
      </dgm:t>
    </dgm:pt>
    <dgm:pt modelId="{E8BB3173-72BC-41DD-B49A-2E2638D99047}" type="parTrans" cxnId="{99B874F2-13D3-4BBB-ABEF-DF82CF7BE4DB}">
      <dgm:prSet/>
      <dgm:spPr/>
      <dgm:t>
        <a:bodyPr/>
        <a:lstStyle/>
        <a:p>
          <a:endParaRPr lang="ru-RU"/>
        </a:p>
      </dgm:t>
    </dgm:pt>
    <dgm:pt modelId="{9F3A6465-0A2D-452C-853A-4B88547BF2A6}" type="sibTrans" cxnId="{99B874F2-13D3-4BBB-ABEF-DF82CF7BE4DB}">
      <dgm:prSet/>
      <dgm:spPr/>
      <dgm:t>
        <a:bodyPr/>
        <a:lstStyle/>
        <a:p>
          <a:endParaRPr lang="ru-RU"/>
        </a:p>
      </dgm:t>
    </dgm:pt>
    <dgm:pt modelId="{5501C4F8-4638-4931-93B5-6D2A9E53E7EA}">
      <dgm:prSet phldrT="[Текст]"/>
      <dgm:spPr/>
      <dgm:t>
        <a:bodyPr/>
        <a:lstStyle/>
        <a:p>
          <a:r>
            <a:rPr lang="lt-LT" b="1" dirty="0" smtClean="0">
              <a:solidFill>
                <a:schemeClr val="tx1"/>
              </a:solidFill>
            </a:rPr>
            <a:t>geležinis</a:t>
          </a:r>
          <a:endParaRPr lang="ru-RU" b="1" dirty="0">
            <a:solidFill>
              <a:schemeClr val="tx1"/>
            </a:solidFill>
          </a:endParaRPr>
        </a:p>
      </dgm:t>
    </dgm:pt>
    <dgm:pt modelId="{BD37C365-CC22-40AD-A69D-9F15CBF08C7A}" type="parTrans" cxnId="{E0E1DB0B-0C11-43B8-A81F-68424DE0544D}">
      <dgm:prSet/>
      <dgm:spPr/>
      <dgm:t>
        <a:bodyPr/>
        <a:lstStyle/>
        <a:p>
          <a:endParaRPr lang="ru-RU"/>
        </a:p>
      </dgm:t>
    </dgm:pt>
    <dgm:pt modelId="{4D1D1471-252E-40E1-BCA0-08A8609DD27A}" type="sibTrans" cxnId="{E0E1DB0B-0C11-43B8-A81F-68424DE0544D}">
      <dgm:prSet/>
      <dgm:spPr/>
      <dgm:t>
        <a:bodyPr/>
        <a:lstStyle/>
        <a:p>
          <a:endParaRPr lang="ru-RU"/>
        </a:p>
      </dgm:t>
    </dgm:pt>
    <dgm:pt modelId="{9163865A-7FE2-424C-A5D0-9350598951EC}">
      <dgm:prSet phldrT="[Текст]"/>
      <dgm:spPr/>
      <dgm:t>
        <a:bodyPr/>
        <a:lstStyle/>
        <a:p>
          <a:r>
            <a:rPr lang="lt-LT" b="1" dirty="0" smtClean="0">
              <a:solidFill>
                <a:schemeClr val="tx1"/>
              </a:solidFill>
            </a:rPr>
            <a:t>saldi</a:t>
          </a:r>
          <a:endParaRPr lang="ru-RU" b="1" dirty="0">
            <a:solidFill>
              <a:schemeClr val="tx1"/>
            </a:solidFill>
          </a:endParaRPr>
        </a:p>
      </dgm:t>
    </dgm:pt>
    <dgm:pt modelId="{F1E2C124-637F-42EF-BBB2-4B09BD254209}" type="parTrans" cxnId="{F395655E-79AA-46A7-B819-C3E388FD2DF4}">
      <dgm:prSet/>
      <dgm:spPr/>
      <dgm:t>
        <a:bodyPr/>
        <a:lstStyle/>
        <a:p>
          <a:endParaRPr lang="ru-RU"/>
        </a:p>
      </dgm:t>
    </dgm:pt>
    <dgm:pt modelId="{B10C6737-B428-4C68-8126-3C6FE5F8EA79}" type="sibTrans" cxnId="{F395655E-79AA-46A7-B819-C3E388FD2DF4}">
      <dgm:prSet/>
      <dgm:spPr/>
      <dgm:t>
        <a:bodyPr/>
        <a:lstStyle/>
        <a:p>
          <a:endParaRPr lang="ru-RU"/>
        </a:p>
      </dgm:t>
    </dgm:pt>
    <dgm:pt modelId="{CF356B20-B7BA-485A-B0A5-AD02B45459D9}">
      <dgm:prSet phldrT="[Текст]"/>
      <dgm:spPr/>
      <dgm:t>
        <a:bodyPr/>
        <a:lstStyle/>
        <a:p>
          <a:r>
            <a:rPr lang="lt-LT" b="1" dirty="0" smtClean="0">
              <a:solidFill>
                <a:schemeClr val="tx1"/>
              </a:solidFill>
            </a:rPr>
            <a:t>gražus</a:t>
          </a:r>
          <a:endParaRPr lang="ru-RU" b="1" dirty="0">
            <a:solidFill>
              <a:schemeClr val="tx1"/>
            </a:solidFill>
          </a:endParaRPr>
        </a:p>
      </dgm:t>
    </dgm:pt>
    <dgm:pt modelId="{D1758DD0-7913-4D93-8494-DAD4720A5E49}" type="parTrans" cxnId="{75234B0D-70F6-4579-B3B1-5E86E35F028B}">
      <dgm:prSet/>
      <dgm:spPr/>
      <dgm:t>
        <a:bodyPr/>
        <a:lstStyle/>
        <a:p>
          <a:endParaRPr lang="ru-RU"/>
        </a:p>
      </dgm:t>
    </dgm:pt>
    <dgm:pt modelId="{D9767643-7F0C-43EF-BEC5-01F2E63ED986}" type="sibTrans" cxnId="{75234B0D-70F6-4579-B3B1-5E86E35F028B}">
      <dgm:prSet/>
      <dgm:spPr/>
      <dgm:t>
        <a:bodyPr/>
        <a:lstStyle/>
        <a:p>
          <a:endParaRPr lang="ru-RU"/>
        </a:p>
      </dgm:t>
    </dgm:pt>
    <dgm:pt modelId="{7897512D-1CDF-48B1-9836-96E3D1A23689}">
      <dgm:prSet phldrT="[Текст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</a:t>
          </a:r>
          <a:r>
            <a:rPr lang="lt-LT" b="1" dirty="0" smtClean="0">
              <a:solidFill>
                <a:schemeClr val="tx1"/>
              </a:solidFill>
            </a:rPr>
            <a:t>iekna</a:t>
          </a:r>
          <a:endParaRPr lang="ru-RU" b="1" dirty="0">
            <a:solidFill>
              <a:schemeClr val="tx1"/>
            </a:solidFill>
          </a:endParaRPr>
        </a:p>
      </dgm:t>
    </dgm:pt>
    <dgm:pt modelId="{04BEBE7B-0C91-403D-9DCA-DE66EF6D0C07}" type="parTrans" cxnId="{088E139B-A328-49AD-972A-92A1EB6DDAEC}">
      <dgm:prSet/>
      <dgm:spPr/>
      <dgm:t>
        <a:bodyPr/>
        <a:lstStyle/>
        <a:p>
          <a:endParaRPr lang="ru-RU"/>
        </a:p>
      </dgm:t>
    </dgm:pt>
    <dgm:pt modelId="{8C463F93-F279-424A-926C-5B0C256389EA}" type="sibTrans" cxnId="{088E139B-A328-49AD-972A-92A1EB6DDAEC}">
      <dgm:prSet/>
      <dgm:spPr/>
      <dgm:t>
        <a:bodyPr/>
        <a:lstStyle/>
        <a:p>
          <a:endParaRPr lang="ru-RU"/>
        </a:p>
      </dgm:t>
    </dgm:pt>
    <dgm:pt modelId="{0BCEFB79-F2C9-4960-A011-1EC76945BAC5}" type="pres">
      <dgm:prSet presAssocID="{8C90B1C6-741E-443A-9A20-0C7D9F173D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9FB9D83-771B-440E-9BB5-FC86792F6B23}" type="pres">
      <dgm:prSet presAssocID="{2C65229A-70CD-46D9-A688-3947D65F98A6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763D8AB1-F714-4180-B15C-F1349816DF98}" type="pres">
      <dgm:prSet presAssocID="{462521CF-A187-489A-AD77-8489C0831667}" presName="Accent1" presStyleCnt="0"/>
      <dgm:spPr/>
    </dgm:pt>
    <dgm:pt modelId="{BEC8A383-499D-4946-BE96-A8045299888C}" type="pres">
      <dgm:prSet presAssocID="{462521CF-A187-489A-AD77-8489C0831667}" presName="Accent" presStyleLbl="bgShp" presStyleIdx="0" presStyleCnt="6"/>
      <dgm:spPr/>
    </dgm:pt>
    <dgm:pt modelId="{326A61BA-FE53-4205-94E9-C6AECCF7E529}" type="pres">
      <dgm:prSet presAssocID="{462521CF-A187-489A-AD77-8489C0831667}" presName="Child1" presStyleLbl="node1" presStyleIdx="0" presStyleCnt="6" custLinFactNeighborX="3066" custLinFactNeighborY="33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C415E4-E54D-490B-BFD1-CD62B5EC9BA7}" type="pres">
      <dgm:prSet presAssocID="{13F2B156-55BD-4E52-9198-4D5840E3A1C6}" presName="Accent2" presStyleCnt="0"/>
      <dgm:spPr/>
    </dgm:pt>
    <dgm:pt modelId="{D8185ECC-3914-4E19-9A0C-5B7DDD864138}" type="pres">
      <dgm:prSet presAssocID="{13F2B156-55BD-4E52-9198-4D5840E3A1C6}" presName="Accent" presStyleLbl="bgShp" presStyleIdx="1" presStyleCnt="6"/>
      <dgm:spPr/>
    </dgm:pt>
    <dgm:pt modelId="{06D7E0A6-CDEA-4547-BAAE-F1374211C082}" type="pres">
      <dgm:prSet presAssocID="{13F2B156-55BD-4E52-9198-4D5840E3A1C6}" presName="Child2" presStyleLbl="node1" presStyleIdx="1" presStyleCnt="6" custLinFactNeighborX="4797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A206A-1E4E-4298-A4B1-552CEC86F88B}" type="pres">
      <dgm:prSet presAssocID="{5501C4F8-4638-4931-93B5-6D2A9E53E7EA}" presName="Accent3" presStyleCnt="0"/>
      <dgm:spPr/>
    </dgm:pt>
    <dgm:pt modelId="{E442AEFE-D403-4399-8B1A-EC244D2990DD}" type="pres">
      <dgm:prSet presAssocID="{5501C4F8-4638-4931-93B5-6D2A9E53E7EA}" presName="Accent" presStyleLbl="bgShp" presStyleIdx="2" presStyleCnt="6"/>
      <dgm:spPr/>
    </dgm:pt>
    <dgm:pt modelId="{E73488D7-2593-410F-9EE1-FC0E7B6D0A74}" type="pres">
      <dgm:prSet presAssocID="{5501C4F8-4638-4931-93B5-6D2A9E53E7EA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2B14C418-D66F-45DA-8051-3EEA4D830EE8}" type="pres">
      <dgm:prSet presAssocID="{9163865A-7FE2-424C-A5D0-9350598951EC}" presName="Accent4" presStyleCnt="0"/>
      <dgm:spPr/>
    </dgm:pt>
    <dgm:pt modelId="{8BCB13AE-2E29-4233-B632-E44E2EBD01FD}" type="pres">
      <dgm:prSet presAssocID="{9163865A-7FE2-424C-A5D0-9350598951EC}" presName="Accent" presStyleLbl="bgShp" presStyleIdx="3" presStyleCnt="6"/>
      <dgm:spPr/>
    </dgm:pt>
    <dgm:pt modelId="{4E42AD37-4424-4939-A55C-E3B77DA8EA12}" type="pres">
      <dgm:prSet presAssocID="{9163865A-7FE2-424C-A5D0-9350598951EC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BBD26F-524C-411B-A9B8-74E39FBD6C80}" type="pres">
      <dgm:prSet presAssocID="{CF356B20-B7BA-485A-B0A5-AD02B45459D9}" presName="Accent5" presStyleCnt="0"/>
      <dgm:spPr/>
    </dgm:pt>
    <dgm:pt modelId="{71B5A26E-B566-45AE-B728-437FD6F2C744}" type="pres">
      <dgm:prSet presAssocID="{CF356B20-B7BA-485A-B0A5-AD02B45459D9}" presName="Accent" presStyleLbl="bgShp" presStyleIdx="4" presStyleCnt="6"/>
      <dgm:spPr/>
    </dgm:pt>
    <dgm:pt modelId="{8994D738-3914-4A4C-A736-D7272946BA1C}" type="pres">
      <dgm:prSet presAssocID="{CF356B20-B7BA-485A-B0A5-AD02B45459D9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5DDE5CB-328F-4461-966E-B7D6615D6659}" type="pres">
      <dgm:prSet presAssocID="{7897512D-1CDF-48B1-9836-96E3D1A23689}" presName="Accent6" presStyleCnt="0"/>
      <dgm:spPr/>
    </dgm:pt>
    <dgm:pt modelId="{D272DF7D-0B69-475E-AE52-291E4C26D0C7}" type="pres">
      <dgm:prSet presAssocID="{7897512D-1CDF-48B1-9836-96E3D1A23689}" presName="Accent" presStyleLbl="bgShp" presStyleIdx="5" presStyleCnt="6"/>
      <dgm:spPr/>
    </dgm:pt>
    <dgm:pt modelId="{A2BC56F8-8832-41B6-9936-A4246D71130B}" type="pres">
      <dgm:prSet presAssocID="{7897512D-1CDF-48B1-9836-96E3D1A23689}" presName="Child6" presStyleLbl="node1" presStyleIdx="5" presStyleCnt="6" custLinFactNeighborX="-1833" custLinFactNeighborY="1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95655E-79AA-46A7-B819-C3E388FD2DF4}" srcId="{2C65229A-70CD-46D9-A688-3947D65F98A6}" destId="{9163865A-7FE2-424C-A5D0-9350598951EC}" srcOrd="3" destOrd="0" parTransId="{F1E2C124-637F-42EF-BBB2-4B09BD254209}" sibTransId="{B10C6737-B428-4C68-8126-3C6FE5F8EA79}"/>
    <dgm:cxn modelId="{9F60C37C-D1D4-43CA-83BC-F2B867738039}" type="presOf" srcId="{2C65229A-70CD-46D9-A688-3947D65F98A6}" destId="{A9FB9D83-771B-440E-9BB5-FC86792F6B23}" srcOrd="0" destOrd="0" presId="urn:microsoft.com/office/officeart/2011/layout/HexagonRadial"/>
    <dgm:cxn modelId="{FFCC0F14-1246-4667-A23C-B35CD367976D}" type="presOf" srcId="{8C90B1C6-741E-443A-9A20-0C7D9F173D43}" destId="{0BCEFB79-F2C9-4960-A011-1EC76945BAC5}" srcOrd="0" destOrd="0" presId="urn:microsoft.com/office/officeart/2011/layout/HexagonRadial"/>
    <dgm:cxn modelId="{75234B0D-70F6-4579-B3B1-5E86E35F028B}" srcId="{2C65229A-70CD-46D9-A688-3947D65F98A6}" destId="{CF356B20-B7BA-485A-B0A5-AD02B45459D9}" srcOrd="4" destOrd="0" parTransId="{D1758DD0-7913-4D93-8494-DAD4720A5E49}" sibTransId="{D9767643-7F0C-43EF-BEC5-01F2E63ED986}"/>
    <dgm:cxn modelId="{E0E1DB0B-0C11-43B8-A81F-68424DE0544D}" srcId="{2C65229A-70CD-46D9-A688-3947D65F98A6}" destId="{5501C4F8-4638-4931-93B5-6D2A9E53E7EA}" srcOrd="2" destOrd="0" parTransId="{BD37C365-CC22-40AD-A69D-9F15CBF08C7A}" sibTransId="{4D1D1471-252E-40E1-BCA0-08A8609DD27A}"/>
    <dgm:cxn modelId="{6DA1F0A4-2ACA-4C4F-BFDF-11D1D884D301}" type="presOf" srcId="{9163865A-7FE2-424C-A5D0-9350598951EC}" destId="{4E42AD37-4424-4939-A55C-E3B77DA8EA12}" srcOrd="0" destOrd="0" presId="urn:microsoft.com/office/officeart/2011/layout/HexagonRadial"/>
    <dgm:cxn modelId="{088E139B-A328-49AD-972A-92A1EB6DDAEC}" srcId="{2C65229A-70CD-46D9-A688-3947D65F98A6}" destId="{7897512D-1CDF-48B1-9836-96E3D1A23689}" srcOrd="5" destOrd="0" parTransId="{04BEBE7B-0C91-403D-9DCA-DE66EF6D0C07}" sibTransId="{8C463F93-F279-424A-926C-5B0C256389EA}"/>
    <dgm:cxn modelId="{A88FCB52-B1A3-4245-BB1F-C62FA081430E}" srcId="{8C90B1C6-741E-443A-9A20-0C7D9F173D43}" destId="{2C65229A-70CD-46D9-A688-3947D65F98A6}" srcOrd="0" destOrd="0" parTransId="{9818FEC1-87EE-47E2-919B-EA4A34EA1B35}" sibTransId="{188137DD-F1EC-49B0-B060-F73ACE919AC3}"/>
    <dgm:cxn modelId="{4390569C-90B6-4E03-A286-3A9CBB8C7C9A}" type="presOf" srcId="{CF356B20-B7BA-485A-B0A5-AD02B45459D9}" destId="{8994D738-3914-4A4C-A736-D7272946BA1C}" srcOrd="0" destOrd="0" presId="urn:microsoft.com/office/officeart/2011/layout/HexagonRadial"/>
    <dgm:cxn modelId="{BF1AD9D4-6863-449F-94B1-2C41EC7D2669}" srcId="{2C65229A-70CD-46D9-A688-3947D65F98A6}" destId="{462521CF-A187-489A-AD77-8489C0831667}" srcOrd="0" destOrd="0" parTransId="{ABB165A3-8A51-4163-86A2-D067B727C57A}" sibTransId="{0BB60B87-FB5E-4165-8E76-E137694B78D3}"/>
    <dgm:cxn modelId="{9C385B22-BDC6-4BAB-AE98-EF2641E4C87B}" type="presOf" srcId="{5501C4F8-4638-4931-93B5-6D2A9E53E7EA}" destId="{E73488D7-2593-410F-9EE1-FC0E7B6D0A74}" srcOrd="0" destOrd="0" presId="urn:microsoft.com/office/officeart/2011/layout/HexagonRadial"/>
    <dgm:cxn modelId="{1F2AB1FD-7962-4F80-98F6-9FFE35920375}" type="presOf" srcId="{462521CF-A187-489A-AD77-8489C0831667}" destId="{326A61BA-FE53-4205-94E9-C6AECCF7E529}" srcOrd="0" destOrd="0" presId="urn:microsoft.com/office/officeart/2011/layout/HexagonRadial"/>
    <dgm:cxn modelId="{75EA5044-502C-45A9-9081-9C8E6E3D8354}" type="presOf" srcId="{7897512D-1CDF-48B1-9836-96E3D1A23689}" destId="{A2BC56F8-8832-41B6-9936-A4246D71130B}" srcOrd="0" destOrd="0" presId="urn:microsoft.com/office/officeart/2011/layout/HexagonRadial"/>
    <dgm:cxn modelId="{99B874F2-13D3-4BBB-ABEF-DF82CF7BE4DB}" srcId="{2C65229A-70CD-46D9-A688-3947D65F98A6}" destId="{13F2B156-55BD-4E52-9198-4D5840E3A1C6}" srcOrd="1" destOrd="0" parTransId="{E8BB3173-72BC-41DD-B49A-2E2638D99047}" sibTransId="{9F3A6465-0A2D-452C-853A-4B88547BF2A6}"/>
    <dgm:cxn modelId="{48F68B50-5672-4E75-AB0A-161E323A6FA2}" type="presOf" srcId="{13F2B156-55BD-4E52-9198-4D5840E3A1C6}" destId="{06D7E0A6-CDEA-4547-BAAE-F1374211C082}" srcOrd="0" destOrd="0" presId="urn:microsoft.com/office/officeart/2011/layout/HexagonRadial"/>
    <dgm:cxn modelId="{3D154AC1-2F35-4C0D-82DB-65F89847F21D}" type="presParOf" srcId="{0BCEFB79-F2C9-4960-A011-1EC76945BAC5}" destId="{A9FB9D83-771B-440E-9BB5-FC86792F6B23}" srcOrd="0" destOrd="0" presId="urn:microsoft.com/office/officeart/2011/layout/HexagonRadial"/>
    <dgm:cxn modelId="{DAABFE04-36D0-43B1-828D-2A4CA1B96474}" type="presParOf" srcId="{0BCEFB79-F2C9-4960-A011-1EC76945BAC5}" destId="{763D8AB1-F714-4180-B15C-F1349816DF98}" srcOrd="1" destOrd="0" presId="urn:microsoft.com/office/officeart/2011/layout/HexagonRadial"/>
    <dgm:cxn modelId="{43F9C340-345B-48D6-B267-1A6671981204}" type="presParOf" srcId="{763D8AB1-F714-4180-B15C-F1349816DF98}" destId="{BEC8A383-499D-4946-BE96-A8045299888C}" srcOrd="0" destOrd="0" presId="urn:microsoft.com/office/officeart/2011/layout/HexagonRadial"/>
    <dgm:cxn modelId="{1CC085FF-DF45-4AC8-A0C5-E42AE080747C}" type="presParOf" srcId="{0BCEFB79-F2C9-4960-A011-1EC76945BAC5}" destId="{326A61BA-FE53-4205-94E9-C6AECCF7E529}" srcOrd="2" destOrd="0" presId="urn:microsoft.com/office/officeart/2011/layout/HexagonRadial"/>
    <dgm:cxn modelId="{0F84D591-0E70-4554-93E4-163096CC7A51}" type="presParOf" srcId="{0BCEFB79-F2C9-4960-A011-1EC76945BAC5}" destId="{DEC415E4-E54D-490B-BFD1-CD62B5EC9BA7}" srcOrd="3" destOrd="0" presId="urn:microsoft.com/office/officeart/2011/layout/HexagonRadial"/>
    <dgm:cxn modelId="{C015F197-6907-4F27-B95A-8CE1F7124823}" type="presParOf" srcId="{DEC415E4-E54D-490B-BFD1-CD62B5EC9BA7}" destId="{D8185ECC-3914-4E19-9A0C-5B7DDD864138}" srcOrd="0" destOrd="0" presId="urn:microsoft.com/office/officeart/2011/layout/HexagonRadial"/>
    <dgm:cxn modelId="{076C0C33-5652-4D3D-8C92-E1AD860C9023}" type="presParOf" srcId="{0BCEFB79-F2C9-4960-A011-1EC76945BAC5}" destId="{06D7E0A6-CDEA-4547-BAAE-F1374211C082}" srcOrd="4" destOrd="0" presId="urn:microsoft.com/office/officeart/2011/layout/HexagonRadial"/>
    <dgm:cxn modelId="{24F3940C-EB95-4A8C-ADC3-69189102DC36}" type="presParOf" srcId="{0BCEFB79-F2C9-4960-A011-1EC76945BAC5}" destId="{702A206A-1E4E-4298-A4B1-552CEC86F88B}" srcOrd="5" destOrd="0" presId="urn:microsoft.com/office/officeart/2011/layout/HexagonRadial"/>
    <dgm:cxn modelId="{4474FC11-CB94-4D1A-AB7B-E8CBE772823A}" type="presParOf" srcId="{702A206A-1E4E-4298-A4B1-552CEC86F88B}" destId="{E442AEFE-D403-4399-8B1A-EC244D2990DD}" srcOrd="0" destOrd="0" presId="urn:microsoft.com/office/officeart/2011/layout/HexagonRadial"/>
    <dgm:cxn modelId="{0BD5EBD2-7A31-464C-880E-7459A9DC5B6F}" type="presParOf" srcId="{0BCEFB79-F2C9-4960-A011-1EC76945BAC5}" destId="{E73488D7-2593-410F-9EE1-FC0E7B6D0A74}" srcOrd="6" destOrd="0" presId="urn:microsoft.com/office/officeart/2011/layout/HexagonRadial"/>
    <dgm:cxn modelId="{770A439A-969E-4718-BD8A-04CFDB5F50D5}" type="presParOf" srcId="{0BCEFB79-F2C9-4960-A011-1EC76945BAC5}" destId="{2B14C418-D66F-45DA-8051-3EEA4D830EE8}" srcOrd="7" destOrd="0" presId="urn:microsoft.com/office/officeart/2011/layout/HexagonRadial"/>
    <dgm:cxn modelId="{8B0E4626-DF5F-43F7-8926-0DF87CA3E138}" type="presParOf" srcId="{2B14C418-D66F-45DA-8051-3EEA4D830EE8}" destId="{8BCB13AE-2E29-4233-B632-E44E2EBD01FD}" srcOrd="0" destOrd="0" presId="urn:microsoft.com/office/officeart/2011/layout/HexagonRadial"/>
    <dgm:cxn modelId="{1AC9DC83-9529-4C8E-ABDE-9FC93982AF26}" type="presParOf" srcId="{0BCEFB79-F2C9-4960-A011-1EC76945BAC5}" destId="{4E42AD37-4424-4939-A55C-E3B77DA8EA12}" srcOrd="8" destOrd="0" presId="urn:microsoft.com/office/officeart/2011/layout/HexagonRadial"/>
    <dgm:cxn modelId="{1AB7C219-D04E-49CB-A5D0-9693FBADF721}" type="presParOf" srcId="{0BCEFB79-F2C9-4960-A011-1EC76945BAC5}" destId="{26BBD26F-524C-411B-A9B8-74E39FBD6C80}" srcOrd="9" destOrd="0" presId="urn:microsoft.com/office/officeart/2011/layout/HexagonRadial"/>
    <dgm:cxn modelId="{7071E595-D4DA-45A1-A157-01D5B16FB65C}" type="presParOf" srcId="{26BBD26F-524C-411B-A9B8-74E39FBD6C80}" destId="{71B5A26E-B566-45AE-B728-437FD6F2C744}" srcOrd="0" destOrd="0" presId="urn:microsoft.com/office/officeart/2011/layout/HexagonRadial"/>
    <dgm:cxn modelId="{C3EE2EA0-D8D2-4363-BC27-9CCB6CBBE276}" type="presParOf" srcId="{0BCEFB79-F2C9-4960-A011-1EC76945BAC5}" destId="{8994D738-3914-4A4C-A736-D7272946BA1C}" srcOrd="10" destOrd="0" presId="urn:microsoft.com/office/officeart/2011/layout/HexagonRadial"/>
    <dgm:cxn modelId="{116105DD-0B38-4BC1-BA48-37888B2AD933}" type="presParOf" srcId="{0BCEFB79-F2C9-4960-A011-1EC76945BAC5}" destId="{55DDE5CB-328F-4461-966E-B7D6615D6659}" srcOrd="11" destOrd="0" presId="urn:microsoft.com/office/officeart/2011/layout/HexagonRadial"/>
    <dgm:cxn modelId="{970A9D43-0345-4314-AC5B-E0919CFEFC0C}" type="presParOf" srcId="{55DDE5CB-328F-4461-966E-B7D6615D6659}" destId="{D272DF7D-0B69-475E-AE52-291E4C26D0C7}" srcOrd="0" destOrd="0" presId="urn:microsoft.com/office/officeart/2011/layout/HexagonRadial"/>
    <dgm:cxn modelId="{6D7E036E-828B-406A-8811-DF7723B1C8C1}" type="presParOf" srcId="{0BCEFB79-F2C9-4960-A011-1EC76945BAC5}" destId="{A2BC56F8-8832-41B6-9936-A4246D71130B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E8231E-94DC-4564-A51E-BA2C9D48AF10}" type="doc">
      <dgm:prSet loTypeId="urn:microsoft.com/office/officeart/2005/8/layout/equation1" loCatId="process" qsTypeId="urn:microsoft.com/office/officeart/2005/8/quickstyle/3d1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CE101E81-2A0E-4CF0-B5F0-EA23088518B6}">
      <dgm:prSet phldrT="[Текст]"/>
      <dgm:spPr/>
      <dgm:t>
        <a:bodyPr/>
        <a:lstStyle/>
        <a:p>
          <a:r>
            <a:rPr lang="lt-LT" dirty="0" smtClean="0"/>
            <a:t>MIELŲ</a:t>
          </a:r>
          <a:endParaRPr lang="ru-RU" dirty="0"/>
        </a:p>
      </dgm:t>
    </dgm:pt>
    <dgm:pt modelId="{2FCFCBAC-C55D-4BDE-9E1C-497B1A40F211}" type="parTrans" cxnId="{A1106169-F3C1-47F7-9E29-DBDB03E6CFE2}">
      <dgm:prSet/>
      <dgm:spPr/>
      <dgm:t>
        <a:bodyPr/>
        <a:lstStyle/>
        <a:p>
          <a:endParaRPr lang="ru-RU"/>
        </a:p>
      </dgm:t>
    </dgm:pt>
    <dgm:pt modelId="{403AC08F-686D-4ED8-A4EC-686D8C8CC6BC}" type="sibTrans" cxnId="{A1106169-F3C1-47F7-9E29-DBDB03E6CFE2}">
      <dgm:prSet/>
      <dgm:spPr/>
      <dgm:t>
        <a:bodyPr/>
        <a:lstStyle/>
        <a:p>
          <a:endParaRPr lang="ru-RU"/>
        </a:p>
      </dgm:t>
    </dgm:pt>
    <dgm:pt modelId="{C432B0CD-E0EE-42B9-8A13-86941B91B225}">
      <dgm:prSet phldrT="[Текст]"/>
      <dgm:spPr/>
      <dgm:t>
        <a:bodyPr/>
        <a:lstStyle/>
        <a:p>
          <a:r>
            <a:rPr lang="lt-LT" dirty="0" smtClean="0"/>
            <a:t>JŲ</a:t>
          </a:r>
          <a:endParaRPr lang="ru-RU" dirty="0"/>
        </a:p>
      </dgm:t>
    </dgm:pt>
    <dgm:pt modelId="{EBE3BE54-CC73-4065-9454-2EAFF00B8371}" type="parTrans" cxnId="{8207585C-AE27-4CD6-A81F-2AA4AABB7C0B}">
      <dgm:prSet/>
      <dgm:spPr/>
      <dgm:t>
        <a:bodyPr/>
        <a:lstStyle/>
        <a:p>
          <a:endParaRPr lang="ru-RU"/>
        </a:p>
      </dgm:t>
    </dgm:pt>
    <dgm:pt modelId="{7251ADAE-92AE-4B86-ADAB-2970A4FF1945}" type="sibTrans" cxnId="{8207585C-AE27-4CD6-A81F-2AA4AABB7C0B}">
      <dgm:prSet/>
      <dgm:spPr/>
      <dgm:t>
        <a:bodyPr/>
        <a:lstStyle/>
        <a:p>
          <a:endParaRPr lang="ru-RU"/>
        </a:p>
      </dgm:t>
    </dgm:pt>
    <dgm:pt modelId="{7262A00E-EAAD-4847-84DA-D51EF1100D05}">
      <dgm:prSet phldrT="[Текст]"/>
      <dgm:spPr/>
      <dgm:t>
        <a:bodyPr/>
        <a:lstStyle/>
        <a:p>
          <a:r>
            <a:rPr lang="lt-LT" dirty="0" smtClean="0"/>
            <a:t>MIELŲJŲ</a:t>
          </a:r>
          <a:endParaRPr lang="ru-RU" dirty="0"/>
        </a:p>
      </dgm:t>
    </dgm:pt>
    <dgm:pt modelId="{319428AF-2A87-491A-B7A2-1EE4BD39B13A}" type="parTrans" cxnId="{DB6362FB-4651-433F-AD4F-4F1BD7BF2DB4}">
      <dgm:prSet/>
      <dgm:spPr/>
      <dgm:t>
        <a:bodyPr/>
        <a:lstStyle/>
        <a:p>
          <a:endParaRPr lang="ru-RU"/>
        </a:p>
      </dgm:t>
    </dgm:pt>
    <dgm:pt modelId="{87E35AD4-E96D-4E5B-A68D-0ABC9566690D}" type="sibTrans" cxnId="{DB6362FB-4651-433F-AD4F-4F1BD7BF2DB4}">
      <dgm:prSet/>
      <dgm:spPr/>
      <dgm:t>
        <a:bodyPr/>
        <a:lstStyle/>
        <a:p>
          <a:endParaRPr lang="ru-RU"/>
        </a:p>
      </dgm:t>
    </dgm:pt>
    <dgm:pt modelId="{4EE225E3-F853-44D6-8354-0314FB1C7709}" type="pres">
      <dgm:prSet presAssocID="{BAE8231E-94DC-4564-A51E-BA2C9D48AF10}" presName="linearFlow" presStyleCnt="0">
        <dgm:presLayoutVars>
          <dgm:dir/>
          <dgm:resizeHandles val="exact"/>
        </dgm:presLayoutVars>
      </dgm:prSet>
      <dgm:spPr/>
    </dgm:pt>
    <dgm:pt modelId="{CFF4DFBB-7893-4E7F-898B-4CCE1481AC6F}" type="pres">
      <dgm:prSet presAssocID="{CE101E81-2A0E-4CF0-B5F0-EA23088518B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B1923-D188-44DB-BE8F-D7587C4EA38F}" type="pres">
      <dgm:prSet presAssocID="{403AC08F-686D-4ED8-A4EC-686D8C8CC6BC}" presName="spacerL" presStyleCnt="0"/>
      <dgm:spPr/>
    </dgm:pt>
    <dgm:pt modelId="{361A89ED-9CD2-4C48-9A29-51DAAA21EA9C}" type="pres">
      <dgm:prSet presAssocID="{403AC08F-686D-4ED8-A4EC-686D8C8CC6BC}" presName="sibTrans" presStyleLbl="sibTrans2D1" presStyleIdx="0" presStyleCnt="2" custScaleX="48051" custScaleY="55094"/>
      <dgm:spPr/>
    </dgm:pt>
    <dgm:pt modelId="{3BEB3923-52BA-4FB7-8D61-5D70DE9C979C}" type="pres">
      <dgm:prSet presAssocID="{403AC08F-686D-4ED8-A4EC-686D8C8CC6BC}" presName="spacerR" presStyleCnt="0"/>
      <dgm:spPr/>
    </dgm:pt>
    <dgm:pt modelId="{2EF9A73B-3B21-4619-931B-7B1B900D10CC}" type="pres">
      <dgm:prSet presAssocID="{C432B0CD-E0EE-42B9-8A13-86941B91B22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0FB99E-A858-4665-BE53-EFB3E0744748}" type="pres">
      <dgm:prSet presAssocID="{7251ADAE-92AE-4B86-ADAB-2970A4FF1945}" presName="spacerL" presStyleCnt="0"/>
      <dgm:spPr/>
    </dgm:pt>
    <dgm:pt modelId="{F6F9C073-58A0-4A89-854E-6FDE009DFFC6}" type="pres">
      <dgm:prSet presAssocID="{7251ADAE-92AE-4B86-ADAB-2970A4FF1945}" presName="sibTrans" presStyleLbl="sibTrans2D1" presStyleIdx="1" presStyleCnt="2" custScaleX="30641" custScaleY="21734"/>
      <dgm:spPr/>
    </dgm:pt>
    <dgm:pt modelId="{CD627010-190E-4557-B34A-D1CB39B9528D}" type="pres">
      <dgm:prSet presAssocID="{7251ADAE-92AE-4B86-ADAB-2970A4FF1945}" presName="spacerR" presStyleCnt="0"/>
      <dgm:spPr/>
    </dgm:pt>
    <dgm:pt modelId="{8174DC8E-9D44-488F-816B-85C73A156176}" type="pres">
      <dgm:prSet presAssocID="{7262A00E-EAAD-4847-84DA-D51EF1100D05}" presName="node" presStyleLbl="node1" presStyleIdx="2" presStyleCnt="3">
        <dgm:presLayoutVars>
          <dgm:bulletEnabled val="1"/>
        </dgm:presLayoutVars>
      </dgm:prSet>
      <dgm:spPr/>
    </dgm:pt>
  </dgm:ptLst>
  <dgm:cxnLst>
    <dgm:cxn modelId="{D5F7C49E-1012-49EB-9A0C-794ABBA1D88C}" type="presOf" srcId="{CE101E81-2A0E-4CF0-B5F0-EA23088518B6}" destId="{CFF4DFBB-7893-4E7F-898B-4CCE1481AC6F}" srcOrd="0" destOrd="0" presId="urn:microsoft.com/office/officeart/2005/8/layout/equation1"/>
    <dgm:cxn modelId="{6A5317EF-6E2A-4808-97A3-D9C1171C960E}" type="presOf" srcId="{BAE8231E-94DC-4564-A51E-BA2C9D48AF10}" destId="{4EE225E3-F853-44D6-8354-0314FB1C7709}" srcOrd="0" destOrd="0" presId="urn:microsoft.com/office/officeart/2005/8/layout/equation1"/>
    <dgm:cxn modelId="{0A5E3DE3-2B1C-49DD-9DB1-F37F86F68FC2}" type="presOf" srcId="{403AC08F-686D-4ED8-A4EC-686D8C8CC6BC}" destId="{361A89ED-9CD2-4C48-9A29-51DAAA21EA9C}" srcOrd="0" destOrd="0" presId="urn:microsoft.com/office/officeart/2005/8/layout/equation1"/>
    <dgm:cxn modelId="{A1106169-F3C1-47F7-9E29-DBDB03E6CFE2}" srcId="{BAE8231E-94DC-4564-A51E-BA2C9D48AF10}" destId="{CE101E81-2A0E-4CF0-B5F0-EA23088518B6}" srcOrd="0" destOrd="0" parTransId="{2FCFCBAC-C55D-4BDE-9E1C-497B1A40F211}" sibTransId="{403AC08F-686D-4ED8-A4EC-686D8C8CC6BC}"/>
    <dgm:cxn modelId="{DB6362FB-4651-433F-AD4F-4F1BD7BF2DB4}" srcId="{BAE8231E-94DC-4564-A51E-BA2C9D48AF10}" destId="{7262A00E-EAAD-4847-84DA-D51EF1100D05}" srcOrd="2" destOrd="0" parTransId="{319428AF-2A87-491A-B7A2-1EE4BD39B13A}" sibTransId="{87E35AD4-E96D-4E5B-A68D-0ABC9566690D}"/>
    <dgm:cxn modelId="{A3DAB409-FCB7-42AA-88B6-964608775DCB}" type="presOf" srcId="{7251ADAE-92AE-4B86-ADAB-2970A4FF1945}" destId="{F6F9C073-58A0-4A89-854E-6FDE009DFFC6}" srcOrd="0" destOrd="0" presId="urn:microsoft.com/office/officeart/2005/8/layout/equation1"/>
    <dgm:cxn modelId="{CC209057-7614-4F8A-A9AC-79E8D2CE2366}" type="presOf" srcId="{7262A00E-EAAD-4847-84DA-D51EF1100D05}" destId="{8174DC8E-9D44-488F-816B-85C73A156176}" srcOrd="0" destOrd="0" presId="urn:microsoft.com/office/officeart/2005/8/layout/equation1"/>
    <dgm:cxn modelId="{87E95F81-C351-4204-A9E2-B23BDF75CEDA}" type="presOf" srcId="{C432B0CD-E0EE-42B9-8A13-86941B91B225}" destId="{2EF9A73B-3B21-4619-931B-7B1B900D10CC}" srcOrd="0" destOrd="0" presId="urn:microsoft.com/office/officeart/2005/8/layout/equation1"/>
    <dgm:cxn modelId="{8207585C-AE27-4CD6-A81F-2AA4AABB7C0B}" srcId="{BAE8231E-94DC-4564-A51E-BA2C9D48AF10}" destId="{C432B0CD-E0EE-42B9-8A13-86941B91B225}" srcOrd="1" destOrd="0" parTransId="{EBE3BE54-CC73-4065-9454-2EAFF00B8371}" sibTransId="{7251ADAE-92AE-4B86-ADAB-2970A4FF1945}"/>
    <dgm:cxn modelId="{6AF4EEE5-D4F1-42F3-9D8F-85928E3DA94D}" type="presParOf" srcId="{4EE225E3-F853-44D6-8354-0314FB1C7709}" destId="{CFF4DFBB-7893-4E7F-898B-4CCE1481AC6F}" srcOrd="0" destOrd="0" presId="urn:microsoft.com/office/officeart/2005/8/layout/equation1"/>
    <dgm:cxn modelId="{93E84C29-5687-4719-98B3-E41A26D8B851}" type="presParOf" srcId="{4EE225E3-F853-44D6-8354-0314FB1C7709}" destId="{4F0B1923-D188-44DB-BE8F-D7587C4EA38F}" srcOrd="1" destOrd="0" presId="urn:microsoft.com/office/officeart/2005/8/layout/equation1"/>
    <dgm:cxn modelId="{CB9F324B-3CB1-4C34-8477-AC3B3998ABDC}" type="presParOf" srcId="{4EE225E3-F853-44D6-8354-0314FB1C7709}" destId="{361A89ED-9CD2-4C48-9A29-51DAAA21EA9C}" srcOrd="2" destOrd="0" presId="urn:microsoft.com/office/officeart/2005/8/layout/equation1"/>
    <dgm:cxn modelId="{0856BA71-DF63-42FE-9301-FE425DEA710E}" type="presParOf" srcId="{4EE225E3-F853-44D6-8354-0314FB1C7709}" destId="{3BEB3923-52BA-4FB7-8D61-5D70DE9C979C}" srcOrd="3" destOrd="0" presId="urn:microsoft.com/office/officeart/2005/8/layout/equation1"/>
    <dgm:cxn modelId="{2FD4C79E-080E-402F-A791-3039E2BE2E52}" type="presParOf" srcId="{4EE225E3-F853-44D6-8354-0314FB1C7709}" destId="{2EF9A73B-3B21-4619-931B-7B1B900D10CC}" srcOrd="4" destOrd="0" presId="urn:microsoft.com/office/officeart/2005/8/layout/equation1"/>
    <dgm:cxn modelId="{0747D6C7-7E3D-48B6-A34F-3858F81FBAE7}" type="presParOf" srcId="{4EE225E3-F853-44D6-8354-0314FB1C7709}" destId="{190FB99E-A858-4665-BE53-EFB3E0744748}" srcOrd="5" destOrd="0" presId="urn:microsoft.com/office/officeart/2005/8/layout/equation1"/>
    <dgm:cxn modelId="{8B794083-5CE2-4F94-ABAB-D4890AE5571F}" type="presParOf" srcId="{4EE225E3-F853-44D6-8354-0314FB1C7709}" destId="{F6F9C073-58A0-4A89-854E-6FDE009DFFC6}" srcOrd="6" destOrd="0" presId="urn:microsoft.com/office/officeart/2005/8/layout/equation1"/>
    <dgm:cxn modelId="{F2170FA8-253D-4F70-90FB-D23F071FD3B7}" type="presParOf" srcId="{4EE225E3-F853-44D6-8354-0314FB1C7709}" destId="{CD627010-190E-4557-B34A-D1CB39B9528D}" srcOrd="7" destOrd="0" presId="urn:microsoft.com/office/officeart/2005/8/layout/equation1"/>
    <dgm:cxn modelId="{9F65186E-A18E-4A28-9D87-C45ADC45329A}" type="presParOf" srcId="{4EE225E3-F853-44D6-8354-0314FB1C7709}" destId="{8174DC8E-9D44-488F-816B-85C73A156176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E3D0F0-1964-45D5-95AB-1A0ADA118F32}" type="doc">
      <dgm:prSet loTypeId="urn:microsoft.com/office/officeart/2005/8/layout/hierarchy3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F5DFCF-3C77-4E29-B81E-351987582DC5}">
      <dgm:prSet phldrT="[Текст]"/>
      <dgm:spPr/>
      <dgm:t>
        <a:bodyPr/>
        <a:lstStyle/>
        <a:p>
          <a:r>
            <a:rPr lang="lt-LT" dirty="0" smtClean="0"/>
            <a:t>Būdvardis</a:t>
          </a:r>
          <a:endParaRPr lang="ru-RU" dirty="0"/>
        </a:p>
      </dgm:t>
    </dgm:pt>
    <dgm:pt modelId="{999A2D56-CDE0-45FF-AEA7-3CFD45DC8080}" type="parTrans" cxnId="{68A36651-9125-4851-92CF-137E019F033C}">
      <dgm:prSet/>
      <dgm:spPr/>
      <dgm:t>
        <a:bodyPr/>
        <a:lstStyle/>
        <a:p>
          <a:endParaRPr lang="ru-RU"/>
        </a:p>
      </dgm:t>
    </dgm:pt>
    <dgm:pt modelId="{450F8884-3AF1-4CEE-B020-99314D18CEC4}" type="sibTrans" cxnId="{68A36651-9125-4851-92CF-137E019F033C}">
      <dgm:prSet/>
      <dgm:spPr/>
      <dgm:t>
        <a:bodyPr/>
        <a:lstStyle/>
        <a:p>
          <a:endParaRPr lang="ru-RU"/>
        </a:p>
      </dgm:t>
    </dgm:pt>
    <dgm:pt modelId="{741C7135-DAA0-4CC8-8C01-6920CB39214D}">
      <dgm:prSet phldrT="[Текст]"/>
      <dgm:spPr/>
      <dgm:t>
        <a:bodyPr/>
        <a:lstStyle/>
        <a:p>
          <a:r>
            <a:rPr lang="lt-LT" dirty="0" smtClean="0"/>
            <a:t>Gražus</a:t>
          </a:r>
          <a:endParaRPr lang="ru-RU" dirty="0"/>
        </a:p>
      </dgm:t>
    </dgm:pt>
    <dgm:pt modelId="{17E40B65-ADE6-4C0C-BA1C-F77BD87A8858}" type="parTrans" cxnId="{30D3415A-5571-44C5-A007-3B7A41314BFF}">
      <dgm:prSet/>
      <dgm:spPr/>
      <dgm:t>
        <a:bodyPr/>
        <a:lstStyle/>
        <a:p>
          <a:endParaRPr lang="ru-RU"/>
        </a:p>
      </dgm:t>
    </dgm:pt>
    <dgm:pt modelId="{7745C6B8-86B0-450E-A22C-8F81759668C8}" type="sibTrans" cxnId="{30D3415A-5571-44C5-A007-3B7A41314BFF}">
      <dgm:prSet/>
      <dgm:spPr/>
      <dgm:t>
        <a:bodyPr/>
        <a:lstStyle/>
        <a:p>
          <a:endParaRPr lang="ru-RU"/>
        </a:p>
      </dgm:t>
    </dgm:pt>
    <dgm:pt modelId="{27F0E874-3A16-4E82-9EEF-36C1D8CDA0F0}">
      <dgm:prSet phldrT="[Текст]"/>
      <dgm:spPr/>
      <dgm:t>
        <a:bodyPr/>
        <a:lstStyle/>
        <a:p>
          <a:r>
            <a:rPr lang="lt-LT" dirty="0" smtClean="0"/>
            <a:t>Geltono</a:t>
          </a:r>
          <a:endParaRPr lang="ru-RU" dirty="0"/>
        </a:p>
      </dgm:t>
    </dgm:pt>
    <dgm:pt modelId="{1187B452-D614-495A-8B1B-63B7FB95FA49}" type="parTrans" cxnId="{60684DFE-BE5E-420E-927F-6BB7CE75C4DB}">
      <dgm:prSet/>
      <dgm:spPr/>
      <dgm:t>
        <a:bodyPr/>
        <a:lstStyle/>
        <a:p>
          <a:endParaRPr lang="ru-RU"/>
        </a:p>
      </dgm:t>
    </dgm:pt>
    <dgm:pt modelId="{AE85FE8D-46CE-49B8-910E-386C42D79EF3}" type="sibTrans" cxnId="{60684DFE-BE5E-420E-927F-6BB7CE75C4DB}">
      <dgm:prSet/>
      <dgm:spPr/>
      <dgm:t>
        <a:bodyPr/>
        <a:lstStyle/>
        <a:p>
          <a:endParaRPr lang="ru-RU"/>
        </a:p>
      </dgm:t>
    </dgm:pt>
    <dgm:pt modelId="{1A16B023-64CE-4A77-ACBF-233C2E185E21}">
      <dgm:prSet phldrT="[Текст]"/>
      <dgm:spPr/>
      <dgm:t>
        <a:bodyPr/>
        <a:lstStyle/>
        <a:p>
          <a:r>
            <a:rPr lang="lt-LT" dirty="0" smtClean="0"/>
            <a:t>Būdvardis</a:t>
          </a:r>
          <a:endParaRPr lang="ru-RU" dirty="0"/>
        </a:p>
      </dgm:t>
    </dgm:pt>
    <dgm:pt modelId="{6A23E5D9-925A-4187-A669-AF95DEE4A8E7}" type="parTrans" cxnId="{81585102-A2E2-4644-871C-E4AC959308B2}">
      <dgm:prSet/>
      <dgm:spPr/>
      <dgm:t>
        <a:bodyPr/>
        <a:lstStyle/>
        <a:p>
          <a:endParaRPr lang="ru-RU"/>
        </a:p>
      </dgm:t>
    </dgm:pt>
    <dgm:pt modelId="{909EF7BA-B321-4443-BA80-5E96274A0C4E}" type="sibTrans" cxnId="{81585102-A2E2-4644-871C-E4AC959308B2}">
      <dgm:prSet/>
      <dgm:spPr/>
      <dgm:t>
        <a:bodyPr/>
        <a:lstStyle/>
        <a:p>
          <a:endParaRPr lang="ru-RU"/>
        </a:p>
      </dgm:t>
    </dgm:pt>
    <dgm:pt modelId="{AB4145A4-FB90-4BF3-9A50-ACA66E333118}">
      <dgm:prSet phldrT="[Текст]"/>
      <dgm:spPr/>
      <dgm:t>
        <a:bodyPr/>
        <a:lstStyle/>
        <a:p>
          <a:r>
            <a:rPr lang="lt-LT" dirty="0" smtClean="0"/>
            <a:t>Gražusis</a:t>
          </a:r>
          <a:endParaRPr lang="ru-RU" dirty="0"/>
        </a:p>
      </dgm:t>
    </dgm:pt>
    <dgm:pt modelId="{7853B779-3E93-44AE-BA63-5EDC1E1D01A2}" type="parTrans" cxnId="{3D946400-CEAD-443F-A64F-189F167EE3C4}">
      <dgm:prSet/>
      <dgm:spPr/>
      <dgm:t>
        <a:bodyPr/>
        <a:lstStyle/>
        <a:p>
          <a:endParaRPr lang="ru-RU"/>
        </a:p>
      </dgm:t>
    </dgm:pt>
    <dgm:pt modelId="{FAD02BF1-2D65-4336-B2C5-C48E26393529}" type="sibTrans" cxnId="{3D946400-CEAD-443F-A64F-189F167EE3C4}">
      <dgm:prSet/>
      <dgm:spPr/>
      <dgm:t>
        <a:bodyPr/>
        <a:lstStyle/>
        <a:p>
          <a:endParaRPr lang="ru-RU"/>
        </a:p>
      </dgm:t>
    </dgm:pt>
    <dgm:pt modelId="{FEB21C29-3A68-4049-9C93-AF1E606020C0}">
      <dgm:prSet phldrT="[Текст]"/>
      <dgm:spPr/>
      <dgm:t>
        <a:bodyPr/>
        <a:lstStyle/>
        <a:p>
          <a:r>
            <a:rPr lang="lt-LT" dirty="0" smtClean="0"/>
            <a:t>Geltonojo</a:t>
          </a:r>
          <a:endParaRPr lang="ru-RU" dirty="0"/>
        </a:p>
      </dgm:t>
    </dgm:pt>
    <dgm:pt modelId="{1684B736-0890-4302-81A5-AF1E90F5781C}" type="parTrans" cxnId="{F54D6DD4-E557-4E7E-B7D5-955A99B4414E}">
      <dgm:prSet/>
      <dgm:spPr/>
      <dgm:t>
        <a:bodyPr/>
        <a:lstStyle/>
        <a:p>
          <a:endParaRPr lang="ru-RU"/>
        </a:p>
      </dgm:t>
    </dgm:pt>
    <dgm:pt modelId="{B4EE790C-E377-4902-B5DF-31D5D5EE2863}" type="sibTrans" cxnId="{F54D6DD4-E557-4E7E-B7D5-955A99B4414E}">
      <dgm:prSet/>
      <dgm:spPr/>
      <dgm:t>
        <a:bodyPr/>
        <a:lstStyle/>
        <a:p>
          <a:endParaRPr lang="ru-RU"/>
        </a:p>
      </dgm:t>
    </dgm:pt>
    <dgm:pt modelId="{1DA5C812-4967-4E1B-ADB3-C5EC1F3D2894}">
      <dgm:prSet/>
      <dgm:spPr/>
      <dgm:t>
        <a:bodyPr/>
        <a:lstStyle/>
        <a:p>
          <a:r>
            <a:rPr lang="lt-LT" dirty="0" smtClean="0"/>
            <a:t>Apvalių</a:t>
          </a:r>
          <a:endParaRPr lang="ru-RU" dirty="0"/>
        </a:p>
      </dgm:t>
    </dgm:pt>
    <dgm:pt modelId="{818D19D5-1A08-43E7-A468-264D07C6C70E}" type="parTrans" cxnId="{3B897330-5355-4C1F-9E3C-55D6A9E83E53}">
      <dgm:prSet/>
      <dgm:spPr/>
      <dgm:t>
        <a:bodyPr/>
        <a:lstStyle/>
        <a:p>
          <a:endParaRPr lang="ru-RU"/>
        </a:p>
      </dgm:t>
    </dgm:pt>
    <dgm:pt modelId="{E493120E-BC80-4024-A92F-7C14AC5CFE7C}" type="sibTrans" cxnId="{3B897330-5355-4C1F-9E3C-55D6A9E83E53}">
      <dgm:prSet/>
      <dgm:spPr/>
      <dgm:t>
        <a:bodyPr/>
        <a:lstStyle/>
        <a:p>
          <a:endParaRPr lang="ru-RU"/>
        </a:p>
      </dgm:t>
    </dgm:pt>
    <dgm:pt modelId="{5ABCF9B8-F6D1-4A5E-A440-819149FFBF5D}">
      <dgm:prSet/>
      <dgm:spPr/>
      <dgm:t>
        <a:bodyPr/>
        <a:lstStyle/>
        <a:p>
          <a:r>
            <a:rPr lang="lt-LT" dirty="0" smtClean="0"/>
            <a:t>Apvaliųjų</a:t>
          </a:r>
          <a:endParaRPr lang="ru-RU" dirty="0"/>
        </a:p>
      </dgm:t>
    </dgm:pt>
    <dgm:pt modelId="{829B29BD-2C67-4374-8840-3F577A380EBC}" type="parTrans" cxnId="{F9F9AD5F-0B3D-4CBC-B624-471237638331}">
      <dgm:prSet/>
      <dgm:spPr/>
      <dgm:t>
        <a:bodyPr/>
        <a:lstStyle/>
        <a:p>
          <a:endParaRPr lang="ru-RU"/>
        </a:p>
      </dgm:t>
    </dgm:pt>
    <dgm:pt modelId="{7EB7E489-5507-4AF7-BDC4-4F45C75360A4}" type="sibTrans" cxnId="{F9F9AD5F-0B3D-4CBC-B624-471237638331}">
      <dgm:prSet/>
      <dgm:spPr/>
      <dgm:t>
        <a:bodyPr/>
        <a:lstStyle/>
        <a:p>
          <a:endParaRPr lang="ru-RU"/>
        </a:p>
      </dgm:t>
    </dgm:pt>
    <dgm:pt modelId="{548B5123-A7BF-44FA-ABF4-69641850E300}" type="pres">
      <dgm:prSet presAssocID="{6BE3D0F0-1964-45D5-95AB-1A0ADA118F3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AEBCA0C-DEE3-4FAB-A5FB-6DE19F6B5E9F}" type="pres">
      <dgm:prSet presAssocID="{C2F5DFCF-3C77-4E29-B81E-351987582DC5}" presName="root" presStyleCnt="0"/>
      <dgm:spPr/>
    </dgm:pt>
    <dgm:pt modelId="{BDB34E19-C675-4C0A-9885-2D3D66F37FD3}" type="pres">
      <dgm:prSet presAssocID="{C2F5DFCF-3C77-4E29-B81E-351987582DC5}" presName="rootComposite" presStyleCnt="0"/>
      <dgm:spPr/>
    </dgm:pt>
    <dgm:pt modelId="{75D86C7B-CC10-460F-8892-D50C86AB748E}" type="pres">
      <dgm:prSet presAssocID="{C2F5DFCF-3C77-4E29-B81E-351987582DC5}" presName="rootText" presStyleLbl="node1" presStyleIdx="0" presStyleCnt="2" custScaleX="126907" custLinFactNeighborX="-15360" custLinFactNeighborY="-212"/>
      <dgm:spPr/>
    </dgm:pt>
    <dgm:pt modelId="{ED54B481-68DB-49AA-9206-F070225647F6}" type="pres">
      <dgm:prSet presAssocID="{C2F5DFCF-3C77-4E29-B81E-351987582DC5}" presName="rootConnector" presStyleLbl="node1" presStyleIdx="0" presStyleCnt="2"/>
      <dgm:spPr/>
    </dgm:pt>
    <dgm:pt modelId="{65A18846-75B8-4B32-887D-901F967CCF37}" type="pres">
      <dgm:prSet presAssocID="{C2F5DFCF-3C77-4E29-B81E-351987582DC5}" presName="childShape" presStyleCnt="0"/>
      <dgm:spPr/>
    </dgm:pt>
    <dgm:pt modelId="{AB8567A9-A1CB-4DF0-B0D4-5BEE53EFE126}" type="pres">
      <dgm:prSet presAssocID="{17E40B65-ADE6-4C0C-BA1C-F77BD87A8858}" presName="Name13" presStyleLbl="parChTrans1D2" presStyleIdx="0" presStyleCnt="6"/>
      <dgm:spPr/>
    </dgm:pt>
    <dgm:pt modelId="{0ECB8998-0E28-47B9-9843-09223DE7DA07}" type="pres">
      <dgm:prSet presAssocID="{741C7135-DAA0-4CC8-8C01-6920CB39214D}" presName="childText" presStyleLbl="bgAcc1" presStyleIdx="0" presStyleCnt="6" custScaleX="122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5A9055-797C-4049-8F2C-8B3421CE86BF}" type="pres">
      <dgm:prSet presAssocID="{1187B452-D614-495A-8B1B-63B7FB95FA49}" presName="Name13" presStyleLbl="parChTrans1D2" presStyleIdx="1" presStyleCnt="6"/>
      <dgm:spPr/>
    </dgm:pt>
    <dgm:pt modelId="{845161A9-2315-4187-82AF-ACFEE09BB92E}" type="pres">
      <dgm:prSet presAssocID="{27F0E874-3A16-4E82-9EEF-36C1D8CDA0F0}" presName="childText" presStyleLbl="bgAcc1" presStyleIdx="1" presStyleCnt="6" custScaleX="140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520CE1-2061-4C94-B5FE-77EF6001E7A7}" type="pres">
      <dgm:prSet presAssocID="{818D19D5-1A08-43E7-A468-264D07C6C70E}" presName="Name13" presStyleLbl="parChTrans1D2" presStyleIdx="2" presStyleCnt="6"/>
      <dgm:spPr/>
    </dgm:pt>
    <dgm:pt modelId="{FD63CA18-88CA-4072-BD1F-B8FD303CB3D8}" type="pres">
      <dgm:prSet presAssocID="{1DA5C812-4967-4E1B-ADB3-C5EC1F3D2894}" presName="childText" presStyleLbl="bgAcc1" presStyleIdx="2" presStyleCnt="6" custScaleX="140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AA95A6-E766-4AD5-8078-945FFCEE01CC}" type="pres">
      <dgm:prSet presAssocID="{1A16B023-64CE-4A77-ACBF-233C2E185E21}" presName="root" presStyleCnt="0"/>
      <dgm:spPr/>
    </dgm:pt>
    <dgm:pt modelId="{25168940-083D-4E19-98BB-B8CC6B0E7D3C}" type="pres">
      <dgm:prSet presAssocID="{1A16B023-64CE-4A77-ACBF-233C2E185E21}" presName="rootComposite" presStyleCnt="0"/>
      <dgm:spPr/>
    </dgm:pt>
    <dgm:pt modelId="{ECC96944-934B-4042-9E85-68D509E1CF1F}" type="pres">
      <dgm:prSet presAssocID="{1A16B023-64CE-4A77-ACBF-233C2E185E21}" presName="rootText" presStyleLbl="node1" presStyleIdx="1" presStyleCnt="2" custScaleX="145128"/>
      <dgm:spPr/>
    </dgm:pt>
    <dgm:pt modelId="{C94C20E8-B2F3-4D54-8755-9E467C0EF2C0}" type="pres">
      <dgm:prSet presAssocID="{1A16B023-64CE-4A77-ACBF-233C2E185E21}" presName="rootConnector" presStyleLbl="node1" presStyleIdx="1" presStyleCnt="2"/>
      <dgm:spPr/>
    </dgm:pt>
    <dgm:pt modelId="{0ABEB9C8-8413-44C4-B10D-4EB3C638C846}" type="pres">
      <dgm:prSet presAssocID="{1A16B023-64CE-4A77-ACBF-233C2E185E21}" presName="childShape" presStyleCnt="0"/>
      <dgm:spPr/>
    </dgm:pt>
    <dgm:pt modelId="{F53CB759-7436-415B-9C56-7E282D1B3C7F}" type="pres">
      <dgm:prSet presAssocID="{7853B779-3E93-44AE-BA63-5EDC1E1D01A2}" presName="Name13" presStyleLbl="parChTrans1D2" presStyleIdx="3" presStyleCnt="6"/>
      <dgm:spPr/>
    </dgm:pt>
    <dgm:pt modelId="{6CE70FDF-DFB1-41D4-9D95-E866A19E3CD9}" type="pres">
      <dgm:prSet presAssocID="{AB4145A4-FB90-4BF3-9A50-ACA66E333118}" presName="childText" presStyleLbl="bgAcc1" presStyleIdx="3" presStyleCnt="6" custScaleX="1296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355B07-1BE5-4F61-9527-918FF3BA1C9B}" type="pres">
      <dgm:prSet presAssocID="{1684B736-0890-4302-81A5-AF1E90F5781C}" presName="Name13" presStyleLbl="parChTrans1D2" presStyleIdx="4" presStyleCnt="6"/>
      <dgm:spPr/>
    </dgm:pt>
    <dgm:pt modelId="{CBE32D3D-6D7A-43E4-9B2E-E4C472D09524}" type="pres">
      <dgm:prSet presAssocID="{FEB21C29-3A68-4049-9C93-AF1E606020C0}" presName="childText" presStyleLbl="bgAcc1" presStyleIdx="4" presStyleCnt="6" custScaleX="13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CFCDE9-9512-4C84-A43D-9CE4ECE5B357}" type="pres">
      <dgm:prSet presAssocID="{829B29BD-2C67-4374-8840-3F577A380EBC}" presName="Name13" presStyleLbl="parChTrans1D2" presStyleIdx="5" presStyleCnt="6"/>
      <dgm:spPr/>
    </dgm:pt>
    <dgm:pt modelId="{809F0B56-6821-47FA-8A19-639F48FA5608}" type="pres">
      <dgm:prSet presAssocID="{5ABCF9B8-F6D1-4A5E-A440-819149FFBF5D}" presName="childText" presStyleLbl="bgAcc1" presStyleIdx="5" presStyleCnt="6" custScaleX="147511">
        <dgm:presLayoutVars>
          <dgm:bulletEnabled val="1"/>
        </dgm:presLayoutVars>
      </dgm:prSet>
      <dgm:spPr/>
    </dgm:pt>
  </dgm:ptLst>
  <dgm:cxnLst>
    <dgm:cxn modelId="{60684DFE-BE5E-420E-927F-6BB7CE75C4DB}" srcId="{C2F5DFCF-3C77-4E29-B81E-351987582DC5}" destId="{27F0E874-3A16-4E82-9EEF-36C1D8CDA0F0}" srcOrd="1" destOrd="0" parTransId="{1187B452-D614-495A-8B1B-63B7FB95FA49}" sibTransId="{AE85FE8D-46CE-49B8-910E-386C42D79EF3}"/>
    <dgm:cxn modelId="{F9F9AD5F-0B3D-4CBC-B624-471237638331}" srcId="{1A16B023-64CE-4A77-ACBF-233C2E185E21}" destId="{5ABCF9B8-F6D1-4A5E-A440-819149FFBF5D}" srcOrd="2" destOrd="0" parTransId="{829B29BD-2C67-4374-8840-3F577A380EBC}" sibTransId="{7EB7E489-5507-4AF7-BDC4-4F45C75360A4}"/>
    <dgm:cxn modelId="{95A263B3-0E3B-497D-AB2E-475FCC4D9BE0}" type="presOf" srcId="{1A16B023-64CE-4A77-ACBF-233C2E185E21}" destId="{ECC96944-934B-4042-9E85-68D509E1CF1F}" srcOrd="0" destOrd="0" presId="urn:microsoft.com/office/officeart/2005/8/layout/hierarchy3"/>
    <dgm:cxn modelId="{830FCB6A-C31B-49EC-9E80-5DC6BD4D9674}" type="presOf" srcId="{7853B779-3E93-44AE-BA63-5EDC1E1D01A2}" destId="{F53CB759-7436-415B-9C56-7E282D1B3C7F}" srcOrd="0" destOrd="0" presId="urn:microsoft.com/office/officeart/2005/8/layout/hierarchy3"/>
    <dgm:cxn modelId="{E778DA5B-BBD0-439F-BA6B-04CAE087BFA2}" type="presOf" srcId="{17E40B65-ADE6-4C0C-BA1C-F77BD87A8858}" destId="{AB8567A9-A1CB-4DF0-B0D4-5BEE53EFE126}" srcOrd="0" destOrd="0" presId="urn:microsoft.com/office/officeart/2005/8/layout/hierarchy3"/>
    <dgm:cxn modelId="{81585102-A2E2-4644-871C-E4AC959308B2}" srcId="{6BE3D0F0-1964-45D5-95AB-1A0ADA118F32}" destId="{1A16B023-64CE-4A77-ACBF-233C2E185E21}" srcOrd="1" destOrd="0" parTransId="{6A23E5D9-925A-4187-A669-AF95DEE4A8E7}" sibTransId="{909EF7BA-B321-4443-BA80-5E96274A0C4E}"/>
    <dgm:cxn modelId="{4BDC2864-73FA-4609-B1C9-D2E8B258AFBD}" type="presOf" srcId="{AB4145A4-FB90-4BF3-9A50-ACA66E333118}" destId="{6CE70FDF-DFB1-41D4-9D95-E866A19E3CD9}" srcOrd="0" destOrd="0" presId="urn:microsoft.com/office/officeart/2005/8/layout/hierarchy3"/>
    <dgm:cxn modelId="{3496C8A1-8873-4202-97F3-C8772C709CA8}" type="presOf" srcId="{FEB21C29-3A68-4049-9C93-AF1E606020C0}" destId="{CBE32D3D-6D7A-43E4-9B2E-E4C472D09524}" srcOrd="0" destOrd="0" presId="urn:microsoft.com/office/officeart/2005/8/layout/hierarchy3"/>
    <dgm:cxn modelId="{3B897330-5355-4C1F-9E3C-55D6A9E83E53}" srcId="{C2F5DFCF-3C77-4E29-B81E-351987582DC5}" destId="{1DA5C812-4967-4E1B-ADB3-C5EC1F3D2894}" srcOrd="2" destOrd="0" parTransId="{818D19D5-1A08-43E7-A468-264D07C6C70E}" sibTransId="{E493120E-BC80-4024-A92F-7C14AC5CFE7C}"/>
    <dgm:cxn modelId="{F54D6DD4-E557-4E7E-B7D5-955A99B4414E}" srcId="{1A16B023-64CE-4A77-ACBF-233C2E185E21}" destId="{FEB21C29-3A68-4049-9C93-AF1E606020C0}" srcOrd="1" destOrd="0" parTransId="{1684B736-0890-4302-81A5-AF1E90F5781C}" sibTransId="{B4EE790C-E377-4902-B5DF-31D5D5EE2863}"/>
    <dgm:cxn modelId="{627B38E6-43EB-4090-86C0-12C4AF3206A1}" type="presOf" srcId="{C2F5DFCF-3C77-4E29-B81E-351987582DC5}" destId="{ED54B481-68DB-49AA-9206-F070225647F6}" srcOrd="1" destOrd="0" presId="urn:microsoft.com/office/officeart/2005/8/layout/hierarchy3"/>
    <dgm:cxn modelId="{5C1E8AF3-1B96-44BA-97DD-1E58C4843111}" type="presOf" srcId="{1684B736-0890-4302-81A5-AF1E90F5781C}" destId="{FF355B07-1BE5-4F61-9527-918FF3BA1C9B}" srcOrd="0" destOrd="0" presId="urn:microsoft.com/office/officeart/2005/8/layout/hierarchy3"/>
    <dgm:cxn modelId="{75EBEF9D-D5D6-47F1-B8B3-CF3B72A7111B}" type="presOf" srcId="{1187B452-D614-495A-8B1B-63B7FB95FA49}" destId="{C75A9055-797C-4049-8F2C-8B3421CE86BF}" srcOrd="0" destOrd="0" presId="urn:microsoft.com/office/officeart/2005/8/layout/hierarchy3"/>
    <dgm:cxn modelId="{DDFE1AB0-3B86-476C-BB4B-93A77F8DF2EE}" type="presOf" srcId="{5ABCF9B8-F6D1-4A5E-A440-819149FFBF5D}" destId="{809F0B56-6821-47FA-8A19-639F48FA5608}" srcOrd="0" destOrd="0" presId="urn:microsoft.com/office/officeart/2005/8/layout/hierarchy3"/>
    <dgm:cxn modelId="{780F6695-F7C6-4541-9BA0-E2E4CBAEA9DD}" type="presOf" srcId="{6BE3D0F0-1964-45D5-95AB-1A0ADA118F32}" destId="{548B5123-A7BF-44FA-ABF4-69641850E300}" srcOrd="0" destOrd="0" presId="urn:microsoft.com/office/officeart/2005/8/layout/hierarchy3"/>
    <dgm:cxn modelId="{4F839982-4278-4AC1-9CD0-9A70FF89E419}" type="presOf" srcId="{818D19D5-1A08-43E7-A468-264D07C6C70E}" destId="{4F520CE1-2061-4C94-B5FE-77EF6001E7A7}" srcOrd="0" destOrd="0" presId="urn:microsoft.com/office/officeart/2005/8/layout/hierarchy3"/>
    <dgm:cxn modelId="{00C5904A-6F48-4CB8-B93E-756DBB6B800E}" type="presOf" srcId="{829B29BD-2C67-4374-8840-3F577A380EBC}" destId="{C2CFCDE9-9512-4C84-A43D-9CE4ECE5B357}" srcOrd="0" destOrd="0" presId="urn:microsoft.com/office/officeart/2005/8/layout/hierarchy3"/>
    <dgm:cxn modelId="{814260E9-57AC-44AF-AFC0-3A304C0EC948}" type="presOf" srcId="{27F0E874-3A16-4E82-9EEF-36C1D8CDA0F0}" destId="{845161A9-2315-4187-82AF-ACFEE09BB92E}" srcOrd="0" destOrd="0" presId="urn:microsoft.com/office/officeart/2005/8/layout/hierarchy3"/>
    <dgm:cxn modelId="{3D946400-CEAD-443F-A64F-189F167EE3C4}" srcId="{1A16B023-64CE-4A77-ACBF-233C2E185E21}" destId="{AB4145A4-FB90-4BF3-9A50-ACA66E333118}" srcOrd="0" destOrd="0" parTransId="{7853B779-3E93-44AE-BA63-5EDC1E1D01A2}" sibTransId="{FAD02BF1-2D65-4336-B2C5-C48E26393529}"/>
    <dgm:cxn modelId="{A87CFA7F-BFEC-4252-8098-39DAE86E860C}" type="presOf" srcId="{1DA5C812-4967-4E1B-ADB3-C5EC1F3D2894}" destId="{FD63CA18-88CA-4072-BD1F-B8FD303CB3D8}" srcOrd="0" destOrd="0" presId="urn:microsoft.com/office/officeart/2005/8/layout/hierarchy3"/>
    <dgm:cxn modelId="{5595B5A7-BEB8-4C94-B8D6-A0BDF6315308}" type="presOf" srcId="{741C7135-DAA0-4CC8-8C01-6920CB39214D}" destId="{0ECB8998-0E28-47B9-9843-09223DE7DA07}" srcOrd="0" destOrd="0" presId="urn:microsoft.com/office/officeart/2005/8/layout/hierarchy3"/>
    <dgm:cxn modelId="{30D3415A-5571-44C5-A007-3B7A41314BFF}" srcId="{C2F5DFCF-3C77-4E29-B81E-351987582DC5}" destId="{741C7135-DAA0-4CC8-8C01-6920CB39214D}" srcOrd="0" destOrd="0" parTransId="{17E40B65-ADE6-4C0C-BA1C-F77BD87A8858}" sibTransId="{7745C6B8-86B0-450E-A22C-8F81759668C8}"/>
    <dgm:cxn modelId="{68A36651-9125-4851-92CF-137E019F033C}" srcId="{6BE3D0F0-1964-45D5-95AB-1A0ADA118F32}" destId="{C2F5DFCF-3C77-4E29-B81E-351987582DC5}" srcOrd="0" destOrd="0" parTransId="{999A2D56-CDE0-45FF-AEA7-3CFD45DC8080}" sibTransId="{450F8884-3AF1-4CEE-B020-99314D18CEC4}"/>
    <dgm:cxn modelId="{9273B23D-30A8-45AF-8768-92F1A1ABEAA4}" type="presOf" srcId="{1A16B023-64CE-4A77-ACBF-233C2E185E21}" destId="{C94C20E8-B2F3-4D54-8755-9E467C0EF2C0}" srcOrd="1" destOrd="0" presId="urn:microsoft.com/office/officeart/2005/8/layout/hierarchy3"/>
    <dgm:cxn modelId="{106B58D0-A21E-42CC-95F8-F968E432D14E}" type="presOf" srcId="{C2F5DFCF-3C77-4E29-B81E-351987582DC5}" destId="{75D86C7B-CC10-460F-8892-D50C86AB748E}" srcOrd="0" destOrd="0" presId="urn:microsoft.com/office/officeart/2005/8/layout/hierarchy3"/>
    <dgm:cxn modelId="{081F6C2B-4F6B-4537-9A01-C53D6AB143C7}" type="presParOf" srcId="{548B5123-A7BF-44FA-ABF4-69641850E300}" destId="{5AEBCA0C-DEE3-4FAB-A5FB-6DE19F6B5E9F}" srcOrd="0" destOrd="0" presId="urn:microsoft.com/office/officeart/2005/8/layout/hierarchy3"/>
    <dgm:cxn modelId="{4A86E62B-5DBF-4606-B9D4-2FD9F05A4D5D}" type="presParOf" srcId="{5AEBCA0C-DEE3-4FAB-A5FB-6DE19F6B5E9F}" destId="{BDB34E19-C675-4C0A-9885-2D3D66F37FD3}" srcOrd="0" destOrd="0" presId="urn:microsoft.com/office/officeart/2005/8/layout/hierarchy3"/>
    <dgm:cxn modelId="{CEE34ECD-70DC-47AF-B987-7F4D04BEBF42}" type="presParOf" srcId="{BDB34E19-C675-4C0A-9885-2D3D66F37FD3}" destId="{75D86C7B-CC10-460F-8892-D50C86AB748E}" srcOrd="0" destOrd="0" presId="urn:microsoft.com/office/officeart/2005/8/layout/hierarchy3"/>
    <dgm:cxn modelId="{4171F485-DBA6-49F0-8EDF-E4801EDF1F61}" type="presParOf" srcId="{BDB34E19-C675-4C0A-9885-2D3D66F37FD3}" destId="{ED54B481-68DB-49AA-9206-F070225647F6}" srcOrd="1" destOrd="0" presId="urn:microsoft.com/office/officeart/2005/8/layout/hierarchy3"/>
    <dgm:cxn modelId="{1E50A100-B109-47C6-AA9B-7A7CBD9F7908}" type="presParOf" srcId="{5AEBCA0C-DEE3-4FAB-A5FB-6DE19F6B5E9F}" destId="{65A18846-75B8-4B32-887D-901F967CCF37}" srcOrd="1" destOrd="0" presId="urn:microsoft.com/office/officeart/2005/8/layout/hierarchy3"/>
    <dgm:cxn modelId="{5CA2D9AA-08C2-4280-8924-7CC3D38204BE}" type="presParOf" srcId="{65A18846-75B8-4B32-887D-901F967CCF37}" destId="{AB8567A9-A1CB-4DF0-B0D4-5BEE53EFE126}" srcOrd="0" destOrd="0" presId="urn:microsoft.com/office/officeart/2005/8/layout/hierarchy3"/>
    <dgm:cxn modelId="{50862B77-9CD2-497F-B782-9F58CD9058AF}" type="presParOf" srcId="{65A18846-75B8-4B32-887D-901F967CCF37}" destId="{0ECB8998-0E28-47B9-9843-09223DE7DA07}" srcOrd="1" destOrd="0" presId="urn:microsoft.com/office/officeart/2005/8/layout/hierarchy3"/>
    <dgm:cxn modelId="{77F03FAC-4610-4B0B-B60F-7C655ACE6AC7}" type="presParOf" srcId="{65A18846-75B8-4B32-887D-901F967CCF37}" destId="{C75A9055-797C-4049-8F2C-8B3421CE86BF}" srcOrd="2" destOrd="0" presId="urn:microsoft.com/office/officeart/2005/8/layout/hierarchy3"/>
    <dgm:cxn modelId="{DCE09FA0-ED93-45A3-BEA8-3612C1DE06C2}" type="presParOf" srcId="{65A18846-75B8-4B32-887D-901F967CCF37}" destId="{845161A9-2315-4187-82AF-ACFEE09BB92E}" srcOrd="3" destOrd="0" presId="urn:microsoft.com/office/officeart/2005/8/layout/hierarchy3"/>
    <dgm:cxn modelId="{EF01CEAE-7ACF-40FD-8D44-7C7BB2453C98}" type="presParOf" srcId="{65A18846-75B8-4B32-887D-901F967CCF37}" destId="{4F520CE1-2061-4C94-B5FE-77EF6001E7A7}" srcOrd="4" destOrd="0" presId="urn:microsoft.com/office/officeart/2005/8/layout/hierarchy3"/>
    <dgm:cxn modelId="{09F28A29-8940-4969-B458-15285FD16067}" type="presParOf" srcId="{65A18846-75B8-4B32-887D-901F967CCF37}" destId="{FD63CA18-88CA-4072-BD1F-B8FD303CB3D8}" srcOrd="5" destOrd="0" presId="urn:microsoft.com/office/officeart/2005/8/layout/hierarchy3"/>
    <dgm:cxn modelId="{263F1900-DF49-46E6-9F78-CDE97969C8B8}" type="presParOf" srcId="{548B5123-A7BF-44FA-ABF4-69641850E300}" destId="{B1AA95A6-E766-4AD5-8078-945FFCEE01CC}" srcOrd="1" destOrd="0" presId="urn:microsoft.com/office/officeart/2005/8/layout/hierarchy3"/>
    <dgm:cxn modelId="{FAAF921C-D616-4371-AD74-1022D0FBEE29}" type="presParOf" srcId="{B1AA95A6-E766-4AD5-8078-945FFCEE01CC}" destId="{25168940-083D-4E19-98BB-B8CC6B0E7D3C}" srcOrd="0" destOrd="0" presId="urn:microsoft.com/office/officeart/2005/8/layout/hierarchy3"/>
    <dgm:cxn modelId="{A84B8544-CECC-4B9A-940A-6FFE16EF222E}" type="presParOf" srcId="{25168940-083D-4E19-98BB-B8CC6B0E7D3C}" destId="{ECC96944-934B-4042-9E85-68D509E1CF1F}" srcOrd="0" destOrd="0" presId="urn:microsoft.com/office/officeart/2005/8/layout/hierarchy3"/>
    <dgm:cxn modelId="{D4FFDFAD-9FF9-4015-AE15-A525988D1F0C}" type="presParOf" srcId="{25168940-083D-4E19-98BB-B8CC6B0E7D3C}" destId="{C94C20E8-B2F3-4D54-8755-9E467C0EF2C0}" srcOrd="1" destOrd="0" presId="urn:microsoft.com/office/officeart/2005/8/layout/hierarchy3"/>
    <dgm:cxn modelId="{B962476A-6FB2-465A-A775-8D6162CE3FDA}" type="presParOf" srcId="{B1AA95A6-E766-4AD5-8078-945FFCEE01CC}" destId="{0ABEB9C8-8413-44C4-B10D-4EB3C638C846}" srcOrd="1" destOrd="0" presId="urn:microsoft.com/office/officeart/2005/8/layout/hierarchy3"/>
    <dgm:cxn modelId="{92D266F4-3AEF-4158-946A-D2C22EDDEF09}" type="presParOf" srcId="{0ABEB9C8-8413-44C4-B10D-4EB3C638C846}" destId="{F53CB759-7436-415B-9C56-7E282D1B3C7F}" srcOrd="0" destOrd="0" presId="urn:microsoft.com/office/officeart/2005/8/layout/hierarchy3"/>
    <dgm:cxn modelId="{5C01F867-AB33-425B-AD37-06213B20FF85}" type="presParOf" srcId="{0ABEB9C8-8413-44C4-B10D-4EB3C638C846}" destId="{6CE70FDF-DFB1-41D4-9D95-E866A19E3CD9}" srcOrd="1" destOrd="0" presId="urn:microsoft.com/office/officeart/2005/8/layout/hierarchy3"/>
    <dgm:cxn modelId="{C80CCA5F-5F29-43FB-A2CF-C685F3C3EAF4}" type="presParOf" srcId="{0ABEB9C8-8413-44C4-B10D-4EB3C638C846}" destId="{FF355B07-1BE5-4F61-9527-918FF3BA1C9B}" srcOrd="2" destOrd="0" presId="urn:microsoft.com/office/officeart/2005/8/layout/hierarchy3"/>
    <dgm:cxn modelId="{689DD92E-032B-4C65-8576-A2FF7DEA57D4}" type="presParOf" srcId="{0ABEB9C8-8413-44C4-B10D-4EB3C638C846}" destId="{CBE32D3D-6D7A-43E4-9B2E-E4C472D09524}" srcOrd="3" destOrd="0" presId="urn:microsoft.com/office/officeart/2005/8/layout/hierarchy3"/>
    <dgm:cxn modelId="{6618C79E-29E8-45FC-9492-7992B505F7E3}" type="presParOf" srcId="{0ABEB9C8-8413-44C4-B10D-4EB3C638C846}" destId="{C2CFCDE9-9512-4C84-A43D-9CE4ECE5B357}" srcOrd="4" destOrd="0" presId="urn:microsoft.com/office/officeart/2005/8/layout/hierarchy3"/>
    <dgm:cxn modelId="{F0A46E13-FADC-46FD-99E3-AB6D5B0DF891}" type="presParOf" srcId="{0ABEB9C8-8413-44C4-B10D-4EB3C638C846}" destId="{809F0B56-6821-47FA-8A19-639F48FA560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536F0D-6094-4908-9509-EE8018176B15}" type="doc">
      <dgm:prSet loTypeId="urn:microsoft.com/office/officeart/2005/8/layout/equation2" loCatId="relationship" qsTypeId="urn:microsoft.com/office/officeart/2005/8/quickstyle/simple4" qsCatId="simple" csTypeId="urn:microsoft.com/office/officeart/2005/8/colors/accent6_4" csCatId="accent6" phldr="1"/>
      <dgm:spPr/>
    </dgm:pt>
    <dgm:pt modelId="{AE6059EA-E1B2-47EE-915B-5070A755B3B7}">
      <dgm:prSet phldrT="[Текст]"/>
      <dgm:spPr/>
      <dgm:t>
        <a:bodyPr/>
        <a:lstStyle/>
        <a:p>
          <a:r>
            <a:rPr lang="lt-LT" dirty="0" smtClean="0"/>
            <a:t>NAMINIO</a:t>
          </a:r>
        </a:p>
        <a:p>
          <a:r>
            <a:rPr lang="lt-LT" dirty="0" smtClean="0"/>
            <a:t>NAMINĖS</a:t>
          </a:r>
          <a:endParaRPr lang="ru-RU" dirty="0"/>
        </a:p>
      </dgm:t>
    </dgm:pt>
    <dgm:pt modelId="{C3075466-4C91-4A74-914F-014CCF1743D0}" type="parTrans" cxnId="{AE9A7EB6-54EA-4A51-BCA9-77FC4542C995}">
      <dgm:prSet/>
      <dgm:spPr/>
      <dgm:t>
        <a:bodyPr/>
        <a:lstStyle/>
        <a:p>
          <a:endParaRPr lang="ru-RU"/>
        </a:p>
      </dgm:t>
    </dgm:pt>
    <dgm:pt modelId="{0F6D65C8-2687-4C65-9145-580C4DE35C22}" type="sibTrans" cxnId="{AE9A7EB6-54EA-4A51-BCA9-77FC4542C995}">
      <dgm:prSet/>
      <dgm:spPr/>
      <dgm:t>
        <a:bodyPr/>
        <a:lstStyle/>
        <a:p>
          <a:endParaRPr lang="ru-RU"/>
        </a:p>
      </dgm:t>
    </dgm:pt>
    <dgm:pt modelId="{8359475C-7624-4A90-98D9-07422A9808DD}">
      <dgm:prSet phldrT="[Текст]"/>
      <dgm:spPr/>
      <dgm:t>
        <a:bodyPr/>
        <a:lstStyle/>
        <a:p>
          <a:r>
            <a:rPr lang="lt-LT" dirty="0" smtClean="0"/>
            <a:t>JO</a:t>
          </a:r>
        </a:p>
        <a:p>
          <a:r>
            <a:rPr lang="lt-LT" dirty="0" smtClean="0"/>
            <a:t>JOSIOS</a:t>
          </a:r>
          <a:endParaRPr lang="ru-RU" dirty="0"/>
        </a:p>
      </dgm:t>
    </dgm:pt>
    <dgm:pt modelId="{E64A01FF-6D82-4E87-A9C4-98FCF4719168}" type="parTrans" cxnId="{D445C828-1711-469B-AEC7-4A0B90A92F95}">
      <dgm:prSet/>
      <dgm:spPr/>
      <dgm:t>
        <a:bodyPr/>
        <a:lstStyle/>
        <a:p>
          <a:endParaRPr lang="ru-RU"/>
        </a:p>
      </dgm:t>
    </dgm:pt>
    <dgm:pt modelId="{4EEBADFA-A295-4B30-8DF4-234E1F13FE30}" type="sibTrans" cxnId="{D445C828-1711-469B-AEC7-4A0B90A92F95}">
      <dgm:prSet/>
      <dgm:spPr/>
      <dgm:t>
        <a:bodyPr/>
        <a:lstStyle/>
        <a:p>
          <a:endParaRPr lang="ru-RU"/>
        </a:p>
      </dgm:t>
    </dgm:pt>
    <dgm:pt modelId="{228BB28B-D690-4C5C-8187-1F57C3C531FA}">
      <dgm:prSet phldrT="[Текст]"/>
      <dgm:spPr/>
      <dgm:t>
        <a:bodyPr/>
        <a:lstStyle/>
        <a:p>
          <a:r>
            <a:rPr lang="lt-LT" dirty="0" smtClean="0"/>
            <a:t>NAMINIOJO</a:t>
          </a:r>
        </a:p>
        <a:p>
          <a:r>
            <a:rPr lang="lt-LT" dirty="0" smtClean="0"/>
            <a:t>NAMINIOSIOS</a:t>
          </a:r>
          <a:endParaRPr lang="ru-RU" dirty="0"/>
        </a:p>
      </dgm:t>
    </dgm:pt>
    <dgm:pt modelId="{935640F2-5CB7-4745-BEFA-C2B3FD434B9A}" type="parTrans" cxnId="{74EA39FF-A34B-4067-AFAF-95CC820576A0}">
      <dgm:prSet/>
      <dgm:spPr/>
      <dgm:t>
        <a:bodyPr/>
        <a:lstStyle/>
        <a:p>
          <a:endParaRPr lang="ru-RU"/>
        </a:p>
      </dgm:t>
    </dgm:pt>
    <dgm:pt modelId="{C293CEC0-A7C8-4A21-B1B8-83D70066DE73}" type="sibTrans" cxnId="{74EA39FF-A34B-4067-AFAF-95CC820576A0}">
      <dgm:prSet/>
      <dgm:spPr/>
      <dgm:t>
        <a:bodyPr/>
        <a:lstStyle/>
        <a:p>
          <a:endParaRPr lang="ru-RU"/>
        </a:p>
      </dgm:t>
    </dgm:pt>
    <dgm:pt modelId="{3D7722B3-5362-4BAB-A90F-66EE4EE5DD74}" type="pres">
      <dgm:prSet presAssocID="{EB536F0D-6094-4908-9509-EE8018176B15}" presName="Name0" presStyleCnt="0">
        <dgm:presLayoutVars>
          <dgm:dir/>
          <dgm:resizeHandles val="exact"/>
        </dgm:presLayoutVars>
      </dgm:prSet>
      <dgm:spPr/>
    </dgm:pt>
    <dgm:pt modelId="{358FB992-5E64-4736-99E0-D4A6A3AAB064}" type="pres">
      <dgm:prSet presAssocID="{EB536F0D-6094-4908-9509-EE8018176B15}" presName="vNodes" presStyleCnt="0"/>
      <dgm:spPr/>
    </dgm:pt>
    <dgm:pt modelId="{74112660-EECE-4054-B741-BF827C73A7FC}" type="pres">
      <dgm:prSet presAssocID="{AE6059EA-E1B2-47EE-915B-5070A755B3B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3C9F35-2140-4652-9A93-1AFEC69A775A}" type="pres">
      <dgm:prSet presAssocID="{0F6D65C8-2687-4C65-9145-580C4DE35C22}" presName="spacerT" presStyleCnt="0"/>
      <dgm:spPr/>
    </dgm:pt>
    <dgm:pt modelId="{D2C70CEF-A618-4D83-AC65-4FDA14595199}" type="pres">
      <dgm:prSet presAssocID="{0F6D65C8-2687-4C65-9145-580C4DE35C22}" presName="sibTrans" presStyleLbl="sibTrans2D1" presStyleIdx="0" presStyleCnt="2"/>
      <dgm:spPr/>
    </dgm:pt>
    <dgm:pt modelId="{9D09D804-06AA-4143-8D6A-650586FDDE67}" type="pres">
      <dgm:prSet presAssocID="{0F6D65C8-2687-4C65-9145-580C4DE35C22}" presName="spacerB" presStyleCnt="0"/>
      <dgm:spPr/>
    </dgm:pt>
    <dgm:pt modelId="{1A0278B5-E19E-47ED-88D9-3D4F4960618E}" type="pres">
      <dgm:prSet presAssocID="{8359475C-7624-4A90-98D9-07422A9808DD}" presName="node" presStyleLbl="node1" presStyleIdx="1" presStyleCnt="3" custLinFactNeighborX="-2216" custLinFactNeighborY="-28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01EE75-60EC-4E63-8125-AAC5C3D7B363}" type="pres">
      <dgm:prSet presAssocID="{EB536F0D-6094-4908-9509-EE8018176B15}" presName="sibTransLast" presStyleLbl="sibTrans2D1" presStyleIdx="1" presStyleCnt="2" custScaleY="28515"/>
      <dgm:spPr/>
    </dgm:pt>
    <dgm:pt modelId="{DA5E0D02-5A17-46A2-A87D-9747D357CEE8}" type="pres">
      <dgm:prSet presAssocID="{EB536F0D-6094-4908-9509-EE8018176B15}" presName="connectorText" presStyleLbl="sibTrans2D1" presStyleIdx="1" presStyleCnt="2"/>
      <dgm:spPr/>
    </dgm:pt>
    <dgm:pt modelId="{B6833FF2-FDDE-46BE-A48B-B596E6FBC6A0}" type="pres">
      <dgm:prSet presAssocID="{EB536F0D-6094-4908-9509-EE8018176B15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7982BC-7C37-4C34-B0F8-19594406A2E9}" type="presOf" srcId="{228BB28B-D690-4C5C-8187-1F57C3C531FA}" destId="{B6833FF2-FDDE-46BE-A48B-B596E6FBC6A0}" srcOrd="0" destOrd="0" presId="urn:microsoft.com/office/officeart/2005/8/layout/equation2"/>
    <dgm:cxn modelId="{AE9A7EB6-54EA-4A51-BCA9-77FC4542C995}" srcId="{EB536F0D-6094-4908-9509-EE8018176B15}" destId="{AE6059EA-E1B2-47EE-915B-5070A755B3B7}" srcOrd="0" destOrd="0" parTransId="{C3075466-4C91-4A74-914F-014CCF1743D0}" sibTransId="{0F6D65C8-2687-4C65-9145-580C4DE35C22}"/>
    <dgm:cxn modelId="{37C524D7-ABA4-4DBB-B8EE-1C86A60A9485}" type="presOf" srcId="{4EEBADFA-A295-4B30-8DF4-234E1F13FE30}" destId="{DA5E0D02-5A17-46A2-A87D-9747D357CEE8}" srcOrd="1" destOrd="0" presId="urn:microsoft.com/office/officeart/2005/8/layout/equation2"/>
    <dgm:cxn modelId="{6D33A7F4-9501-4989-9280-26CC61AB0338}" type="presOf" srcId="{8359475C-7624-4A90-98D9-07422A9808DD}" destId="{1A0278B5-E19E-47ED-88D9-3D4F4960618E}" srcOrd="0" destOrd="0" presId="urn:microsoft.com/office/officeart/2005/8/layout/equation2"/>
    <dgm:cxn modelId="{9D01422D-AC75-4AA9-80FA-671C129F1223}" type="presOf" srcId="{4EEBADFA-A295-4B30-8DF4-234E1F13FE30}" destId="{1901EE75-60EC-4E63-8125-AAC5C3D7B363}" srcOrd="0" destOrd="0" presId="urn:microsoft.com/office/officeart/2005/8/layout/equation2"/>
    <dgm:cxn modelId="{75382B8C-ACB5-4F46-8128-683FE0884B68}" type="presOf" srcId="{AE6059EA-E1B2-47EE-915B-5070A755B3B7}" destId="{74112660-EECE-4054-B741-BF827C73A7FC}" srcOrd="0" destOrd="0" presId="urn:microsoft.com/office/officeart/2005/8/layout/equation2"/>
    <dgm:cxn modelId="{D445C828-1711-469B-AEC7-4A0B90A92F95}" srcId="{EB536F0D-6094-4908-9509-EE8018176B15}" destId="{8359475C-7624-4A90-98D9-07422A9808DD}" srcOrd="1" destOrd="0" parTransId="{E64A01FF-6D82-4E87-A9C4-98FCF4719168}" sibTransId="{4EEBADFA-A295-4B30-8DF4-234E1F13FE30}"/>
    <dgm:cxn modelId="{DF6751FE-B1B8-4D92-AA95-CD3DA172B5E7}" type="presOf" srcId="{EB536F0D-6094-4908-9509-EE8018176B15}" destId="{3D7722B3-5362-4BAB-A90F-66EE4EE5DD74}" srcOrd="0" destOrd="0" presId="urn:microsoft.com/office/officeart/2005/8/layout/equation2"/>
    <dgm:cxn modelId="{50DAD720-3251-4235-8D30-D206AA504012}" type="presOf" srcId="{0F6D65C8-2687-4C65-9145-580C4DE35C22}" destId="{D2C70CEF-A618-4D83-AC65-4FDA14595199}" srcOrd="0" destOrd="0" presId="urn:microsoft.com/office/officeart/2005/8/layout/equation2"/>
    <dgm:cxn modelId="{74EA39FF-A34B-4067-AFAF-95CC820576A0}" srcId="{EB536F0D-6094-4908-9509-EE8018176B15}" destId="{228BB28B-D690-4C5C-8187-1F57C3C531FA}" srcOrd="2" destOrd="0" parTransId="{935640F2-5CB7-4745-BEFA-C2B3FD434B9A}" sibTransId="{C293CEC0-A7C8-4A21-B1B8-83D70066DE73}"/>
    <dgm:cxn modelId="{29319838-7F66-4568-B4C5-B84BD26B4A64}" type="presParOf" srcId="{3D7722B3-5362-4BAB-A90F-66EE4EE5DD74}" destId="{358FB992-5E64-4736-99E0-D4A6A3AAB064}" srcOrd="0" destOrd="0" presId="urn:microsoft.com/office/officeart/2005/8/layout/equation2"/>
    <dgm:cxn modelId="{781064AA-5FDD-48BF-B93A-6D984F1C07BA}" type="presParOf" srcId="{358FB992-5E64-4736-99E0-D4A6A3AAB064}" destId="{74112660-EECE-4054-B741-BF827C73A7FC}" srcOrd="0" destOrd="0" presId="urn:microsoft.com/office/officeart/2005/8/layout/equation2"/>
    <dgm:cxn modelId="{CE3F8CFC-B874-443D-B4D5-798769698CA1}" type="presParOf" srcId="{358FB992-5E64-4736-99E0-D4A6A3AAB064}" destId="{8F3C9F35-2140-4652-9A93-1AFEC69A775A}" srcOrd="1" destOrd="0" presId="urn:microsoft.com/office/officeart/2005/8/layout/equation2"/>
    <dgm:cxn modelId="{863CECCF-971D-48DD-8FC3-5D5D6C43086D}" type="presParOf" srcId="{358FB992-5E64-4736-99E0-D4A6A3AAB064}" destId="{D2C70CEF-A618-4D83-AC65-4FDA14595199}" srcOrd="2" destOrd="0" presId="urn:microsoft.com/office/officeart/2005/8/layout/equation2"/>
    <dgm:cxn modelId="{A7E62587-FD92-4BF3-99D3-3CDFF2AFD851}" type="presParOf" srcId="{358FB992-5E64-4736-99E0-D4A6A3AAB064}" destId="{9D09D804-06AA-4143-8D6A-650586FDDE67}" srcOrd="3" destOrd="0" presId="urn:microsoft.com/office/officeart/2005/8/layout/equation2"/>
    <dgm:cxn modelId="{0318998E-BFD6-4CF2-BE36-68061822E749}" type="presParOf" srcId="{358FB992-5E64-4736-99E0-D4A6A3AAB064}" destId="{1A0278B5-E19E-47ED-88D9-3D4F4960618E}" srcOrd="4" destOrd="0" presId="urn:microsoft.com/office/officeart/2005/8/layout/equation2"/>
    <dgm:cxn modelId="{E2518DB6-C13F-4B0A-AA76-22D35BF510A2}" type="presParOf" srcId="{3D7722B3-5362-4BAB-A90F-66EE4EE5DD74}" destId="{1901EE75-60EC-4E63-8125-AAC5C3D7B363}" srcOrd="1" destOrd="0" presId="urn:microsoft.com/office/officeart/2005/8/layout/equation2"/>
    <dgm:cxn modelId="{931B0469-E71C-4C2D-BE97-58A435CF46F0}" type="presParOf" srcId="{1901EE75-60EC-4E63-8125-AAC5C3D7B363}" destId="{DA5E0D02-5A17-46A2-A87D-9747D357CEE8}" srcOrd="0" destOrd="0" presId="urn:microsoft.com/office/officeart/2005/8/layout/equation2"/>
    <dgm:cxn modelId="{3101D01A-C02E-4C02-AF78-3BC1CE846510}" type="presParOf" srcId="{3D7722B3-5362-4BAB-A90F-66EE4EE5DD74}" destId="{B6833FF2-FDDE-46BE-A48B-B596E6FBC6A0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FB9D83-771B-440E-9BB5-FC86792F6B23}">
      <dsp:nvSpPr>
        <dsp:cNvPr id="0" name=""/>
        <dsp:cNvSpPr/>
      </dsp:nvSpPr>
      <dsp:spPr>
        <a:xfrm>
          <a:off x="2892052" y="1923558"/>
          <a:ext cx="2444926" cy="2114960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B</a:t>
          </a:r>
          <a:r>
            <a:rPr lang="lt-LT" sz="1700" kern="1200" dirty="0" smtClean="0"/>
            <a:t>Ū</a:t>
          </a:r>
          <a:r>
            <a:rPr lang="en-US" sz="1700" kern="1200" dirty="0" smtClean="0"/>
            <a:t>DVARD</a:t>
          </a:r>
          <a:r>
            <a:rPr lang="lt-LT" sz="1700" kern="1200" dirty="0" smtClean="0"/>
            <a:t>ŽIAI</a:t>
          </a:r>
          <a:endParaRPr lang="ru-RU" sz="1700" kern="1200" dirty="0"/>
        </a:p>
      </dsp:txBody>
      <dsp:txXfrm>
        <a:off x="3297211" y="2274037"/>
        <a:ext cx="1634608" cy="1414002"/>
      </dsp:txXfrm>
    </dsp:sp>
    <dsp:sp modelId="{D8185ECC-3914-4E19-9A0C-5B7DDD864138}">
      <dsp:nvSpPr>
        <dsp:cNvPr id="0" name=""/>
        <dsp:cNvSpPr/>
      </dsp:nvSpPr>
      <dsp:spPr>
        <a:xfrm>
          <a:off x="4423046" y="911692"/>
          <a:ext cx="922463" cy="794824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A61BA-FE53-4205-94E9-C6AECCF7E529}">
      <dsp:nvSpPr>
        <dsp:cNvPr id="0" name=""/>
        <dsp:cNvSpPr/>
      </dsp:nvSpPr>
      <dsp:spPr>
        <a:xfrm>
          <a:off x="3178695" y="58015"/>
          <a:ext cx="2003600" cy="173334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g</a:t>
          </a:r>
          <a:r>
            <a:rPr lang="lt-LT" sz="1700" b="1" kern="1200" dirty="0" smtClean="0">
              <a:solidFill>
                <a:schemeClr val="tx1"/>
              </a:solidFill>
            </a:rPr>
            <a:t>eltonas</a:t>
          </a:r>
          <a:endParaRPr lang="ru-RU" sz="1700" b="1" kern="1200" dirty="0">
            <a:solidFill>
              <a:schemeClr val="tx1"/>
            </a:solidFill>
          </a:endParaRPr>
        </a:p>
      </dsp:txBody>
      <dsp:txXfrm>
        <a:off x="3510734" y="345268"/>
        <a:ext cx="1339522" cy="1158843"/>
      </dsp:txXfrm>
    </dsp:sp>
    <dsp:sp modelId="{E442AEFE-D403-4399-8B1A-EC244D2990DD}">
      <dsp:nvSpPr>
        <dsp:cNvPr id="0" name=""/>
        <dsp:cNvSpPr/>
      </dsp:nvSpPr>
      <dsp:spPr>
        <a:xfrm>
          <a:off x="5499632" y="2397591"/>
          <a:ext cx="922463" cy="794824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7E0A6-CDEA-4547-BAAE-F1374211C082}">
      <dsp:nvSpPr>
        <dsp:cNvPr id="0" name=""/>
        <dsp:cNvSpPr/>
      </dsp:nvSpPr>
      <dsp:spPr>
        <a:xfrm>
          <a:off x="5050911" y="1066126"/>
          <a:ext cx="2003600" cy="173334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50000"/>
            <a:hueOff val="77042"/>
            <a:satOff val="-11194"/>
            <a:lumOff val="15947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700" b="1" kern="1200" dirty="0" smtClean="0">
              <a:solidFill>
                <a:schemeClr val="tx1"/>
              </a:solidFill>
            </a:rPr>
            <a:t>apvali</a:t>
          </a:r>
          <a:endParaRPr lang="ru-RU" sz="1700" b="1" kern="1200" dirty="0">
            <a:solidFill>
              <a:schemeClr val="tx1"/>
            </a:solidFill>
          </a:endParaRPr>
        </a:p>
      </dsp:txBody>
      <dsp:txXfrm>
        <a:off x="5382950" y="1353379"/>
        <a:ext cx="1339522" cy="1158843"/>
      </dsp:txXfrm>
    </dsp:sp>
    <dsp:sp modelId="{8BCB13AE-2E29-4233-B632-E44E2EBD01FD}">
      <dsp:nvSpPr>
        <dsp:cNvPr id="0" name=""/>
        <dsp:cNvSpPr/>
      </dsp:nvSpPr>
      <dsp:spPr>
        <a:xfrm>
          <a:off x="4751766" y="4074891"/>
          <a:ext cx="922463" cy="794824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3488D7-2593-410F-9EE1-FC0E7B6D0A74}">
      <dsp:nvSpPr>
        <dsp:cNvPr id="0" name=""/>
        <dsp:cNvSpPr/>
      </dsp:nvSpPr>
      <dsp:spPr>
        <a:xfrm>
          <a:off x="4954799" y="3162006"/>
          <a:ext cx="2003600" cy="173334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50000"/>
            <a:hueOff val="154084"/>
            <a:satOff val="-22387"/>
            <a:lumOff val="31893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700" b="1" kern="1200" dirty="0" smtClean="0">
              <a:solidFill>
                <a:schemeClr val="tx1"/>
              </a:solidFill>
            </a:rPr>
            <a:t>geležinis</a:t>
          </a:r>
          <a:endParaRPr lang="ru-RU" sz="1700" b="1" kern="1200" dirty="0">
            <a:solidFill>
              <a:schemeClr val="tx1"/>
            </a:solidFill>
          </a:endParaRPr>
        </a:p>
      </dsp:txBody>
      <dsp:txXfrm>
        <a:off x="5286838" y="3449259"/>
        <a:ext cx="1339522" cy="1158843"/>
      </dsp:txXfrm>
    </dsp:sp>
    <dsp:sp modelId="{71B5A26E-B566-45AE-B728-437FD6F2C744}">
      <dsp:nvSpPr>
        <dsp:cNvPr id="0" name=""/>
        <dsp:cNvSpPr/>
      </dsp:nvSpPr>
      <dsp:spPr>
        <a:xfrm>
          <a:off x="2896602" y="4249001"/>
          <a:ext cx="922463" cy="794824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42AD37-4424-4939-A55C-E3B77DA8EA12}">
      <dsp:nvSpPr>
        <dsp:cNvPr id="0" name=""/>
        <dsp:cNvSpPr/>
      </dsp:nvSpPr>
      <dsp:spPr>
        <a:xfrm>
          <a:off x="3117265" y="4229324"/>
          <a:ext cx="2003600" cy="173334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50000"/>
            <a:hueOff val="231127"/>
            <a:satOff val="-33581"/>
            <a:lumOff val="4784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700" b="1" kern="1200" dirty="0" smtClean="0">
              <a:solidFill>
                <a:schemeClr val="tx1"/>
              </a:solidFill>
            </a:rPr>
            <a:t>saldi</a:t>
          </a:r>
          <a:endParaRPr lang="ru-RU" sz="1700" b="1" kern="1200" dirty="0">
            <a:solidFill>
              <a:schemeClr val="tx1"/>
            </a:solidFill>
          </a:endParaRPr>
        </a:p>
      </dsp:txBody>
      <dsp:txXfrm>
        <a:off x="3449304" y="4516577"/>
        <a:ext cx="1339522" cy="1158843"/>
      </dsp:txXfrm>
    </dsp:sp>
    <dsp:sp modelId="{D272DF7D-0B69-475E-AE52-291E4C26D0C7}">
      <dsp:nvSpPr>
        <dsp:cNvPr id="0" name=""/>
        <dsp:cNvSpPr/>
      </dsp:nvSpPr>
      <dsp:spPr>
        <a:xfrm>
          <a:off x="1802385" y="2763699"/>
          <a:ext cx="922463" cy="794824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94D738-3914-4A4C-A736-D7272946BA1C}">
      <dsp:nvSpPr>
        <dsp:cNvPr id="0" name=""/>
        <dsp:cNvSpPr/>
      </dsp:nvSpPr>
      <dsp:spPr>
        <a:xfrm>
          <a:off x="1271200" y="3163198"/>
          <a:ext cx="2003600" cy="173334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50000"/>
            <a:hueOff val="154084"/>
            <a:satOff val="-22387"/>
            <a:lumOff val="31893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700" b="1" kern="1200" dirty="0" smtClean="0">
              <a:solidFill>
                <a:schemeClr val="tx1"/>
              </a:solidFill>
            </a:rPr>
            <a:t>gražus</a:t>
          </a:r>
          <a:endParaRPr lang="ru-RU" sz="1700" b="1" kern="1200" dirty="0">
            <a:solidFill>
              <a:schemeClr val="tx1"/>
            </a:solidFill>
          </a:endParaRPr>
        </a:p>
      </dsp:txBody>
      <dsp:txXfrm>
        <a:off x="1603239" y="3450451"/>
        <a:ext cx="1339522" cy="1158843"/>
      </dsp:txXfrm>
    </dsp:sp>
    <dsp:sp modelId="{A2BC56F8-8832-41B6-9936-A4246D71130B}">
      <dsp:nvSpPr>
        <dsp:cNvPr id="0" name=""/>
        <dsp:cNvSpPr/>
      </dsp:nvSpPr>
      <dsp:spPr>
        <a:xfrm>
          <a:off x="1234474" y="1066133"/>
          <a:ext cx="2003600" cy="173334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shade val="50000"/>
            <a:hueOff val="77042"/>
            <a:satOff val="-11194"/>
            <a:lumOff val="15947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l</a:t>
          </a:r>
          <a:r>
            <a:rPr lang="lt-LT" sz="1700" b="1" kern="1200" dirty="0" smtClean="0">
              <a:solidFill>
                <a:schemeClr val="tx1"/>
              </a:solidFill>
            </a:rPr>
            <a:t>iekna</a:t>
          </a:r>
          <a:endParaRPr lang="ru-RU" sz="1700" b="1" kern="1200" dirty="0">
            <a:solidFill>
              <a:schemeClr val="tx1"/>
            </a:solidFill>
          </a:endParaRPr>
        </a:p>
      </dsp:txBody>
      <dsp:txXfrm>
        <a:off x="1566513" y="1353386"/>
        <a:ext cx="1339522" cy="11588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F4DFBB-7893-4E7F-898B-4CCE1481AC6F}">
      <dsp:nvSpPr>
        <dsp:cNvPr id="0" name=""/>
        <dsp:cNvSpPr/>
      </dsp:nvSpPr>
      <dsp:spPr>
        <a:xfrm>
          <a:off x="4748" y="1714350"/>
          <a:ext cx="2173932" cy="2173932"/>
        </a:xfrm>
        <a:prstGeom prst="ellipse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600" kern="1200" dirty="0" smtClean="0"/>
            <a:t>MIELŲ</a:t>
          </a:r>
          <a:endParaRPr lang="ru-RU" sz="2600" kern="1200" dirty="0"/>
        </a:p>
      </dsp:txBody>
      <dsp:txXfrm>
        <a:off x="323113" y="2032715"/>
        <a:ext cx="1537202" cy="1537202"/>
      </dsp:txXfrm>
    </dsp:sp>
    <dsp:sp modelId="{361A89ED-9CD2-4C48-9A29-51DAAA21EA9C}">
      <dsp:nvSpPr>
        <dsp:cNvPr id="0" name=""/>
        <dsp:cNvSpPr/>
      </dsp:nvSpPr>
      <dsp:spPr>
        <a:xfrm>
          <a:off x="2355204" y="2453982"/>
          <a:ext cx="605865" cy="694669"/>
        </a:xfrm>
        <a:prstGeom prst="mathPlus">
          <a:avLst/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2435511" y="2730067"/>
        <a:ext cx="445251" cy="142499"/>
      </dsp:txXfrm>
    </dsp:sp>
    <dsp:sp modelId="{2EF9A73B-3B21-4619-931B-7B1B900D10CC}">
      <dsp:nvSpPr>
        <dsp:cNvPr id="0" name=""/>
        <dsp:cNvSpPr/>
      </dsp:nvSpPr>
      <dsp:spPr>
        <a:xfrm>
          <a:off x="3137593" y="1714350"/>
          <a:ext cx="2173932" cy="2173932"/>
        </a:xfrm>
        <a:prstGeom prst="ellipse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shade val="48000"/>
                <a:satMod val="180000"/>
                <a:lumMod val="94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600" kern="1200" dirty="0" smtClean="0"/>
            <a:t>JŲ</a:t>
          </a:r>
          <a:endParaRPr lang="ru-RU" sz="2600" kern="1200" dirty="0"/>
        </a:p>
      </dsp:txBody>
      <dsp:txXfrm>
        <a:off x="3455958" y="2032715"/>
        <a:ext cx="1537202" cy="1537202"/>
      </dsp:txXfrm>
    </dsp:sp>
    <dsp:sp modelId="{F6F9C073-58A0-4A89-854E-6FDE009DFFC6}">
      <dsp:nvSpPr>
        <dsp:cNvPr id="0" name=""/>
        <dsp:cNvSpPr/>
      </dsp:nvSpPr>
      <dsp:spPr>
        <a:xfrm>
          <a:off x="5488049" y="2664297"/>
          <a:ext cx="386346" cy="274039"/>
        </a:xfrm>
        <a:prstGeom prst="mathEqual">
          <a:avLst/>
        </a:prstGeom>
        <a:gradFill rotWithShape="0">
          <a:gsLst>
            <a:gs pos="0">
              <a:schemeClr val="accent4">
                <a:shade val="90000"/>
                <a:hueOff val="430287"/>
                <a:satOff val="-22777"/>
                <a:lumOff val="37834"/>
                <a:alphaOff val="0"/>
              </a:schemeClr>
            </a:gs>
            <a:gs pos="100000">
              <a:schemeClr val="accent4">
                <a:shade val="90000"/>
                <a:hueOff val="430287"/>
                <a:satOff val="-22777"/>
                <a:lumOff val="37834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4">
                <a:shade val="90000"/>
                <a:hueOff val="430287"/>
                <a:satOff val="-22777"/>
                <a:lumOff val="37834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5539259" y="2720749"/>
        <a:ext cx="283926" cy="161135"/>
      </dsp:txXfrm>
    </dsp:sp>
    <dsp:sp modelId="{8174DC8E-9D44-488F-816B-85C73A156176}">
      <dsp:nvSpPr>
        <dsp:cNvPr id="0" name=""/>
        <dsp:cNvSpPr/>
      </dsp:nvSpPr>
      <dsp:spPr>
        <a:xfrm>
          <a:off x="6050918" y="1714350"/>
          <a:ext cx="2173932" cy="2173932"/>
        </a:xfrm>
        <a:prstGeom prst="ellipse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shade val="48000"/>
                <a:satMod val="180000"/>
                <a:lumMod val="94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600" kern="1200" dirty="0" smtClean="0"/>
            <a:t>MIELŲJŲ</a:t>
          </a:r>
          <a:endParaRPr lang="ru-RU" sz="2600" kern="1200" dirty="0"/>
        </a:p>
      </dsp:txBody>
      <dsp:txXfrm>
        <a:off x="6369283" y="2032715"/>
        <a:ext cx="1537202" cy="15372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D86C7B-CC10-460F-8892-D50C86AB748E}">
      <dsp:nvSpPr>
        <dsp:cNvPr id="0" name=""/>
        <dsp:cNvSpPr/>
      </dsp:nvSpPr>
      <dsp:spPr>
        <a:xfrm>
          <a:off x="917046" y="3"/>
          <a:ext cx="2537222" cy="9996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700" kern="1200" dirty="0" smtClean="0"/>
            <a:t>Būdvardis</a:t>
          </a:r>
          <a:endParaRPr lang="ru-RU" sz="3700" kern="1200" dirty="0"/>
        </a:p>
      </dsp:txBody>
      <dsp:txXfrm>
        <a:off x="946324" y="29281"/>
        <a:ext cx="2478666" cy="941082"/>
      </dsp:txXfrm>
    </dsp:sp>
    <dsp:sp modelId="{AB8567A9-A1CB-4DF0-B0D4-5BEE53EFE126}">
      <dsp:nvSpPr>
        <dsp:cNvPr id="0" name=""/>
        <dsp:cNvSpPr/>
      </dsp:nvSpPr>
      <dsp:spPr>
        <a:xfrm>
          <a:off x="1170768" y="999641"/>
          <a:ext cx="560811" cy="751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1848"/>
              </a:lnTo>
              <a:lnTo>
                <a:pt x="560811" y="7518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B8998-0E28-47B9-9843-09223DE7DA07}">
      <dsp:nvSpPr>
        <dsp:cNvPr id="0" name=""/>
        <dsp:cNvSpPr/>
      </dsp:nvSpPr>
      <dsp:spPr>
        <a:xfrm>
          <a:off x="1731579" y="1251670"/>
          <a:ext cx="1956092" cy="999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300" kern="1200" dirty="0" smtClean="0"/>
            <a:t>Gražus</a:t>
          </a:r>
          <a:endParaRPr lang="ru-RU" sz="3300" kern="1200" dirty="0"/>
        </a:p>
      </dsp:txBody>
      <dsp:txXfrm>
        <a:off x="1760857" y="1280948"/>
        <a:ext cx="1897536" cy="941082"/>
      </dsp:txXfrm>
    </dsp:sp>
    <dsp:sp modelId="{C75A9055-797C-4049-8F2C-8B3421CE86BF}">
      <dsp:nvSpPr>
        <dsp:cNvPr id="0" name=""/>
        <dsp:cNvSpPr/>
      </dsp:nvSpPr>
      <dsp:spPr>
        <a:xfrm>
          <a:off x="1170768" y="999641"/>
          <a:ext cx="560811" cy="2001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1396"/>
              </a:lnTo>
              <a:lnTo>
                <a:pt x="560811" y="200139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5161A9-2315-4187-82AF-ACFEE09BB92E}">
      <dsp:nvSpPr>
        <dsp:cNvPr id="0" name=""/>
        <dsp:cNvSpPr/>
      </dsp:nvSpPr>
      <dsp:spPr>
        <a:xfrm>
          <a:off x="1731579" y="2501218"/>
          <a:ext cx="2244116" cy="999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300" kern="1200" dirty="0" smtClean="0"/>
            <a:t>Geltono</a:t>
          </a:r>
          <a:endParaRPr lang="ru-RU" sz="3300" kern="1200" dirty="0"/>
        </a:p>
      </dsp:txBody>
      <dsp:txXfrm>
        <a:off x="1760857" y="2530496"/>
        <a:ext cx="2185560" cy="941082"/>
      </dsp:txXfrm>
    </dsp:sp>
    <dsp:sp modelId="{4F520CE1-2061-4C94-B5FE-77EF6001E7A7}">
      <dsp:nvSpPr>
        <dsp:cNvPr id="0" name=""/>
        <dsp:cNvSpPr/>
      </dsp:nvSpPr>
      <dsp:spPr>
        <a:xfrm>
          <a:off x="1170768" y="999641"/>
          <a:ext cx="560811" cy="3250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0944"/>
              </a:lnTo>
              <a:lnTo>
                <a:pt x="560811" y="325094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63CA18-88CA-4072-BD1F-B8FD303CB3D8}">
      <dsp:nvSpPr>
        <dsp:cNvPr id="0" name=""/>
        <dsp:cNvSpPr/>
      </dsp:nvSpPr>
      <dsp:spPr>
        <a:xfrm>
          <a:off x="1731579" y="3750766"/>
          <a:ext cx="2244116" cy="999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300" kern="1200" dirty="0" smtClean="0"/>
            <a:t>Apvalių</a:t>
          </a:r>
          <a:endParaRPr lang="ru-RU" sz="3300" kern="1200" dirty="0"/>
        </a:p>
      </dsp:txBody>
      <dsp:txXfrm>
        <a:off x="1760857" y="3780044"/>
        <a:ext cx="2185560" cy="941082"/>
      </dsp:txXfrm>
    </dsp:sp>
    <dsp:sp modelId="{ECC96944-934B-4042-9E85-68D509E1CF1F}">
      <dsp:nvSpPr>
        <dsp:cNvPr id="0" name=""/>
        <dsp:cNvSpPr/>
      </dsp:nvSpPr>
      <dsp:spPr>
        <a:xfrm>
          <a:off x="4261176" y="2122"/>
          <a:ext cx="2901510" cy="9996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700" kern="1200" dirty="0" smtClean="0"/>
            <a:t>Būdvardis</a:t>
          </a:r>
          <a:endParaRPr lang="ru-RU" sz="3700" kern="1200" dirty="0"/>
        </a:p>
      </dsp:txBody>
      <dsp:txXfrm>
        <a:off x="4290454" y="31400"/>
        <a:ext cx="2842954" cy="941082"/>
      </dsp:txXfrm>
    </dsp:sp>
    <dsp:sp modelId="{F53CB759-7436-415B-9C56-7E282D1B3C7F}">
      <dsp:nvSpPr>
        <dsp:cNvPr id="0" name=""/>
        <dsp:cNvSpPr/>
      </dsp:nvSpPr>
      <dsp:spPr>
        <a:xfrm>
          <a:off x="4551327" y="1001761"/>
          <a:ext cx="290151" cy="749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9728"/>
              </a:lnTo>
              <a:lnTo>
                <a:pt x="290151" y="74972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70FDF-DFB1-41D4-9D95-E866A19E3CD9}">
      <dsp:nvSpPr>
        <dsp:cNvPr id="0" name=""/>
        <dsp:cNvSpPr/>
      </dsp:nvSpPr>
      <dsp:spPr>
        <a:xfrm>
          <a:off x="4841478" y="1251670"/>
          <a:ext cx="2072994" cy="999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300" kern="1200" dirty="0" smtClean="0"/>
            <a:t>Gražusis</a:t>
          </a:r>
          <a:endParaRPr lang="ru-RU" sz="3300" kern="1200" dirty="0"/>
        </a:p>
      </dsp:txBody>
      <dsp:txXfrm>
        <a:off x="4870756" y="1280948"/>
        <a:ext cx="2014438" cy="941082"/>
      </dsp:txXfrm>
    </dsp:sp>
    <dsp:sp modelId="{FF355B07-1BE5-4F61-9527-918FF3BA1C9B}">
      <dsp:nvSpPr>
        <dsp:cNvPr id="0" name=""/>
        <dsp:cNvSpPr/>
      </dsp:nvSpPr>
      <dsp:spPr>
        <a:xfrm>
          <a:off x="4551327" y="1001761"/>
          <a:ext cx="290151" cy="19992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9276"/>
              </a:lnTo>
              <a:lnTo>
                <a:pt x="290151" y="199927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E32D3D-6D7A-43E4-9B2E-E4C472D09524}">
      <dsp:nvSpPr>
        <dsp:cNvPr id="0" name=""/>
        <dsp:cNvSpPr/>
      </dsp:nvSpPr>
      <dsp:spPr>
        <a:xfrm>
          <a:off x="4841478" y="2501218"/>
          <a:ext cx="2217006" cy="999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300" kern="1200" dirty="0" smtClean="0"/>
            <a:t>Geltonojo</a:t>
          </a:r>
          <a:endParaRPr lang="ru-RU" sz="3300" kern="1200" dirty="0"/>
        </a:p>
      </dsp:txBody>
      <dsp:txXfrm>
        <a:off x="4870756" y="2530496"/>
        <a:ext cx="2158450" cy="941082"/>
      </dsp:txXfrm>
    </dsp:sp>
    <dsp:sp modelId="{C2CFCDE9-9512-4C84-A43D-9CE4ECE5B357}">
      <dsp:nvSpPr>
        <dsp:cNvPr id="0" name=""/>
        <dsp:cNvSpPr/>
      </dsp:nvSpPr>
      <dsp:spPr>
        <a:xfrm>
          <a:off x="4551327" y="1001761"/>
          <a:ext cx="290151" cy="3248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8824"/>
              </a:lnTo>
              <a:lnTo>
                <a:pt x="290151" y="324882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9F0B56-6821-47FA-8A19-639F48FA5608}">
      <dsp:nvSpPr>
        <dsp:cNvPr id="0" name=""/>
        <dsp:cNvSpPr/>
      </dsp:nvSpPr>
      <dsp:spPr>
        <a:xfrm>
          <a:off x="4841478" y="3750766"/>
          <a:ext cx="2359322" cy="999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300" kern="1200" dirty="0" smtClean="0"/>
            <a:t>Apvaliųjų</a:t>
          </a:r>
          <a:endParaRPr lang="ru-RU" sz="3300" kern="1200" dirty="0"/>
        </a:p>
      </dsp:txBody>
      <dsp:txXfrm>
        <a:off x="4870756" y="3780044"/>
        <a:ext cx="2300766" cy="9410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112660-EECE-4054-B741-BF827C73A7FC}">
      <dsp:nvSpPr>
        <dsp:cNvPr id="0" name=""/>
        <dsp:cNvSpPr/>
      </dsp:nvSpPr>
      <dsp:spPr>
        <a:xfrm>
          <a:off x="742186" y="2217"/>
          <a:ext cx="1665535" cy="1665535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800" kern="1200" dirty="0" smtClean="0"/>
            <a:t>NAMINIO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800" kern="1200" dirty="0" smtClean="0"/>
            <a:t>NAMINĖS</a:t>
          </a:r>
          <a:endParaRPr lang="ru-RU" sz="1800" kern="1200" dirty="0"/>
        </a:p>
      </dsp:txBody>
      <dsp:txXfrm>
        <a:off x="986098" y="246129"/>
        <a:ext cx="1177711" cy="1177711"/>
      </dsp:txXfrm>
    </dsp:sp>
    <dsp:sp modelId="{D2C70CEF-A618-4D83-AC65-4FDA14595199}">
      <dsp:nvSpPr>
        <dsp:cNvPr id="0" name=""/>
        <dsp:cNvSpPr/>
      </dsp:nvSpPr>
      <dsp:spPr>
        <a:xfrm>
          <a:off x="1091948" y="1802994"/>
          <a:ext cx="966010" cy="966010"/>
        </a:xfrm>
        <a:prstGeom prst="mathPlus">
          <a:avLst/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1219993" y="2172396"/>
        <a:ext cx="709920" cy="227206"/>
      </dsp:txXfrm>
    </dsp:sp>
    <dsp:sp modelId="{1A0278B5-E19E-47ED-88D9-3D4F4960618E}">
      <dsp:nvSpPr>
        <dsp:cNvPr id="0" name=""/>
        <dsp:cNvSpPr/>
      </dsp:nvSpPr>
      <dsp:spPr>
        <a:xfrm>
          <a:off x="705277" y="2866330"/>
          <a:ext cx="1665535" cy="1665535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154084"/>
                <a:satOff val="-22387"/>
                <a:lumOff val="31893"/>
                <a:alphaOff val="0"/>
              </a:schemeClr>
            </a:gs>
            <a:gs pos="100000">
              <a:schemeClr val="accent6">
                <a:shade val="50000"/>
                <a:hueOff val="154084"/>
                <a:satOff val="-22387"/>
                <a:lumOff val="31893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6">
                <a:shade val="50000"/>
                <a:hueOff val="154084"/>
                <a:satOff val="-22387"/>
                <a:lumOff val="31893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800" kern="1200" dirty="0" smtClean="0"/>
            <a:t>JO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800" kern="1200" dirty="0" smtClean="0"/>
            <a:t>JOSIOS</a:t>
          </a:r>
          <a:endParaRPr lang="ru-RU" sz="1800" kern="1200" dirty="0"/>
        </a:p>
      </dsp:txBody>
      <dsp:txXfrm>
        <a:off x="949189" y="3110242"/>
        <a:ext cx="1177711" cy="1177711"/>
      </dsp:txXfrm>
    </dsp:sp>
    <dsp:sp modelId="{1901EE75-60EC-4E63-8125-AAC5C3D7B363}">
      <dsp:nvSpPr>
        <dsp:cNvPr id="0" name=""/>
        <dsp:cNvSpPr/>
      </dsp:nvSpPr>
      <dsp:spPr>
        <a:xfrm rot="18536">
          <a:off x="2657554" y="2186069"/>
          <a:ext cx="529660" cy="1766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241113"/>
                <a:satOff val="-31369"/>
                <a:lumOff val="39585"/>
                <a:alphaOff val="0"/>
              </a:schemeClr>
            </a:gs>
            <a:gs pos="100000">
              <a:schemeClr val="accent6">
                <a:shade val="90000"/>
                <a:hueOff val="241113"/>
                <a:satOff val="-31369"/>
                <a:lumOff val="39585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6">
                <a:shade val="90000"/>
                <a:hueOff val="241113"/>
                <a:satOff val="-31369"/>
                <a:lumOff val="39585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657554" y="2221261"/>
        <a:ext cx="476658" cy="106003"/>
      </dsp:txXfrm>
    </dsp:sp>
    <dsp:sp modelId="{B6833FF2-FDDE-46BE-A48B-B596E6FBC6A0}">
      <dsp:nvSpPr>
        <dsp:cNvPr id="0" name=""/>
        <dsp:cNvSpPr/>
      </dsp:nvSpPr>
      <dsp:spPr>
        <a:xfrm>
          <a:off x="3407042" y="620464"/>
          <a:ext cx="3331071" cy="333107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154084"/>
                <a:satOff val="-22387"/>
                <a:lumOff val="31893"/>
                <a:alphaOff val="0"/>
              </a:schemeClr>
            </a:gs>
            <a:gs pos="100000">
              <a:schemeClr val="accent6">
                <a:shade val="50000"/>
                <a:hueOff val="154084"/>
                <a:satOff val="-22387"/>
                <a:lumOff val="31893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6">
                <a:shade val="50000"/>
                <a:hueOff val="154084"/>
                <a:satOff val="-22387"/>
                <a:lumOff val="31893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/>
            <a:t>NAMINIOJO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/>
            <a:t>NAMINIOSIOS</a:t>
          </a:r>
          <a:endParaRPr lang="ru-RU" sz="2400" kern="1200" dirty="0"/>
        </a:p>
      </dsp:txBody>
      <dsp:txXfrm>
        <a:off x="3894866" y="1108288"/>
        <a:ext cx="2355423" cy="23554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30.05.2013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Įvardžiuotiniai būdvardžiai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64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Prisiminkime...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KAS YRA BŪDVARDIS?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36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4642"/>
          </a:xfrm>
        </p:spPr>
        <p:txBody>
          <a:bodyPr>
            <a:normAutofit/>
          </a:bodyPr>
          <a:lstStyle/>
          <a:p>
            <a:r>
              <a:rPr lang="en-US" dirty="0" smtClean="0"/>
              <a:t>1. </a:t>
            </a:r>
            <a:r>
              <a:rPr lang="lt-LT" dirty="0" smtClean="0"/>
              <a:t>Kalbos dalis</a:t>
            </a:r>
            <a:r>
              <a:rPr lang="en-US" dirty="0" smtClean="0"/>
              <a:t>!</a:t>
            </a:r>
            <a:br>
              <a:rPr lang="en-US" dirty="0" smtClean="0"/>
            </a:br>
            <a:r>
              <a:rPr lang="en-US" dirty="0" smtClean="0"/>
              <a:t>2. </a:t>
            </a:r>
            <a:r>
              <a:rPr lang="lt-LT" dirty="0" smtClean="0"/>
              <a:t>Žymi daikto ypatybę</a:t>
            </a:r>
            <a:r>
              <a:rPr lang="en-US" dirty="0" smtClean="0"/>
              <a:t>!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en-US" dirty="0" smtClean="0"/>
              <a:t>3. </a:t>
            </a:r>
            <a:r>
              <a:rPr lang="lt-LT" dirty="0" smtClean="0"/>
              <a:t>Atsako į klausimus: koks? </a:t>
            </a:r>
            <a:r>
              <a:rPr lang="en-US" dirty="0" smtClean="0"/>
              <a:t>k</a:t>
            </a:r>
            <a:r>
              <a:rPr lang="lt-LT" dirty="0" smtClean="0"/>
              <a:t>okia? </a:t>
            </a:r>
            <a:r>
              <a:rPr lang="en-US" dirty="0" smtClean="0"/>
              <a:t>k</a:t>
            </a:r>
            <a:r>
              <a:rPr lang="lt-LT" dirty="0" smtClean="0"/>
              <a:t>uris? </a:t>
            </a:r>
            <a:r>
              <a:rPr lang="en-US" dirty="0" smtClean="0"/>
              <a:t>k</a:t>
            </a:r>
            <a:r>
              <a:rPr lang="lt-LT" dirty="0" smtClean="0"/>
              <a:t>uri?</a:t>
            </a:r>
            <a:br>
              <a:rPr lang="lt-LT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70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72534639"/>
              </p:ext>
            </p:extLst>
          </p:nvPr>
        </p:nvGraphicFramePr>
        <p:xfrm>
          <a:off x="457200" y="274638"/>
          <a:ext cx="8229600" cy="5962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345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 smtClean="0"/>
              <a:t>Kas yra įvardžiuotiniai būdvardžiai?</a:t>
            </a:r>
            <a:br>
              <a:rPr lang="lt-LT" dirty="0" smtClean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520880" cy="3145904"/>
          </a:xfrm>
          <a:ln/>
          <a:effectLst>
            <a:softEdge rad="6350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lt-LT" dirty="0" smtClean="0"/>
              <a:t>Įvardžiuotiniai būdvardžiai žymi nuolatinę, žinomą ypatybę, išskiriančią daiktą iš kitų tos rūšies daiktų, pvz.: senoji obelis, didysis kambarys.</a:t>
            </a:r>
          </a:p>
          <a:p>
            <a:pPr algn="just"/>
            <a:endParaRPr lang="lt-LT" dirty="0" smtClean="0"/>
          </a:p>
          <a:p>
            <a:pPr algn="just"/>
            <a:r>
              <a:rPr lang="lt-LT" dirty="0" smtClean="0"/>
              <a:t>Įvardžiuotiniai būdvardžiai padaromi iš </a:t>
            </a:r>
            <a:r>
              <a:rPr lang="lt-LT" b="1" dirty="0" smtClean="0"/>
              <a:t>paprastųjų būdvardžių </a:t>
            </a:r>
            <a:r>
              <a:rPr lang="lt-LT" dirty="0" smtClean="0"/>
              <a:t>ir </a:t>
            </a:r>
            <a:r>
              <a:rPr lang="lt-LT" b="1" dirty="0" smtClean="0"/>
              <a:t>įvardžių</a:t>
            </a:r>
            <a:r>
              <a:rPr lang="lt-LT" dirty="0" smtClean="0"/>
              <a:t> </a:t>
            </a:r>
            <a:r>
              <a:rPr lang="lt-LT" i="1" u="sng" dirty="0" smtClean="0"/>
              <a:t>jis, ji</a:t>
            </a:r>
            <a:r>
              <a:rPr lang="lt-LT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668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754800007"/>
              </p:ext>
            </p:extLst>
          </p:nvPr>
        </p:nvGraphicFramePr>
        <p:xfrm>
          <a:off x="457200" y="274638"/>
          <a:ext cx="8229600" cy="5602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147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>Kuo skiriasi šie būdvardžiai?</a:t>
            </a:r>
            <a:br>
              <a:rPr lang="lt-LT" smtClean="0"/>
            </a:b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/>
            </a:r>
            <a:br>
              <a:rPr lang="lt-LT" smtClean="0"/>
            </a:b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19625745"/>
              </p:ext>
            </p:extLst>
          </p:nvPr>
        </p:nvGraphicFramePr>
        <p:xfrm>
          <a:off x="395536" y="260648"/>
          <a:ext cx="842493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06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lt-LT" b="1" dirty="0" smtClean="0">
                <a:solidFill>
                  <a:schemeClr val="tx1"/>
                </a:solidFill>
              </a:rPr>
              <a:t>Įsidėmėtina:</a:t>
            </a:r>
            <a:r>
              <a:rPr lang="lt-LT" dirty="0" smtClean="0"/>
              <a:t/>
            </a:r>
            <a:br>
              <a:rPr lang="lt-LT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body" idx="2"/>
          </p:nvPr>
        </p:nvSpPr>
        <p:spPr>
          <a:xfrm>
            <a:off x="899592" y="5355102"/>
            <a:ext cx="7494600" cy="914400"/>
          </a:xfrm>
        </p:spPr>
        <p:txBody>
          <a:bodyPr>
            <a:normAutofit lnSpcReduction="10000"/>
          </a:bodyPr>
          <a:lstStyle/>
          <a:p>
            <a:pPr algn="just"/>
            <a:r>
              <a:rPr lang="lt-LT" dirty="0" smtClean="0"/>
              <a:t>Būdvardžiai, kurie turi galūnę </a:t>
            </a:r>
            <a:r>
              <a:rPr lang="lt-LT" b="1" dirty="0" smtClean="0"/>
              <a:t>-is, -ė</a:t>
            </a:r>
          </a:p>
          <a:p>
            <a:pPr algn="l"/>
            <a:r>
              <a:rPr lang="lt-LT" dirty="0" smtClean="0"/>
              <a:t>(LEDIN</a:t>
            </a:r>
            <a:r>
              <a:rPr lang="lt-LT" b="1" dirty="0" smtClean="0"/>
              <a:t>IS</a:t>
            </a:r>
            <a:r>
              <a:rPr lang="lt-LT" dirty="0" smtClean="0"/>
              <a:t>, LEDIN</a:t>
            </a:r>
            <a:r>
              <a:rPr lang="lt-LT" b="1" dirty="0" smtClean="0"/>
              <a:t>Ė</a:t>
            </a:r>
            <a:r>
              <a:rPr lang="lt-LT" dirty="0" smtClean="0"/>
              <a:t>)</a:t>
            </a:r>
          </a:p>
          <a:p>
            <a:pPr algn="l"/>
            <a:r>
              <a:rPr lang="lt-LT" dirty="0" smtClean="0"/>
              <a:t>įvardžiuotinių formų </a:t>
            </a:r>
            <a:r>
              <a:rPr lang="lt-LT" b="1" u="sng" dirty="0" smtClean="0"/>
              <a:t>neturi</a:t>
            </a:r>
            <a:endParaRPr lang="ru-RU" b="1" u="sng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55232037"/>
              </p:ext>
            </p:extLst>
          </p:nvPr>
        </p:nvGraphicFramePr>
        <p:xfrm>
          <a:off x="914400" y="274638"/>
          <a:ext cx="74803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Не равно 8"/>
          <p:cNvSpPr/>
          <p:nvPr/>
        </p:nvSpPr>
        <p:spPr>
          <a:xfrm>
            <a:off x="3131840" y="2204864"/>
            <a:ext cx="1235523" cy="864096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00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772400" cy="720079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 smtClean="0"/>
              <a:t>Linksniavimas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136904" cy="4896544"/>
          </a:xfrm>
        </p:spPr>
        <p:txBody>
          <a:bodyPr numCol="2">
            <a:normAutofit lnSpcReduction="10000"/>
          </a:bodyPr>
          <a:lstStyle/>
          <a:p>
            <a:pPr algn="l"/>
            <a:r>
              <a:rPr lang="lt-LT" sz="3000" b="1" dirty="0" smtClean="0">
                <a:solidFill>
                  <a:schemeClr val="tx1"/>
                </a:solidFill>
              </a:rPr>
              <a:t>Vyriškoji giminė</a:t>
            </a:r>
          </a:p>
          <a:p>
            <a:pPr algn="l"/>
            <a:r>
              <a:rPr lang="lt-LT" b="1" u="sng" dirty="0" smtClean="0"/>
              <a:t>Vienaskaita</a:t>
            </a:r>
          </a:p>
          <a:p>
            <a:pPr algn="l"/>
            <a:r>
              <a:rPr lang="lt-LT" dirty="0" smtClean="0"/>
              <a:t>Galininkas:  </a:t>
            </a:r>
            <a:r>
              <a:rPr lang="lt-LT" dirty="0" smtClean="0">
                <a:solidFill>
                  <a:schemeClr val="tx1"/>
                </a:solidFill>
              </a:rPr>
              <a:t>ger</a:t>
            </a:r>
            <a:r>
              <a:rPr lang="lt-LT" b="1" dirty="0" smtClean="0">
                <a:solidFill>
                  <a:schemeClr val="tx1"/>
                </a:solidFill>
              </a:rPr>
              <a:t>ąjį</a:t>
            </a:r>
          </a:p>
          <a:p>
            <a:pPr algn="l"/>
            <a:r>
              <a:rPr lang="lt-LT" dirty="0">
                <a:solidFill>
                  <a:schemeClr val="tx1"/>
                </a:solidFill>
              </a:rPr>
              <a:t> </a:t>
            </a:r>
            <a:r>
              <a:rPr lang="lt-LT" dirty="0" smtClean="0">
                <a:solidFill>
                  <a:schemeClr val="tx1"/>
                </a:solidFill>
              </a:rPr>
              <a:t>                 graž</a:t>
            </a:r>
            <a:r>
              <a:rPr lang="lt-LT" b="1" dirty="0" smtClean="0">
                <a:solidFill>
                  <a:schemeClr val="tx1"/>
                </a:solidFill>
              </a:rPr>
              <a:t>ųjį</a:t>
            </a:r>
          </a:p>
          <a:p>
            <a:pPr algn="l"/>
            <a:r>
              <a:rPr lang="lt-LT" dirty="0">
                <a:solidFill>
                  <a:schemeClr val="tx1"/>
                </a:solidFill>
              </a:rPr>
              <a:t> </a:t>
            </a:r>
            <a:r>
              <a:rPr lang="lt-LT" dirty="0" smtClean="0">
                <a:solidFill>
                  <a:schemeClr val="tx1"/>
                </a:solidFill>
              </a:rPr>
              <a:t>                 did</a:t>
            </a:r>
            <a:r>
              <a:rPr lang="lt-LT" b="1" dirty="0" smtClean="0">
                <a:solidFill>
                  <a:schemeClr val="tx1"/>
                </a:solidFill>
              </a:rPr>
              <a:t>įjį</a:t>
            </a:r>
          </a:p>
          <a:p>
            <a:pPr algn="l"/>
            <a:r>
              <a:rPr lang="lt-LT" b="1" u="sng" dirty="0" smtClean="0"/>
              <a:t>Daugiskaita</a:t>
            </a:r>
          </a:p>
          <a:p>
            <a:pPr algn="l"/>
            <a:r>
              <a:rPr lang="lt-LT" dirty="0" smtClean="0"/>
              <a:t>Kilmininkas: </a:t>
            </a:r>
            <a:r>
              <a:rPr lang="lt-LT" dirty="0" smtClean="0">
                <a:solidFill>
                  <a:schemeClr val="tx1"/>
                </a:solidFill>
              </a:rPr>
              <a:t>ger</a:t>
            </a:r>
            <a:r>
              <a:rPr lang="lt-LT" b="1" dirty="0" smtClean="0">
                <a:solidFill>
                  <a:schemeClr val="tx1"/>
                </a:solidFill>
              </a:rPr>
              <a:t>ųjų</a:t>
            </a:r>
          </a:p>
          <a:p>
            <a:pPr algn="l"/>
            <a:r>
              <a:rPr lang="lt-LT" b="1" dirty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                  </a:t>
            </a:r>
            <a:r>
              <a:rPr lang="lt-LT" dirty="0" smtClean="0">
                <a:solidFill>
                  <a:schemeClr val="tx1"/>
                </a:solidFill>
              </a:rPr>
              <a:t>graž</a:t>
            </a:r>
            <a:r>
              <a:rPr lang="lt-LT" b="1" dirty="0" smtClean="0">
                <a:solidFill>
                  <a:schemeClr val="tx1"/>
                </a:solidFill>
              </a:rPr>
              <a:t>iųjų</a:t>
            </a:r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pPr algn="l"/>
            <a:r>
              <a:rPr lang="lt-LT" sz="2800" b="1" dirty="0" smtClean="0">
                <a:solidFill>
                  <a:schemeClr val="tx1"/>
                </a:solidFill>
              </a:rPr>
              <a:t>Moteriškoji giminė</a:t>
            </a:r>
          </a:p>
          <a:p>
            <a:pPr algn="l"/>
            <a:r>
              <a:rPr lang="lt-LT" b="1" u="sng" dirty="0" smtClean="0"/>
              <a:t>Vienaskaita</a:t>
            </a:r>
          </a:p>
          <a:p>
            <a:pPr algn="l"/>
            <a:r>
              <a:rPr lang="lt-LT" dirty="0" smtClean="0"/>
              <a:t>Galininkas:     ger</a:t>
            </a:r>
            <a:r>
              <a:rPr lang="lt-LT" dirty="0" smtClean="0">
                <a:solidFill>
                  <a:schemeClr val="tx1"/>
                </a:solidFill>
              </a:rPr>
              <a:t>ąją</a:t>
            </a:r>
          </a:p>
          <a:p>
            <a:r>
              <a:rPr lang="lt-LT" dirty="0" smtClean="0"/>
              <a:t>    graž</a:t>
            </a:r>
            <a:r>
              <a:rPr lang="lt-LT" dirty="0" smtClean="0">
                <a:solidFill>
                  <a:schemeClr val="tx1"/>
                </a:solidFill>
              </a:rPr>
              <a:t>iąją</a:t>
            </a:r>
          </a:p>
          <a:p>
            <a:pPr algn="l"/>
            <a:r>
              <a:rPr lang="lt-LT" dirty="0" smtClean="0"/>
              <a:t>Įnagininkas:</a:t>
            </a:r>
            <a:r>
              <a:rPr lang="lt-LT" dirty="0"/>
              <a:t> </a:t>
            </a:r>
            <a:r>
              <a:rPr lang="lt-LT" dirty="0" smtClean="0"/>
              <a:t>  ger</a:t>
            </a:r>
            <a:r>
              <a:rPr lang="lt-LT" dirty="0" smtClean="0">
                <a:solidFill>
                  <a:schemeClr val="tx1"/>
                </a:solidFill>
              </a:rPr>
              <a:t>ąja</a:t>
            </a:r>
          </a:p>
          <a:p>
            <a:r>
              <a:rPr lang="lt-LT" dirty="0" smtClean="0"/>
              <a:t>           graž</a:t>
            </a:r>
            <a:r>
              <a:rPr lang="lt-LT" dirty="0" smtClean="0">
                <a:solidFill>
                  <a:schemeClr val="tx1"/>
                </a:solidFill>
              </a:rPr>
              <a:t>iąja</a:t>
            </a:r>
          </a:p>
          <a:p>
            <a:pPr algn="l"/>
            <a:r>
              <a:rPr lang="lt-LT" b="1" u="sng" dirty="0" smtClean="0"/>
              <a:t>Daugiskaita</a:t>
            </a:r>
            <a:endParaRPr lang="lt-LT" b="1" u="sng" dirty="0"/>
          </a:p>
          <a:p>
            <a:pPr algn="l"/>
            <a:r>
              <a:rPr lang="lt-LT" dirty="0" smtClean="0"/>
              <a:t>Kilmininkas: ger</a:t>
            </a:r>
            <a:r>
              <a:rPr lang="lt-LT" dirty="0" smtClean="0">
                <a:solidFill>
                  <a:schemeClr val="tx1"/>
                </a:solidFill>
              </a:rPr>
              <a:t>ųjų</a:t>
            </a:r>
          </a:p>
          <a:p>
            <a:pPr algn="l"/>
            <a:r>
              <a:rPr lang="lt-LT" dirty="0" smtClean="0"/>
              <a:t>Galininkas:  ger</a:t>
            </a:r>
            <a:r>
              <a:rPr lang="lt-LT" dirty="0" smtClean="0">
                <a:solidFill>
                  <a:schemeClr val="tx1"/>
                </a:solidFill>
              </a:rPr>
              <a:t>ąsias</a:t>
            </a:r>
          </a:p>
          <a:p>
            <a:r>
              <a:rPr lang="lt-LT" dirty="0" smtClean="0"/>
              <a:t>               </a:t>
            </a:r>
            <a:r>
              <a:rPr lang="lt-LT" dirty="0" smtClean="0">
                <a:solidFill>
                  <a:schemeClr val="bg1"/>
                </a:solidFill>
              </a:rPr>
              <a:t>gražiąsias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67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1"/>
            <a:ext cx="7772400" cy="936103"/>
          </a:xfrm>
        </p:spPr>
        <p:txBody>
          <a:bodyPr/>
          <a:lstStyle/>
          <a:p>
            <a:pPr algn="l"/>
            <a:r>
              <a:rPr lang="lt-LT" dirty="0" smtClean="0"/>
              <a:t>UŽDUOTYS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556792"/>
            <a:ext cx="7488832" cy="3577952"/>
          </a:xfrm>
        </p:spPr>
        <p:txBody>
          <a:bodyPr>
            <a:norm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lt-LT" dirty="0" smtClean="0"/>
              <a:t>Sugalvoti ir užrašyti kuo daugiau (mažiausiai 20) būdvardžių, pvz.: graži, šiltas.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lt-LT" dirty="0" smtClean="0"/>
              <a:t>Šalia parašyti įvardžiuotinius būdvardžius, pvz.: gražioji, šiltasis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lt-LT" dirty="0" smtClean="0"/>
              <a:t>Pasirinkti vieną vyriškos ir vieną moteriškos giminės būdvardį ir išlinksniuoti.</a:t>
            </a:r>
          </a:p>
          <a:p>
            <a:endParaRPr lang="lt-LT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86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125</TotalTime>
  <Words>181</Words>
  <Application>Microsoft Office PowerPoint</Application>
  <PresentationFormat>Экран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Įvardžiuotiniai būdvardžiai</vt:lpstr>
      <vt:lpstr>Prisiminkime...</vt:lpstr>
      <vt:lpstr>1. Kalbos dalis! 2. Žymi daikto ypatybę! 3. Atsako į klausimus: koks? kokia? kuris? kuri? </vt:lpstr>
      <vt:lpstr>Презентация PowerPoint</vt:lpstr>
      <vt:lpstr>Kas yra įvardžiuotiniai būdvardžiai? </vt:lpstr>
      <vt:lpstr>Презентация PowerPoint</vt:lpstr>
      <vt:lpstr>   Kuo skiriasi šie būdvardžiai?   </vt:lpstr>
      <vt:lpstr>Įsidėmėtina: </vt:lpstr>
      <vt:lpstr>Linksniavimas</vt:lpstr>
      <vt:lpstr>UŽDUOTYS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Įvardžiuotiniai būdvardžiai</dc:title>
  <dc:creator>204-075</dc:creator>
  <cp:lastModifiedBy>Людмила</cp:lastModifiedBy>
  <cp:revision>8</cp:revision>
  <dcterms:created xsi:type="dcterms:W3CDTF">2013-05-30T07:50:25Z</dcterms:created>
  <dcterms:modified xsi:type="dcterms:W3CDTF">2013-05-30T10:05:57Z</dcterms:modified>
</cp:coreProperties>
</file>