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apvalintas stačiakamp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uapvalintas stačiakamp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Antraštė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0" name="Antrinis pavadinima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1" name="Skaidrės numerio vietos rezervavimo ženklas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apvalintas stačiakamp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apvalintas stačiakamp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apvalintas stačiakamp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apvalintas stačiakamp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Kvadratas su vienu užapvalintu kampu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apvalintas stačiakamp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uapvalintas stačiakamp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Pavadinimo vietos rezervavimo ženkla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53A4A2-13A9-4A94-83FD-5B7146645A5A}" type="datetimeFigureOut">
              <a:rPr lang="lt-LT" smtClean="0"/>
              <a:t>2013.10.10</a:t>
            </a:fld>
            <a:endParaRPr lang="lt-LT"/>
          </a:p>
        </p:txBody>
      </p:sp>
      <p:sp>
        <p:nvSpPr>
          <p:cNvPr id="18" name="Poraštės vietos rezervavimo ženklas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CE9D020-1F7B-4602-A2C9-BC5FC8DABFBF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828800"/>
          </a:xfrm>
        </p:spPr>
        <p:txBody>
          <a:bodyPr/>
          <a:lstStyle/>
          <a:p>
            <a:pPr algn="ctr"/>
            <a:r>
              <a:rPr lang="lt-LT" dirty="0" smtClean="0"/>
              <a:t>Graikų teatras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714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83880" cy="1051560"/>
          </a:xfrm>
        </p:spPr>
        <p:txBody>
          <a:bodyPr/>
          <a:lstStyle/>
          <a:p>
            <a:pPr algn="ctr"/>
            <a:r>
              <a:rPr lang="lt-LT" dirty="0" smtClean="0"/>
              <a:t>Senovės graikų teatras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03848" y="1700808"/>
            <a:ext cx="5447576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Pirmasis graikų teatras buvo įrengtas Atėnuose, Akropolio kalvos papėdėje, kur buvo Dionizo šventykla, ir stovėjo po atviru dangumi. Centre buvo apvali </a:t>
            </a:r>
            <a:r>
              <a:rPr lang="lt-LT" sz="2400" dirty="0" smtClean="0"/>
              <a:t>aikštelė, </a:t>
            </a:r>
            <a:r>
              <a:rPr lang="lt-LT" sz="2400" dirty="0"/>
              <a:t>viduryje jos – aukuras</a:t>
            </a:r>
            <a:r>
              <a:rPr lang="lt-LT" sz="2400" b="1" dirty="0"/>
              <a:t> </a:t>
            </a:r>
            <a:r>
              <a:rPr lang="lt-LT" sz="2400" dirty="0"/>
              <a:t>dievui Dionizui. Ši aikštelė buvo vadinama </a:t>
            </a:r>
            <a:r>
              <a:rPr lang="lt-LT" sz="2400" dirty="0" err="1"/>
              <a:t>orchestra</a:t>
            </a:r>
            <a:r>
              <a:rPr lang="lt-LT" sz="2400" dirty="0"/>
              <a:t>; joje dainuodavo choras ir vaidindavo vienas ar keli aktoriai.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2151509" cy="190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619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/>
          <a:lstStyle/>
          <a:p>
            <a:pPr algn="ctr"/>
            <a:r>
              <a:rPr lang="lt-LT" dirty="0" smtClean="0"/>
              <a:t>Graikų spektakliai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556792"/>
            <a:ext cx="7031752" cy="418795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Senovės Graikijoje, Atėnuose spektakliai vykdavo tiktai du kartus per metus – per derlingumo ir vyno dievo Dioniso šventes, teatre po atviru dangumi.</a:t>
            </a:r>
            <a:endParaRPr lang="lt-L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89040"/>
            <a:ext cx="3810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19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7584" y="708188"/>
            <a:ext cx="7643192" cy="4518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Šventės tęsdavosi keturias dienas nuo ryto iki vakaro. Tragedijos varžybose dalyvaudavo trys autoriai, kiekvienas turėjo pristatyti tris tragedijas ir vieną satyrų dramą, komedijos varžybose - po vieną komediją. Dramaturgas, varžybų nugalėtojas buvo vainikuojamas laurų vainiku.</a:t>
            </a:r>
            <a:endParaRPr lang="lt-LT" sz="2400" dirty="0"/>
          </a:p>
        </p:txBody>
      </p:sp>
      <p:pic>
        <p:nvPicPr>
          <p:cNvPr id="4" name="Picture 2" descr="http://studijos.info/Uploads/Summary/Images/123/31686/31686_html_m251cfe1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40968"/>
            <a:ext cx="3888432" cy="259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91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183880" cy="1051560"/>
          </a:xfrm>
        </p:spPr>
        <p:txBody>
          <a:bodyPr/>
          <a:lstStyle/>
          <a:p>
            <a:r>
              <a:rPr lang="lt-LT" dirty="0" smtClean="0"/>
              <a:t>Spektaklių rėmėjai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700808"/>
            <a:ext cx="7776864" cy="418795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Spektakliams </a:t>
            </a:r>
            <a:r>
              <a:rPr lang="lt-LT" dirty="0"/>
              <a:t>visada reikėdavo finansuotojų arba rėmėjų. Asmuo, atsakingas už konkursą buvo vadinamas </a:t>
            </a:r>
            <a:r>
              <a:rPr lang="lt-LT" b="1" dirty="0" err="1"/>
              <a:t>archantu</a:t>
            </a:r>
            <a:r>
              <a:rPr lang="lt-LT" dirty="0"/>
              <a:t>. Jis parinkdavo ir skirdavo po vieną finansuotoją kiekvienam poetui, kuris dar buvo vadinamas</a:t>
            </a:r>
            <a:r>
              <a:rPr lang="lt-LT" b="1" dirty="0"/>
              <a:t> chorvedžiu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246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051560"/>
          </a:xfrm>
        </p:spPr>
        <p:txBody>
          <a:bodyPr/>
          <a:lstStyle/>
          <a:p>
            <a:pPr algn="ctr"/>
            <a:r>
              <a:rPr lang="lt-LT" dirty="0" smtClean="0"/>
              <a:t>Dramos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00808"/>
            <a:ext cx="8183880" cy="4187952"/>
          </a:xfrm>
        </p:spPr>
        <p:txBody>
          <a:bodyPr>
            <a:normAutofit/>
          </a:bodyPr>
          <a:lstStyle/>
          <a:p>
            <a:r>
              <a:rPr lang="lt-LT" sz="2400" dirty="0" smtClean="0"/>
              <a:t>„Prikaltasis </a:t>
            </a:r>
            <a:r>
              <a:rPr lang="lt-LT" sz="2400" dirty="0" err="1" smtClean="0"/>
              <a:t>Prometėjas</a:t>
            </a:r>
            <a:r>
              <a:rPr lang="lt-LT" sz="2400" dirty="0" smtClean="0"/>
              <a:t>“ – nedidelė tragedija, vaidinama apie porą valandų. Tuoj po jos būdavo vaidinama antroji tragedija „Išvaduotasis </a:t>
            </a:r>
            <a:r>
              <a:rPr lang="lt-LT" sz="2400" dirty="0" err="1" smtClean="0"/>
              <a:t>Prometėjas</a:t>
            </a:r>
            <a:r>
              <a:rPr lang="lt-LT" sz="2400" dirty="0" smtClean="0"/>
              <a:t>“. Galiausiai – satyrų drama, taip pat mitologijos tema. Toks vieno poeto keturių dramų ciklas vadinasi tetralogija.</a:t>
            </a:r>
            <a:endParaRPr lang="lt-LT" sz="2400" dirty="0"/>
          </a:p>
        </p:txBody>
      </p:sp>
      <p:pic>
        <p:nvPicPr>
          <p:cNvPr id="3074" name="Picture 2" descr="http://upload.wikimedia.org/wikipedia/commons/2/2e/DionysiusThea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05063"/>
            <a:ext cx="2808312" cy="20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377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051560"/>
          </a:xfrm>
        </p:spPr>
        <p:txBody>
          <a:bodyPr/>
          <a:lstStyle/>
          <a:p>
            <a:r>
              <a:rPr lang="lt-LT" dirty="0" smtClean="0"/>
              <a:t>Teatro aktoriai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00808"/>
            <a:ext cx="8183880" cy="4187952"/>
          </a:xfrm>
        </p:spPr>
        <p:txBody>
          <a:bodyPr/>
          <a:lstStyle/>
          <a:p>
            <a:r>
              <a:rPr lang="lt-LT" dirty="0" smtClean="0"/>
              <a:t>Senovės Graikijoje scenoje vienu metu galėjo būti ne daugiau kaip trys personažai. Moterys spektakliuose vaidinti negalėjo. Aktoriai iš toli sunkiai matėsi, todėl jie avėjo </a:t>
            </a:r>
            <a:r>
              <a:rPr lang="lt-LT" dirty="0" err="1" smtClean="0"/>
              <a:t>koturnus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5122" name="Picture 2" descr="http://fotokudra.lt/files/I572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33056"/>
            <a:ext cx="2736304" cy="181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8160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/>
          <a:lstStyle/>
          <a:p>
            <a:pPr algn="ctr"/>
            <a:r>
              <a:rPr lang="lt-LT" dirty="0" smtClean="0"/>
              <a:t>Žodžiai , kilę iš Graikų kalbos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r>
              <a:rPr lang="lt-LT" dirty="0" smtClean="0"/>
              <a:t>Palapinės graikiškai – </a:t>
            </a:r>
            <a:r>
              <a:rPr lang="lt-LT" dirty="0" err="1" smtClean="0"/>
              <a:t>skene</a:t>
            </a:r>
            <a:r>
              <a:rPr lang="lt-LT" dirty="0" smtClean="0"/>
              <a:t>; iš šio žodžio radosi mūsų vartojamas žodis „scena“.</a:t>
            </a:r>
          </a:p>
          <a:p>
            <a:r>
              <a:rPr lang="lt-LT" dirty="0" smtClean="0"/>
              <a:t>Choro šokių vieta graikiškai vadinosi </a:t>
            </a:r>
            <a:r>
              <a:rPr lang="lt-LT" dirty="0" err="1" smtClean="0"/>
              <a:t>orchestra</a:t>
            </a:r>
            <a:r>
              <a:rPr lang="lt-LT" dirty="0" smtClean="0"/>
              <a:t> ir iš šio žodžio atsirado šiuolaikinis žodis „orkestras“.</a:t>
            </a:r>
          </a:p>
        </p:txBody>
      </p:sp>
    </p:spTree>
    <p:extLst>
      <p:ext uri="{BB962C8B-B14F-4D97-AF65-F5344CB8AC3E}">
        <p14:creationId xmlns:p14="http://schemas.microsoft.com/office/powerpoint/2010/main" val="69459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juventa.lt/iliustracijos/2k9/vigraikija/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69017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7015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1051560"/>
          </a:xfrm>
        </p:spPr>
        <p:txBody>
          <a:bodyPr>
            <a:normAutofit/>
          </a:bodyPr>
          <a:lstStyle/>
          <a:p>
            <a:r>
              <a:rPr lang="lt-LT" dirty="0" smtClean="0"/>
              <a:t>Ačiū už dėmesį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3140968"/>
            <a:ext cx="8183880" cy="4187952"/>
          </a:xfrm>
        </p:spPr>
        <p:txBody>
          <a:bodyPr/>
          <a:lstStyle/>
          <a:p>
            <a:r>
              <a:rPr lang="lt-LT" dirty="0" smtClean="0"/>
              <a:t>Pateiktis rengė </a:t>
            </a:r>
            <a:r>
              <a:rPr lang="lt-LT" dirty="0" err="1" smtClean="0"/>
              <a:t>Kaltinėnų</a:t>
            </a:r>
            <a:r>
              <a:rPr lang="lt-LT" dirty="0" smtClean="0"/>
              <a:t> A. Stulginskio gimnazijos </a:t>
            </a:r>
            <a:r>
              <a:rPr lang="lt-LT" dirty="0" err="1" smtClean="0"/>
              <a:t>Igb</a:t>
            </a:r>
            <a:r>
              <a:rPr lang="lt-LT" dirty="0" smtClean="0"/>
              <a:t> klasės mokinys Julius Gudauskas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81972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as">
  <a:themeElements>
    <a:clrScheme name="Aspektas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as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kt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</TotalTime>
  <Words>284</Words>
  <Application>Microsoft Office PowerPoint</Application>
  <PresentationFormat>Demonstracija ekrane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Aspektas</vt:lpstr>
      <vt:lpstr>Graikų teatras</vt:lpstr>
      <vt:lpstr>Senovės graikų teatras</vt:lpstr>
      <vt:lpstr>Graikų spektakliai</vt:lpstr>
      <vt:lpstr>PowerPoint pristatymas</vt:lpstr>
      <vt:lpstr>Spektaklių rėmėjai</vt:lpstr>
      <vt:lpstr>Dramos</vt:lpstr>
      <vt:lpstr>Teatro aktoriai</vt:lpstr>
      <vt:lpstr>Žodžiai , kilę iš Graikų kalbos</vt:lpstr>
      <vt:lpstr>PowerPoint pristatymas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Graikų teatras</dc:title>
  <dc:creator>Personal</dc:creator>
  <cp:lastModifiedBy>Personal</cp:lastModifiedBy>
  <cp:revision>5</cp:revision>
  <dcterms:created xsi:type="dcterms:W3CDTF">2013-10-10T16:09:37Z</dcterms:created>
  <dcterms:modified xsi:type="dcterms:W3CDTF">2013-10-10T17:19:05Z</dcterms:modified>
</cp:coreProperties>
</file>