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7" r:id="rId8"/>
    <p:sldId id="264" r:id="rId9"/>
    <p:sldId id="263" r:id="rId10"/>
    <p:sldId id="265" r:id="rId11"/>
    <p:sldId id="266" r:id="rId12"/>
    <p:sldId id="261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589BF-6322-4A3C-9208-3F1DA34DEB42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4BA23-4770-47AD-9427-23BE476ACA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bJIZLmrz0zI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sz="4800" dirty="0" err="1" smtClean="0"/>
              <a:t>Simbolizmas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M. K. </a:t>
            </a:r>
            <a:r>
              <a:rPr lang="lt-LT" sz="4800" dirty="0" smtClean="0"/>
              <a:t>Čiurlionis</a:t>
            </a:r>
            <a:br>
              <a:rPr lang="lt-LT" sz="4800" dirty="0" smtClean="0"/>
            </a:br>
            <a:r>
              <a:rPr lang="lt-LT" sz="4800" dirty="0" smtClean="0"/>
              <a:t>V. Mykolaitis - Putinas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Kotryna Mockaitytė </a:t>
            </a:r>
          </a:p>
          <a:p>
            <a:pPr algn="l"/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4a klasė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/>
              <a:t>Simbolizmas</a:t>
            </a:r>
            <a:r>
              <a:rPr lang="lt-LT" dirty="0"/>
              <a:t> – XIX a. II pusės </a:t>
            </a:r>
            <a:r>
              <a:rPr lang="lt-LT" dirty="0" smtClean="0"/>
              <a:t>modernistinė literatūros ir meno </a:t>
            </a:r>
            <a:r>
              <a:rPr lang="lt-LT" dirty="0"/>
              <a:t>srovė, susiformavusi kaip priešprieša pozityvistų racionalizmui, natūralistų tikrovės kopijavimo tendencijoms.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733256"/>
            <a:ext cx="8229600" cy="720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2800" dirty="0" smtClean="0"/>
              <a:t>Nojaus arka (1909m.)</a:t>
            </a:r>
            <a:endParaRPr lang="en-US" sz="2800" dirty="0"/>
          </a:p>
        </p:txBody>
      </p:sp>
      <p:pic>
        <p:nvPicPr>
          <p:cNvPr id="2050" name="Picture 2" descr="C:\Users\winpc\Desktop\Nojaus_a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5831606" cy="54805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Lietuvos simbolistai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winpc\Desktop\220px-Mikalojus_Konstantinas_Ciurlion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3168351" cy="4190363"/>
          </a:xfrm>
          <a:prstGeom prst="rect">
            <a:avLst/>
          </a:prstGeom>
          <a:noFill/>
        </p:spPr>
      </p:pic>
      <p:pic>
        <p:nvPicPr>
          <p:cNvPr id="1027" name="Picture 3" descr="C:\Users\winpc\Desktop\180px-MykolaitisPutinas.jpg"/>
          <p:cNvPicPr>
            <a:picLocks noChangeAspect="1" noChangeArrowheads="1"/>
          </p:cNvPicPr>
          <p:nvPr/>
        </p:nvPicPr>
        <p:blipFill>
          <a:blip r:embed="rId3" cstate="print"/>
          <a:srcRect l="4708" t="1510" r="3484" b="16941"/>
          <a:stretch>
            <a:fillRect/>
          </a:stretch>
        </p:blipFill>
        <p:spPr bwMode="auto">
          <a:xfrm>
            <a:off x="5076056" y="1268760"/>
            <a:ext cx="3056340" cy="42318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558924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Mikalojus Konstantinas Čiurlionis</a:t>
            </a:r>
          </a:p>
          <a:p>
            <a:pPr algn="ctr"/>
            <a:r>
              <a:rPr lang="lt-LT" dirty="0" smtClean="0"/>
              <a:t>(1875-1911)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76056" y="5661248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Vincas Mykolaitis – Putinas</a:t>
            </a:r>
          </a:p>
          <a:p>
            <a:pPr algn="ctr"/>
            <a:r>
              <a:rPr lang="lt-LT" dirty="0" smtClean="0"/>
              <a:t>(1893 – 1967)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05264"/>
            <a:ext cx="8229600" cy="5486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2800" dirty="0" smtClean="0"/>
              <a:t>Vasaros sonata. Alegro. Andante(1908m.)</a:t>
            </a:r>
            <a:endParaRPr lang="en-US" sz="2800" dirty="0"/>
          </a:p>
        </p:txBody>
      </p:sp>
      <p:pic>
        <p:nvPicPr>
          <p:cNvPr id="3074" name="Picture 2" descr="C:\Users\winpc\Desktop\Vasaros_sonata.Fin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692696"/>
            <a:ext cx="3919684" cy="496986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075" name="Picture 3" descr="C:\Users\winpc\Desktop\Vasaros_sonata.Alleg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4382396" cy="4968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6021288"/>
            <a:ext cx="8229600" cy="68093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2800" dirty="0" smtClean="0"/>
              <a:t>Zodiakas. Svarstyklės (1907m. )</a:t>
            </a:r>
            <a:endParaRPr lang="en-US" sz="2800" dirty="0"/>
          </a:p>
        </p:txBody>
      </p:sp>
      <p:pic>
        <p:nvPicPr>
          <p:cNvPr id="4098" name="Picture 2" descr="C:\Users\winpc\Desktop\Zodiakas.Svarstyk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0688"/>
            <a:ext cx="4517206" cy="532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2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Tarp dviejų aušrų pasaulis kaip pasaka.</a:t>
            </a:r>
          </a:p>
          <a:p>
            <a:pPr>
              <a:buNone/>
            </a:pPr>
            <a:r>
              <a:rPr lang="lt-LT" dirty="0" smtClean="0"/>
              <a:t>Iš žvilgančių bokštų veizi visareginčios akys, -</a:t>
            </a:r>
          </a:p>
          <a:p>
            <a:pPr>
              <a:buNone/>
            </a:pPr>
            <a:r>
              <a:rPr lang="lt-LT" dirty="0" smtClean="0"/>
              <a:t>ir jų regėjimais žaviesi tu pats,</a:t>
            </a:r>
            <a:endParaRPr lang="en-US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35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2913187"/>
          </a:xfrm>
        </p:spPr>
        <p:txBody>
          <a:bodyPr/>
          <a:lstStyle/>
          <a:p>
            <a:pPr>
              <a:buNone/>
            </a:pPr>
            <a:r>
              <a:rPr lang="lt-LT" dirty="0"/>
              <a:t>p</a:t>
            </a:r>
            <a:r>
              <a:rPr lang="lt-LT" dirty="0" smtClean="0"/>
              <a:t>atirdamas tolimą, </a:t>
            </a:r>
          </a:p>
          <a:p>
            <a:pPr>
              <a:buNone/>
            </a:pPr>
            <a:r>
              <a:rPr lang="lt-LT" dirty="0"/>
              <a:t>p</a:t>
            </a:r>
            <a:r>
              <a:rPr lang="lt-LT" dirty="0" smtClean="0"/>
              <a:t>aslaptingą, </a:t>
            </a:r>
          </a:p>
          <a:p>
            <a:pPr>
              <a:buNone/>
            </a:pPr>
            <a:r>
              <a:rPr lang="lt-LT" dirty="0"/>
              <a:t>n</a:t>
            </a:r>
            <a:r>
              <a:rPr lang="lt-LT" dirty="0" smtClean="0"/>
              <a:t>esibaigiamąją, </a:t>
            </a:r>
          </a:p>
          <a:p>
            <a:pPr>
              <a:buNone/>
            </a:pPr>
            <a:r>
              <a:rPr lang="lt-LT" dirty="0"/>
              <a:t>v</a:t>
            </a:r>
            <a:r>
              <a:rPr lang="lt-LT" dirty="0" smtClean="0"/>
              <a:t>ientisą būtį.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789040"/>
            <a:ext cx="8229600" cy="2121099"/>
          </a:xfrm>
        </p:spPr>
        <p:txBody>
          <a:bodyPr>
            <a:normAutofit/>
          </a:bodyPr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924944"/>
            <a:ext cx="763284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Rytuose jau nuspėji besiartinančią šviesą,</a:t>
            </a:r>
            <a:endParaRPr lang="en-US" sz="3200" dirty="0"/>
          </a:p>
          <a:p>
            <a:r>
              <a:rPr lang="lt-LT" sz="3200" dirty="0"/>
              <a:t> bet vakarų atošvaistos atgyja tavy,</a:t>
            </a:r>
            <a:endParaRPr lang="en-US" sz="3200" dirty="0"/>
          </a:p>
          <a:p>
            <a:r>
              <a:rPr lang="lt-LT" sz="3200" dirty="0"/>
              <a:t> kaip seniai girdėtų</a:t>
            </a:r>
            <a:endParaRPr lang="en-US" sz="3200" dirty="0"/>
          </a:p>
          <a:p>
            <a:r>
              <a:rPr lang="lt-LT" sz="3200" dirty="0"/>
              <a:t> giedojimų aidai.</a:t>
            </a: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dirty="0"/>
              <a:t>Visi daiktai kaip blankūs šešėliai</a:t>
            </a:r>
            <a:endParaRPr lang="en-US" dirty="0"/>
          </a:p>
          <a:p>
            <a:pPr>
              <a:buNone/>
            </a:pPr>
            <a:r>
              <a:rPr lang="lt-LT" dirty="0"/>
              <a:t>dvilypuojasi tavo regėjime,</a:t>
            </a:r>
            <a:endParaRPr lang="en-US" dirty="0"/>
          </a:p>
          <a:p>
            <a:pPr>
              <a:buNone/>
            </a:pPr>
            <a:r>
              <a:rPr lang="lt-LT" dirty="0"/>
              <a:t> ir tu nebežinai,</a:t>
            </a:r>
            <a:endParaRPr lang="en-US" dirty="0"/>
          </a:p>
          <a:p>
            <a:pPr>
              <a:buNone/>
            </a:pPr>
            <a:r>
              <a:rPr lang="lt-LT" dirty="0"/>
              <a:t> kokiu vardu juos vadinti.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29309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dirty="0"/>
              <a:t>Tavo pačio buitis</a:t>
            </a:r>
            <a:endParaRPr lang="en-US" dirty="0"/>
          </a:p>
          <a:p>
            <a:pPr>
              <a:buNone/>
            </a:pPr>
            <a:r>
              <a:rPr lang="lt-LT" dirty="0"/>
              <a:t> nykiais aidėjimais skrenda atgalios,-</a:t>
            </a:r>
            <a:endParaRPr lang="en-US" dirty="0"/>
          </a:p>
          <a:p>
            <a:pPr>
              <a:buNone/>
            </a:pPr>
            <a:r>
              <a:rPr lang="lt-LT" dirty="0"/>
              <a:t> ir tau be galo liūdna.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http://www.youtube.com/watch?v=bJIZLmrz0zI</a:t>
            </a:r>
            <a:endParaRPr lang="lt-LT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157</Words>
  <Application>Microsoft Office PowerPoint</Application>
  <PresentationFormat>On-screen Show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Simbolizmas M. K. Čiurlionis V. Mykolaitis - Putinas</vt:lpstr>
      <vt:lpstr>Slide 2</vt:lpstr>
      <vt:lpstr>Slide 3</vt:lpstr>
      <vt:lpstr>Lietuvos simbolistai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Simbolizmas M. K. Čiurlionis V. Mykolaitis - Putinas</dc:title>
  <dc:creator>winpc</dc:creator>
  <cp:lastModifiedBy>winpc</cp:lastModifiedBy>
  <cp:revision>23</cp:revision>
  <dcterms:created xsi:type="dcterms:W3CDTF">2013-09-11T12:15:16Z</dcterms:created>
  <dcterms:modified xsi:type="dcterms:W3CDTF">2013-09-11T16:02:31Z</dcterms:modified>
</cp:coreProperties>
</file>