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Mokytojas artūras buločnikovas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Pirmoji lietuvių kalbos pamoka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1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Susipažinkime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4000" dirty="0" smtClean="0"/>
              <a:t>Sustokime ratu</a:t>
            </a:r>
          </a:p>
          <a:p>
            <a:pPr marL="114300" indent="0">
              <a:buNone/>
            </a:pPr>
            <a:endParaRPr lang="lt-LT" sz="4000" dirty="0" smtClean="0"/>
          </a:p>
          <a:p>
            <a:r>
              <a:rPr lang="lt-LT" sz="4000" dirty="0" smtClean="0"/>
              <a:t>Paeiliui po vieną pasakykime savo vardą ir parodykime kokį nors judesį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257800" y="1905000"/>
            <a:ext cx="1524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85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VERTINIMAS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Pažymiai</a:t>
            </a:r>
          </a:p>
          <a:p>
            <a:r>
              <a:rPr lang="lt-LT" dirty="0" smtClean="0"/>
              <a:t>Kreditai (10 kreditų – 10)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824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lt-LT" sz="3600" b="1" dirty="0" smtClean="0">
                <a:cs typeface="Times New Roman" pitchFamily="18" charset="0"/>
              </a:rPr>
              <a:t>Kreditus </a:t>
            </a:r>
            <a:r>
              <a:rPr lang="lt-LT" sz="3600" b="1" dirty="0">
                <a:cs typeface="Times New Roman" pitchFamily="18" charset="0"/>
              </a:rPr>
              <a:t>galima gauti už: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114300" indent="0">
              <a:buNone/>
            </a:pPr>
            <a:r>
              <a:rPr lang="lt-LT" sz="5000" dirty="0" smtClean="0"/>
              <a:t>*</a:t>
            </a:r>
            <a:r>
              <a:rPr lang="lt-LT" sz="5000" dirty="0"/>
              <a:t>pagrįstus, motyvuotus atsakymus į klausimus; aktyvų dalyvavimą pamokoje;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/>
              <a:t>*savo ir kitų klaidų taisymą;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/>
              <a:t>*atsakinėjančiojo papildymą;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/>
              <a:t>*darbų redagavimą;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/>
              <a:t>*raiškų skaitymą; nedidelės apimties kūrybos darbelius;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/>
              <a:t>*kūrinių muzikines, teatrines, dailės interpretacijas;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/>
              <a:t>*dalykines iniciatyvas;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/>
              <a:t>*aktyvų dalyvavimą konkurse, olimpiadoje, konferencijoje ir pan.;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/>
              <a:t>*stendo, parodos, dekoracijų, mokomosios medžiagos parengimą;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/>
              <a:t>*publikacijas spaudoje; viešąsias kalbas;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 smtClean="0"/>
              <a:t>*</a:t>
            </a:r>
            <a:r>
              <a:rPr lang="lt-LT" sz="5000" dirty="0"/>
              <a:t>stendinių pranešimų parengimą;</a:t>
            </a:r>
            <a:r>
              <a:rPr lang="en-GB" sz="5000" dirty="0"/>
              <a:t/>
            </a:r>
            <a:br>
              <a:rPr lang="en-GB" sz="5000" dirty="0"/>
            </a:br>
            <a:r>
              <a:rPr lang="lt-LT" sz="5000" dirty="0"/>
              <a:t>*darbą grupėje; tiriamąjį darbą ekspedicijoje;</a:t>
            </a:r>
            <a:br>
              <a:rPr lang="lt-LT" sz="5000" dirty="0"/>
            </a:br>
            <a:r>
              <a:rPr lang="lt-LT" sz="5000" dirty="0"/>
              <a:t/>
            </a:r>
            <a:br>
              <a:rPr lang="lt-LT" sz="5000" dirty="0"/>
            </a:br>
            <a:endParaRPr lang="en-US" sz="5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336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Kreditų netenkama, kai: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 dirty="0"/>
              <a:t>*</a:t>
            </a:r>
            <a:r>
              <a:rPr lang="lt-LT" sz="3200" dirty="0"/>
              <a:t>vietoj jų įrašomas pažymys (vienas kreditas = vienas pažymio balas);</a:t>
            </a:r>
            <a:endParaRPr lang="en-GB" sz="3200" dirty="0"/>
          </a:p>
          <a:p>
            <a:pPr>
              <a:buFont typeface="Wingdings" pitchFamily="2" charset="2"/>
              <a:buNone/>
            </a:pPr>
            <a:r>
              <a:rPr lang="lt-LT" sz="3200" dirty="0"/>
              <a:t>*laiku neatliekamas darbas (klasėje, namų darbas, ilgalaikė užduotis ir pan.);</a:t>
            </a:r>
            <a:endParaRPr lang="en-GB" sz="3200" dirty="0"/>
          </a:p>
          <a:p>
            <a:pPr>
              <a:buFont typeface="Wingdings" pitchFamily="2" charset="2"/>
              <a:buNone/>
            </a:pPr>
            <a:r>
              <a:rPr lang="lt-LT" sz="3200" dirty="0"/>
              <a:t>*atsakinėjamą žodžiu (prie teigiamo pažymio galima prisidėti 1 kreditą, prie neigiamo (vieneto)- du);</a:t>
            </a:r>
            <a:endParaRPr lang="en-GB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124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10 ir 9 – labai geri pažymiai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Už puikiai ar labai gerai atliktą užduotį;</a:t>
            </a:r>
          </a:p>
          <a:p>
            <a:r>
              <a:rPr lang="lt-LT" sz="3600" u="sng" dirty="0" smtClean="0"/>
              <a:t>Už perskaitytą lietuvišką knygą </a:t>
            </a:r>
            <a:r>
              <a:rPr lang="lt-LT" sz="3600" dirty="0" smtClean="0"/>
              <a:t>(knygą atnešti ir papasakoti prieš klasę)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28330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Reikės 5 sąsiuvinių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lt-LT" dirty="0" smtClean="0"/>
              <a:t>Lietuvių kalbos darbai </a:t>
            </a:r>
          </a:p>
          <a:p>
            <a:pPr marL="571500" indent="-457200">
              <a:buFont typeface="+mj-lt"/>
              <a:buAutoNum type="arabicPeriod"/>
            </a:pPr>
            <a:r>
              <a:rPr lang="lt-LT" dirty="0" smtClean="0"/>
              <a:t>Literatūros darbai</a:t>
            </a:r>
          </a:p>
          <a:p>
            <a:pPr marL="571500" indent="-457200">
              <a:buFont typeface="+mj-lt"/>
              <a:buAutoNum type="arabicPeriod"/>
            </a:pPr>
            <a:r>
              <a:rPr lang="lt-LT" dirty="0" smtClean="0"/>
              <a:t>Diktantai</a:t>
            </a:r>
          </a:p>
          <a:p>
            <a:pPr marL="571500" indent="-457200">
              <a:buFont typeface="+mj-lt"/>
              <a:buAutoNum type="arabicPeriod"/>
            </a:pPr>
            <a:r>
              <a:rPr lang="lt-LT" dirty="0" smtClean="0"/>
              <a:t>Namų darbai Nr. 1</a:t>
            </a:r>
          </a:p>
          <a:p>
            <a:pPr marL="571500" indent="-457200">
              <a:buFont typeface="+mj-lt"/>
              <a:buAutoNum type="arabicPeriod"/>
            </a:pPr>
            <a:r>
              <a:rPr lang="lt-LT" dirty="0" smtClean="0"/>
              <a:t>Namų darbai Nr.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639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Kaip užsirašyti sąsiuvinį?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lt-LT" sz="4000" dirty="0" smtClean="0"/>
              <a:t>Šumsko pagrindinės mokyklos</a:t>
            </a:r>
          </a:p>
          <a:p>
            <a:pPr marL="114300" indent="0" algn="ctr">
              <a:buNone/>
            </a:pPr>
            <a:r>
              <a:rPr lang="lt-LT" sz="4000" dirty="0" smtClean="0"/>
              <a:t>5 klasės mokinio (-ės)</a:t>
            </a:r>
          </a:p>
          <a:p>
            <a:pPr marL="114300" indent="0" algn="ctr">
              <a:buNone/>
            </a:pPr>
            <a:r>
              <a:rPr lang="lt-LT" sz="4000" dirty="0" smtClean="0"/>
              <a:t>Vardaičio Pavardaičio</a:t>
            </a:r>
          </a:p>
          <a:p>
            <a:pPr marL="114300" indent="0" algn="ctr">
              <a:buNone/>
            </a:pPr>
            <a:r>
              <a:rPr lang="lt-LT" sz="4000" dirty="0" smtClean="0"/>
              <a:t>Lietuvių kalbos darbai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47031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Trumpai papasakokite apie savo vasaros atostogas</a:t>
            </a:r>
            <a:endParaRPr lang="en-US" sz="4000" dirty="0"/>
          </a:p>
        </p:txBody>
      </p:sp>
      <p:pic>
        <p:nvPicPr>
          <p:cNvPr id="1026" name="Picture 2" descr="C:\Users\arturas\AppData\Local\Microsoft\Windows\Temporary Internet Files\Content.IE5\PCSHGKZM\MC90044625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971800"/>
            <a:ext cx="2438400" cy="349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499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Užsirašyti visus 5 sąsiuvinius ir atsinešti kitą pamoką</a:t>
            </a:r>
          </a:p>
          <a:p>
            <a:r>
              <a:rPr lang="lt-LT" smtClean="0"/>
              <a:t>Atsinešti lietuvių kalbos vadovėlio 1 dalį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6552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91</TotalTime>
  <Words>186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Apothecary</vt:lpstr>
      <vt:lpstr>Pirmoji lietuvių kalbos pamoka</vt:lpstr>
      <vt:lpstr>Susipažinkime</vt:lpstr>
      <vt:lpstr>VERTINIMAS</vt:lpstr>
      <vt:lpstr>Kreditus galima gauti už:</vt:lpstr>
      <vt:lpstr>Kreditų netenkama, kai:</vt:lpstr>
      <vt:lpstr>10 ir 9 – labai geri pažymiai</vt:lpstr>
      <vt:lpstr>Reikės 5 sąsiuvinių</vt:lpstr>
      <vt:lpstr>Kaip užsirašyti sąsiuvinį?</vt:lpstr>
      <vt:lpstr>Užduotis </vt:lpstr>
      <vt:lpstr>Namų darbas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Pirmoji lietuvių kalbos pamoka</dc:title>
  <dc:creator>arturas</dc:creator>
  <cp:lastModifiedBy>arturas</cp:lastModifiedBy>
  <cp:revision>8</cp:revision>
  <dcterms:created xsi:type="dcterms:W3CDTF">2006-08-16T00:00:00Z</dcterms:created>
  <dcterms:modified xsi:type="dcterms:W3CDTF">2013-09-02T18:21:19Z</dcterms:modified>
</cp:coreProperties>
</file>