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554F-E907-40C0-BD03-98D545236495}" type="datetimeFigureOut">
              <a:rPr lang="lt-LT" smtClean="0"/>
              <a:t>2013.05.27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52BFA4-639E-4080-8122-E6D44CF8911A}" type="slidenum">
              <a:rPr lang="lt-LT" smtClean="0"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554F-E907-40C0-BD03-98D545236495}" type="datetimeFigureOut">
              <a:rPr lang="lt-LT" smtClean="0"/>
              <a:t>2013.05.27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2BFA4-639E-4080-8122-E6D44CF8911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554F-E907-40C0-BD03-98D545236495}" type="datetimeFigureOut">
              <a:rPr lang="lt-LT" smtClean="0"/>
              <a:t>2013.05.27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2BFA4-639E-4080-8122-E6D44CF8911A}" type="slidenum">
              <a:rPr lang="lt-LT" smtClean="0"/>
              <a:t>‹#›</a:t>
            </a:fld>
            <a:endParaRPr lang="lt-LT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554F-E907-40C0-BD03-98D545236495}" type="datetimeFigureOut">
              <a:rPr lang="lt-LT" smtClean="0"/>
              <a:t>2013.05.27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2BFA4-639E-4080-8122-E6D44CF8911A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554F-E907-40C0-BD03-98D545236495}" type="datetimeFigureOut">
              <a:rPr lang="lt-LT" smtClean="0"/>
              <a:t>2013.05.27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2BFA4-639E-4080-8122-E6D44CF8911A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554F-E907-40C0-BD03-98D545236495}" type="datetimeFigureOut">
              <a:rPr lang="lt-LT" smtClean="0"/>
              <a:t>2013.05.27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2BFA4-639E-4080-8122-E6D44CF8911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554F-E907-40C0-BD03-98D545236495}" type="datetimeFigureOut">
              <a:rPr lang="lt-LT" smtClean="0"/>
              <a:t>2013.05.27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2BFA4-639E-4080-8122-E6D44CF8911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554F-E907-40C0-BD03-98D545236495}" type="datetimeFigureOut">
              <a:rPr lang="lt-LT" smtClean="0"/>
              <a:t>2013.05.27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2BFA4-639E-4080-8122-E6D44CF8911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554F-E907-40C0-BD03-98D545236495}" type="datetimeFigureOut">
              <a:rPr lang="lt-LT" smtClean="0"/>
              <a:t>2013.05.27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2BFA4-639E-4080-8122-E6D44CF8911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554F-E907-40C0-BD03-98D545236495}" type="datetimeFigureOut">
              <a:rPr lang="lt-LT" smtClean="0"/>
              <a:t>2013.05.27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2BFA4-639E-4080-8122-E6D44CF8911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554F-E907-40C0-BD03-98D545236495}" type="datetimeFigureOut">
              <a:rPr lang="lt-LT" smtClean="0"/>
              <a:t>2013.05.27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2BFA4-639E-4080-8122-E6D44CF8911A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8EF554F-E907-40C0-BD03-98D545236495}" type="datetimeFigureOut">
              <a:rPr lang="lt-LT" smtClean="0"/>
              <a:t>2013.05.27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C52BFA4-639E-4080-8122-E6D44CF8911A}" type="slidenum">
              <a:rPr lang="lt-LT" smtClean="0"/>
              <a:t>‹#›</a:t>
            </a:fld>
            <a:endParaRPr lang="lt-LT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1944215"/>
          </a:xfrm>
        </p:spPr>
        <p:txBody>
          <a:bodyPr>
            <a:normAutofit/>
          </a:bodyPr>
          <a:lstStyle/>
          <a:p>
            <a:r>
              <a:rPr lang="en-GB" sz="4000" b="1" dirty="0"/>
              <a:t>,,</a:t>
            </a:r>
            <a:r>
              <a:rPr lang="en-GB" sz="4000" b="1" dirty="0" err="1"/>
              <a:t>Kūrybinis</a:t>
            </a:r>
            <a:r>
              <a:rPr lang="en-GB" sz="4000" b="1" dirty="0"/>
              <a:t> </a:t>
            </a:r>
            <a:r>
              <a:rPr lang="en-GB" sz="4000" b="1" dirty="0" err="1"/>
              <a:t>rašymas</a:t>
            </a:r>
            <a:r>
              <a:rPr lang="en-GB" sz="4000" b="1" dirty="0"/>
              <a:t> </a:t>
            </a:r>
            <a:r>
              <a:rPr lang="en-GB" sz="4000" b="1" dirty="0" err="1"/>
              <a:t>ir</a:t>
            </a:r>
            <a:r>
              <a:rPr lang="en-GB" sz="4000" b="1" dirty="0"/>
              <a:t> </a:t>
            </a:r>
            <a:r>
              <a:rPr lang="en-GB" sz="4000" b="1" dirty="0" err="1"/>
              <a:t>teksto</a:t>
            </a:r>
            <a:r>
              <a:rPr lang="en-GB" sz="4000" b="1" dirty="0"/>
              <a:t> </a:t>
            </a:r>
            <a:r>
              <a:rPr lang="en-GB" sz="4000" b="1" dirty="0" err="1"/>
              <a:t>suvokimas</a:t>
            </a:r>
            <a:r>
              <a:rPr lang="en-GB" sz="4000" b="1" dirty="0"/>
              <a:t>“</a:t>
            </a:r>
            <a:endParaRPr lang="lt-LT" sz="40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lt-LT" sz="2400" dirty="0" smtClean="0"/>
              <a:t>Lietuvos Edukologijos universitetas</a:t>
            </a:r>
          </a:p>
          <a:p>
            <a:pPr algn="r"/>
            <a:r>
              <a:rPr lang="lt-LT" sz="2400" dirty="0" smtClean="0"/>
              <a:t>Vanda Juknaitė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993565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800200"/>
          </a:xfrm>
        </p:spPr>
        <p:txBody>
          <a:bodyPr>
            <a:normAutofit fontScale="90000"/>
          </a:bodyPr>
          <a:lstStyle/>
          <a:p>
            <a:r>
              <a:rPr lang="lt-LT" sz="4400" dirty="0" smtClean="0"/>
              <a:t/>
            </a:r>
            <a:br>
              <a:rPr lang="lt-LT" sz="4400" dirty="0" smtClean="0"/>
            </a:br>
            <a:r>
              <a:rPr lang="lt-LT" sz="4400" dirty="0"/>
              <a:t/>
            </a:r>
            <a:br>
              <a:rPr lang="lt-LT" sz="4400" dirty="0"/>
            </a:br>
            <a:r>
              <a:rPr lang="lt-LT" sz="4400" dirty="0" smtClean="0"/>
              <a:t/>
            </a:r>
            <a:br>
              <a:rPr lang="lt-LT" sz="4400" dirty="0" smtClean="0"/>
            </a:br>
            <a:r>
              <a:rPr lang="lt-LT" sz="4400" dirty="0"/>
              <a:t/>
            </a:r>
            <a:br>
              <a:rPr lang="lt-LT" sz="4400" dirty="0"/>
            </a:br>
            <a:r>
              <a:rPr lang="lt-LT" sz="4400" dirty="0" smtClean="0"/>
              <a:t/>
            </a:r>
            <a:br>
              <a:rPr lang="lt-LT" sz="4400" dirty="0" smtClean="0"/>
            </a:br>
            <a:r>
              <a:rPr lang="lt-LT" sz="4400" dirty="0"/>
              <a:t/>
            </a:r>
            <a:br>
              <a:rPr lang="lt-LT" sz="4400" dirty="0"/>
            </a:br>
            <a:r>
              <a:rPr lang="lt-LT" sz="4400" dirty="0" smtClean="0"/>
              <a:t/>
            </a:r>
            <a:br>
              <a:rPr lang="lt-LT" sz="4400" dirty="0" smtClean="0"/>
            </a:br>
            <a:r>
              <a:rPr lang="lt-LT" sz="4400" dirty="0"/>
              <a:t/>
            </a:r>
            <a:br>
              <a:rPr lang="lt-LT" sz="4400" dirty="0"/>
            </a:br>
            <a:r>
              <a:rPr lang="lt-LT" sz="4400" dirty="0" smtClean="0"/>
              <a:t>Žodis </a:t>
            </a:r>
            <a:r>
              <a:rPr lang="lt-LT" sz="4400" dirty="0"/>
              <a:t>nuvertėjo?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259632" y="1988840"/>
            <a:ext cx="6624736" cy="4176464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lt-LT" sz="3000" dirty="0"/>
              <a:t>Bevardis ir beprasmis kalbos gaudesys</a:t>
            </a:r>
            <a:r>
              <a:rPr lang="lt-LT" sz="3000" dirty="0" smtClean="0"/>
              <a:t>. (I</a:t>
            </a:r>
            <a:r>
              <a:rPr lang="lt-LT" sz="3000" dirty="0"/>
              <a:t>. Levinas)</a:t>
            </a:r>
          </a:p>
          <a:p>
            <a:pPr algn="l"/>
            <a:r>
              <a:rPr lang="lt-LT" sz="3000" dirty="0"/>
              <a:t> 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lt-LT" sz="3000" dirty="0"/>
              <a:t>Visi rašo, niekas nebeskaito.</a:t>
            </a:r>
          </a:p>
          <a:p>
            <a:pPr algn="l"/>
            <a:r>
              <a:rPr lang="lt-LT" sz="3000" dirty="0"/>
              <a:t> 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lt-LT" sz="3000" dirty="0"/>
              <a:t>Visi kalba, niekas nebesiklauso.</a:t>
            </a:r>
          </a:p>
          <a:p>
            <a:pPr algn="l"/>
            <a:r>
              <a:rPr lang="lt-LT" sz="3000" dirty="0"/>
              <a:t> 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lt-LT" sz="3000" dirty="0"/>
              <a:t>Ar mes mokame perskaityti, kas parašyta?</a:t>
            </a:r>
          </a:p>
          <a:p>
            <a:pPr algn="l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66520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3456384"/>
          </a:xfrm>
        </p:spPr>
        <p:txBody>
          <a:bodyPr>
            <a:normAutofit fontScale="90000"/>
          </a:bodyPr>
          <a:lstStyle/>
          <a:p>
            <a:r>
              <a:rPr lang="lt-LT" sz="4000" dirty="0" smtClean="0"/>
              <a:t/>
            </a:r>
            <a:br>
              <a:rPr lang="lt-LT" sz="4000" dirty="0" smtClean="0"/>
            </a:br>
            <a:r>
              <a:rPr lang="lt-LT" sz="4000" dirty="0" smtClean="0"/>
              <a:t/>
            </a:r>
            <a:br>
              <a:rPr lang="lt-LT" sz="4000" dirty="0" smtClean="0"/>
            </a:br>
            <a:r>
              <a:rPr lang="lt-LT" sz="4000" dirty="0" smtClean="0"/>
              <a:t>Kuo skiriasi šių tos pačios maldos sakinių prasmė?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2636912"/>
            <a:ext cx="6400800" cy="3600400"/>
          </a:xfrm>
        </p:spPr>
        <p:txBody>
          <a:bodyPr/>
          <a:lstStyle/>
          <a:p>
            <a:pPr marL="457200" indent="-457200" algn="l">
              <a:buFont typeface="Arial" pitchFamily="34" charset="0"/>
              <a:buChar char="•"/>
            </a:pPr>
            <a:r>
              <a:rPr lang="lt-LT" sz="2800" dirty="0"/>
              <a:t>„Viešpatie, neleisk mums būti žiauriems ir negailestingiems.“ </a:t>
            </a:r>
            <a:endParaRPr lang="lt-LT" sz="2800" dirty="0" smtClean="0"/>
          </a:p>
          <a:p>
            <a:pPr algn="l"/>
            <a:endParaRPr lang="lt-LT" sz="2800" dirty="0"/>
          </a:p>
          <a:p>
            <a:pPr marL="457200" indent="-457200" algn="l">
              <a:buFont typeface="Arial" pitchFamily="34" charset="0"/>
              <a:buChar char="•"/>
            </a:pPr>
            <a:r>
              <a:rPr lang="lt-LT" sz="2800" dirty="0"/>
              <a:t>„Viešpatie, padėk mums nepritarti tiems, kas tyčiojasi iš kenčiančių ir silpnųjų.“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02254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115616" y="1196752"/>
            <a:ext cx="6984776" cy="4968552"/>
          </a:xfrm>
        </p:spPr>
        <p:txBody>
          <a:bodyPr>
            <a:normAutofit/>
          </a:bodyPr>
          <a:lstStyle/>
          <a:p>
            <a:pPr algn="l"/>
            <a:r>
              <a:rPr lang="lt-LT" sz="2800" dirty="0"/>
              <a:t>Manipuliacijos žodžiu.</a:t>
            </a:r>
          </a:p>
          <a:p>
            <a:pPr algn="l"/>
            <a:r>
              <a:rPr lang="lt-LT" sz="2800" dirty="0"/>
              <a:t> </a:t>
            </a:r>
          </a:p>
          <a:p>
            <a:pPr algn="l"/>
            <a:r>
              <a:rPr lang="lt-LT" sz="2800" dirty="0"/>
              <a:t>Naikinanti žodžio galia. </a:t>
            </a:r>
          </a:p>
          <a:p>
            <a:pPr algn="l"/>
            <a:r>
              <a:rPr lang="lt-LT" sz="2800" dirty="0"/>
              <a:t> </a:t>
            </a:r>
          </a:p>
          <a:p>
            <a:pPr algn="l"/>
            <a:r>
              <a:rPr lang="lt-LT" sz="2800" dirty="0"/>
              <a:t>Straipsnių pavadinimai.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lt-LT" sz="2800" dirty="0"/>
              <a:t>„ Popiežius pabučiavo lėktuvų nusileidimo taką.“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lt-LT" sz="2800" dirty="0"/>
              <a:t>„Estijoje nuo skardžio nukrito lietuvis.“</a:t>
            </a:r>
          </a:p>
          <a:p>
            <a:pPr algn="l"/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4203148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254001"/>
          </a:xfrm>
        </p:spPr>
        <p:txBody>
          <a:bodyPr>
            <a:normAutofit fontScale="90000"/>
          </a:bodyPr>
          <a:lstStyle/>
          <a:p>
            <a:r>
              <a:rPr lang="lt-LT" sz="4000" dirty="0" smtClean="0"/>
              <a:t/>
            </a:r>
            <a:br>
              <a:rPr lang="lt-LT" sz="4000" dirty="0" smtClean="0"/>
            </a:br>
            <a:r>
              <a:rPr lang="lt-LT" sz="4000" dirty="0" smtClean="0"/>
              <a:t>Bendravimas </a:t>
            </a:r>
            <a:r>
              <a:rPr lang="lt-LT" sz="4000" dirty="0"/>
              <a:t>su kito autoriaus tekstu kūrybiniame rašyme.</a:t>
            </a:r>
            <a:r>
              <a:rPr lang="lt-LT" sz="3600" dirty="0"/>
              <a:t/>
            </a:r>
            <a:br>
              <a:rPr lang="lt-LT" sz="3600" dirty="0"/>
            </a:br>
            <a:endParaRPr lang="lt-LT" sz="36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827584" y="2060848"/>
            <a:ext cx="7560840" cy="4248472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lt-LT" sz="2800" dirty="0"/>
              <a:t>Įsiterpti į pasakojimą.</a:t>
            </a:r>
          </a:p>
          <a:p>
            <a:pPr algn="l"/>
            <a:r>
              <a:rPr lang="lt-LT" sz="2800" dirty="0"/>
              <a:t> 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lt-LT" sz="2800" dirty="0"/>
              <a:t>Įvesti naują personažą.</a:t>
            </a:r>
          </a:p>
          <a:p>
            <a:pPr algn="l"/>
            <a:r>
              <a:rPr lang="lt-LT" sz="2800" dirty="0"/>
              <a:t> 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lt-LT" sz="2800" dirty="0"/>
              <a:t>Pratęsti dialogą.</a:t>
            </a:r>
          </a:p>
          <a:p>
            <a:pPr algn="l"/>
            <a:r>
              <a:rPr lang="lt-LT" sz="2800" dirty="0"/>
              <a:t> 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lt-LT" sz="2800" dirty="0"/>
              <a:t>Pakeisti pasakojimo perspektyvą.</a:t>
            </a:r>
          </a:p>
          <a:p>
            <a:pPr algn="l"/>
            <a:r>
              <a:rPr lang="lt-LT" sz="2800" dirty="0"/>
              <a:t> </a:t>
            </a:r>
          </a:p>
          <a:p>
            <a:pPr algn="l"/>
            <a:r>
              <a:rPr lang="lt-LT" sz="2800" dirty="0"/>
              <a:t>Įsiterpti pasirinktu būdu į R. </a:t>
            </a:r>
            <a:r>
              <a:rPr lang="lt-LT" sz="2800" dirty="0" err="1"/>
              <a:t>Aškinytės</a:t>
            </a:r>
            <a:r>
              <a:rPr lang="lt-LT" sz="2800" dirty="0"/>
              <a:t> romano „Lengviausias“ </a:t>
            </a:r>
            <a:r>
              <a:rPr lang="lt-LT" sz="2800" dirty="0" smtClean="0"/>
              <a:t>novelę „</a:t>
            </a:r>
            <a:r>
              <a:rPr lang="lt-LT" sz="2800" dirty="0"/>
              <a:t>Šešėlis neturi lūpų.“</a:t>
            </a:r>
          </a:p>
          <a:p>
            <a:pPr algn="l"/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977202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620687"/>
            <a:ext cx="7772400" cy="864097"/>
          </a:xfrm>
        </p:spPr>
        <p:txBody>
          <a:bodyPr>
            <a:normAutofit/>
          </a:bodyPr>
          <a:lstStyle/>
          <a:p>
            <a:r>
              <a:rPr lang="lt-LT" sz="3600" dirty="0" smtClean="0"/>
              <a:t>Įterpimų aptarimas</a:t>
            </a:r>
            <a:endParaRPr lang="lt-LT" sz="36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2636912"/>
            <a:ext cx="6400800" cy="3240360"/>
          </a:xfrm>
        </p:spPr>
        <p:txBody>
          <a:bodyPr/>
          <a:lstStyle/>
          <a:p>
            <a:pPr marL="457200" indent="-457200" algn="l">
              <a:buFont typeface="Arial" pitchFamily="34" charset="0"/>
              <a:buChar char="•"/>
            </a:pPr>
            <a:r>
              <a:rPr lang="lt-LT" dirty="0"/>
              <a:t>Ir pritampantis prie teksto, ir nepritampantis </a:t>
            </a:r>
            <a:r>
              <a:rPr lang="lt-LT" dirty="0" smtClean="0"/>
              <a:t>įterpinys peršviečia</a:t>
            </a:r>
            <a:r>
              <a:rPr lang="lt-LT" dirty="0"/>
              <a:t>, atveria autoriaus tekstą.</a:t>
            </a:r>
          </a:p>
          <a:p>
            <a:pPr algn="l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11749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ykdomo">
  <a:themeElements>
    <a:clrScheme name="Vykdom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Vykdom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ykdom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22</TotalTime>
  <Words>71</Words>
  <Application>Microsoft Office PowerPoint</Application>
  <PresentationFormat>Demonstracija ekrane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7" baseType="lpstr">
      <vt:lpstr>Vykdomo</vt:lpstr>
      <vt:lpstr>,,Kūrybinis rašymas ir teksto suvokimas“</vt:lpstr>
      <vt:lpstr>        Žodis nuvertėjo? </vt:lpstr>
      <vt:lpstr>  Kuo skiriasi šių tos pačios maldos sakinių prasmė?  </vt:lpstr>
      <vt:lpstr>PowerPoint pristatymas</vt:lpstr>
      <vt:lpstr> Bendravimas su kito autoriaus tekstu kūrybiniame rašyme. </vt:lpstr>
      <vt:lpstr>Įterpimų aptarimas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,,Kūrybinis rašymas ir teksto suvokimas“</dc:title>
  <dc:creator>KUNCAITYTĖ Gintarė</dc:creator>
  <cp:lastModifiedBy>KUNCAITYTĖ Gintarė</cp:lastModifiedBy>
  <cp:revision>3</cp:revision>
  <dcterms:created xsi:type="dcterms:W3CDTF">2013-05-27T10:09:45Z</dcterms:created>
  <dcterms:modified xsi:type="dcterms:W3CDTF">2013-05-27T10:32:02Z</dcterms:modified>
</cp:coreProperties>
</file>