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0"/>
  </p:notesMasterIdLst>
  <p:handoutMasterIdLst>
    <p:handoutMasterId r:id="rId21"/>
  </p:handoutMasterIdLst>
  <p:sldIdLst>
    <p:sldId id="256" r:id="rId3"/>
    <p:sldId id="265" r:id="rId4"/>
    <p:sldId id="277" r:id="rId5"/>
    <p:sldId id="267" r:id="rId6"/>
    <p:sldId id="276" r:id="rId7"/>
    <p:sldId id="278" r:id="rId8"/>
    <p:sldId id="275" r:id="rId9"/>
    <p:sldId id="270" r:id="rId10"/>
    <p:sldId id="269" r:id="rId11"/>
    <p:sldId id="279" r:id="rId12"/>
    <p:sldId id="280" r:id="rId13"/>
    <p:sldId id="281" r:id="rId14"/>
    <p:sldId id="266" r:id="rId15"/>
    <p:sldId id="263" r:id="rId16"/>
    <p:sldId id="282" r:id="rId17"/>
    <p:sldId id="284" r:id="rId18"/>
    <p:sldId id="28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660" autoAdjust="0"/>
  </p:normalViewPr>
  <p:slideViewPr>
    <p:cSldViewPr snapToGrid="0" showGuides="1">
      <p:cViewPr>
        <p:scale>
          <a:sx n="75" d="100"/>
          <a:sy n="75" d="100"/>
        </p:scale>
        <p:origin x="-72" y="-72"/>
      </p:cViewPr>
      <p:guideLst>
        <p:guide orient="horz" pos="2160"/>
        <p:guide pos="3840"/>
      </p:guideLst>
    </p:cSldViewPr>
  </p:slideViewPr>
  <p:outlineViewPr>
    <p:cViewPr>
      <p:scale>
        <a:sx n="33" d="100"/>
        <a:sy n="33" d="100"/>
      </p:scale>
      <p:origin x="0" y="12"/>
    </p:cViewPr>
  </p:outlineViewPr>
  <p:notesTextViewPr>
    <p:cViewPr>
      <p:scale>
        <a:sx n="1" d="1"/>
        <a:sy n="1" d="1"/>
      </p:scale>
      <p:origin x="0" y="0"/>
    </p:cViewPr>
  </p:notesTextViewPr>
  <p:notesViewPr>
    <p:cSldViewPr snapToGrid="0" showGuides="1">
      <p:cViewPr varScale="1">
        <p:scale>
          <a:sx n="51" d="100"/>
          <a:sy n="51" d="100"/>
        </p:scale>
        <p:origin x="2352" y="5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a:pPr/>
              <a:t>8/30/2012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pPr/>
              <a:t>‹#›</a:t>
            </a:fld>
            <a:endParaRPr/>
          </a:p>
        </p:txBody>
      </p:sp>
    </p:spTree>
    <p:extLst>
      <p:ext uri="{BB962C8B-B14F-4D97-AF65-F5344CB8AC3E}">
        <p14:creationId xmlns=""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a:pPr/>
              <a:t>8/30/2012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pPr/>
              <a:t>‹#›</a:t>
            </a:fld>
            <a:endParaRPr/>
          </a:p>
        </p:txBody>
      </p:sp>
    </p:spTree>
    <p:extLst>
      <p:ext uri="{BB962C8B-B14F-4D97-AF65-F5344CB8AC3E}">
        <p14:creationId xmlns=""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402B9795-92DC-40DC-A1CA-9A4B349D7824}" type="datetimeFigureOut">
              <a:rPr/>
              <a:pPr/>
              <a:t>8/30/2012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 xmlns:a14="http://schemas.microsoft.com/office/drawing/2010/main">
                  <a14:imgLayer r:embed="rId3">
                    <a14:imgEffect>
                      <a14:saturation sat="30000"/>
                    </a14:imgEffect>
                  </a14:imgLayer>
                </a14:imgProps>
              </a:ext>
              <a:ext uri="{28A0092B-C50C-407E-A947-70E740481C1C}">
                <a14:useLocalDpi xmlns=""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 xmlns:p14="http://schemas.microsoft.com/office/powerpoint/2010/main" val="1659756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a:pPr/>
              <a:t>8/30/2012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786876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 xmlns:a14="http://schemas.microsoft.com/office/drawing/2010/main">
                  <a14:imgLayer r:embed="rId3">
                    <a14:imgEffect>
                      <a14:saturation sat="30000"/>
                    </a14:imgEffect>
                  </a14:imgLayer>
                </a14:imgProps>
              </a:ext>
              <a:ext uri="{28A0092B-C50C-407E-A947-70E740481C1C}">
                <a14:useLocalDpi xmlns="" xmlns:a14="http://schemas.microsoft.com/office/drawing/2010/main" val="0"/>
              </a:ext>
            </a:extLst>
          </a:blip>
          <a:srcRect/>
          <a:stretch/>
        </p:blipFill>
        <p:spPr>
          <a:xfrm>
            <a:off x="1325880" y="0"/>
            <a:ext cx="1747524" cy="2292094"/>
          </a:xfrm>
          <a:prstGeom prst="rect">
            <a:avLst/>
          </a:prstGeom>
        </p:spPr>
      </p:pic>
      <p:sp>
        <p:nvSpPr>
          <p:cNvPr id="11" name="Picture Placeholder 10"/>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19" name="Instructional Text"/>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sz="1200" b="1" i="1">
                <a:latin typeface="Arial" pitchFamily="34" charset="0"/>
                <a:cs typeface="Arial" pitchFamily="34" charset="0"/>
              </a:rPr>
              <a:t>NOTE:</a:t>
            </a:r>
          </a:p>
          <a:p>
            <a:r>
              <a:rPr sz="1200" i="1">
                <a:latin typeface="Arial" pitchFamily="34" charset="0"/>
                <a:cs typeface="Arial" pitchFamily="34" charset="0"/>
              </a:rPr>
              <a:t>To change the  image on this slide, select the picture and delete it. Then click the Pictures icon in the placeholder to insert your own image.</a:t>
            </a:r>
          </a:p>
        </p:txBody>
      </p:sp>
    </p:spTree>
    <p:extLst>
      <p:ext uri="{BB962C8B-B14F-4D97-AF65-F5344CB8AC3E}">
        <p14:creationId xmlns="" xmlns:p14="http://schemas.microsoft.com/office/powerpoint/2010/main" val="26739436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a:pPr/>
              <a:t>8/30/2012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 xmlns:p14="http://schemas.microsoft.com/office/powerpoint/2010/main" val="36026788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a:pPr/>
              <a:t>8/30/2012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527791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a:pPr/>
              <a:t>8/30/2012</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9710161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a:pPr/>
              <a:t>8/30/2012</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17581115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a:pPr/>
              <a:t>8/30/2012</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02416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a:pPr/>
              <a:t>8/30/2012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7697646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3" name="Picture Placeholder 2"/>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a:pPr/>
              <a:t>8/30/2012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7696370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a:pPr/>
              <a:t>8/30/2012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20120767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a:pPr/>
              <a:t>8/30/2012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4459271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a:solidFill>
                  <a:schemeClr val="tx1">
                    <a:lumMod val="60000"/>
                    <a:lumOff val="40000"/>
                  </a:schemeClr>
                </a:solidFill>
              </a:defRPr>
            </a:lvl1pPr>
          </a:lstStyle>
          <a:p>
            <a:fld id="{402B9795-92DC-40DC-A1CA-9A4B349D7824}" type="datetimeFigureOut">
              <a:rPr/>
              <a:pPr/>
              <a:t>8/30/2012</a:t>
            </a:fld>
            <a:endParaRPr/>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a:solidFill>
                  <a:schemeClr val="tx1">
                    <a:lumMod val="60000"/>
                    <a:lumOff val="40000"/>
                  </a:schemeClr>
                </a:solidFill>
              </a:defRPr>
            </a:lvl1pPr>
          </a:lstStyle>
          <a:p>
            <a:endParaRPr/>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a:solidFill>
                  <a:schemeClr val="tx1">
                    <a:lumMod val="60000"/>
                    <a:lumOff val="40000"/>
                  </a:schemeClr>
                </a:solidFill>
              </a:defRPr>
            </a:lvl1pPr>
          </a:lstStyle>
          <a:p>
            <a:fld id="{0FF54DE5-C571-48E8-A5BC-B369434E2F44}" type="slidenum">
              <a:rPr/>
              <a:pPr/>
              <a:t>‹#›</a:t>
            </a:fld>
            <a:endParaRPr/>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gs>
            <a:gs pos="50000">
              <a:schemeClr val="bg2"/>
            </a:gs>
            <a:gs pos="68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lstStyle/>
          <a:p>
            <a:r>
              <a:rPr lang="lt-LT" dirty="0" smtClean="0">
                <a:solidFill>
                  <a:schemeClr val="tx2"/>
                </a:solidFill>
                <a:effectLst>
                  <a:outerShdw blurRad="38100" dist="38100" dir="2700000" algn="tl">
                    <a:srgbClr val="000000">
                      <a:alpha val="43137"/>
                    </a:srgbClr>
                  </a:outerShdw>
                </a:effectLst>
              </a:rPr>
              <a:t>Jonas Jablonskis</a:t>
            </a:r>
            <a:r>
              <a:rPr lang="lt-LT" dirty="0" smtClean="0"/>
              <a:t/>
            </a:r>
            <a:br>
              <a:rPr lang="lt-LT" dirty="0" smtClean="0"/>
            </a:br>
            <a:endParaRPr lang="en-US" dirty="0"/>
          </a:p>
        </p:txBody>
      </p:sp>
      <p:pic>
        <p:nvPicPr>
          <p:cNvPr id="4100" name="Picture 4" descr="Vaizdas:JablonskisJ.jpg"/>
          <p:cNvPicPr>
            <a:picLocks noChangeAspect="1" noChangeArrowheads="1"/>
          </p:cNvPicPr>
          <p:nvPr/>
        </p:nvPicPr>
        <p:blipFill>
          <a:blip r:embed="rId2" cstate="print"/>
          <a:srcRect/>
          <a:stretch>
            <a:fillRect/>
          </a:stretch>
        </p:blipFill>
        <p:spPr bwMode="auto">
          <a:xfrm>
            <a:off x="8662314" y="1074056"/>
            <a:ext cx="3355515" cy="4702629"/>
          </a:xfrm>
          <a:prstGeom prst="rect">
            <a:avLst/>
          </a:prstGeom>
          <a:ln>
            <a:noFill/>
          </a:ln>
          <a:effectLst>
            <a:softEdge rad="112500"/>
          </a:effectLst>
        </p:spPr>
      </p:pic>
      <p:sp>
        <p:nvSpPr>
          <p:cNvPr id="13" name="TextBox 12"/>
          <p:cNvSpPr txBox="1"/>
          <p:nvPr/>
        </p:nvSpPr>
        <p:spPr>
          <a:xfrm>
            <a:off x="1219200" y="3180520"/>
            <a:ext cx="6135757" cy="615553"/>
          </a:xfrm>
          <a:prstGeom prst="rect">
            <a:avLst/>
          </a:prstGeom>
          <a:noFill/>
        </p:spPr>
        <p:txBody>
          <a:bodyPr wrap="square" rtlCol="0">
            <a:spAutoFit/>
          </a:bodyPr>
          <a:lstStyle/>
          <a:p>
            <a:r>
              <a:rPr lang="lt-LT" sz="1600" b="1" dirty="0" smtClean="0">
                <a:solidFill>
                  <a:schemeClr val="tx1">
                    <a:lumMod val="75000"/>
                    <a:lumOff val="25000"/>
                  </a:schemeClr>
                </a:solidFill>
              </a:rPr>
              <a:t/>
            </a:r>
            <a:br>
              <a:rPr lang="lt-LT" sz="1600" b="1" dirty="0" smtClean="0">
                <a:solidFill>
                  <a:schemeClr val="tx1">
                    <a:lumMod val="75000"/>
                    <a:lumOff val="25000"/>
                  </a:schemeClr>
                </a:solidFill>
              </a:rPr>
            </a:br>
            <a:r>
              <a:rPr lang="lt-LT" b="1" dirty="0" smtClean="0">
                <a:solidFill>
                  <a:schemeClr val="tx1">
                    <a:lumMod val="75000"/>
                    <a:lumOff val="25000"/>
                  </a:schemeClr>
                </a:solidFill>
              </a:rPr>
              <a:t>(1860 m. gruodžio 30 d.-1930 m. vasario 23 d.)</a:t>
            </a:r>
            <a:endParaRPr lang="en-US" b="1" dirty="0">
              <a:solidFill>
                <a:schemeClr val="tx1">
                  <a:lumMod val="75000"/>
                  <a:lumOff val="25000"/>
                </a:schemeClr>
              </a:solidFill>
            </a:endParaRPr>
          </a:p>
        </p:txBody>
      </p:sp>
    </p:spTree>
    <p:extLst>
      <p:ext uri="{BB962C8B-B14F-4D97-AF65-F5344CB8AC3E}">
        <p14:creationId xmlns="" xmlns:p14="http://schemas.microsoft.com/office/powerpoint/2010/main" val="1652133998"/>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fade">
                                      <p:cBhvr>
                                        <p:cTn id="10"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Jonas Jablonskis</a:t>
            </a:r>
            <a:endParaRPr lang="en-US" dirty="0"/>
          </a:p>
        </p:txBody>
      </p:sp>
      <p:sp>
        <p:nvSpPr>
          <p:cNvPr id="4" name="Text Placeholder 3"/>
          <p:cNvSpPr>
            <a:spLocks noGrp="1"/>
          </p:cNvSpPr>
          <p:nvPr>
            <p:ph type="body" sz="half" idx="2"/>
          </p:nvPr>
        </p:nvSpPr>
        <p:spPr>
          <a:xfrm>
            <a:off x="1118346" y="1748118"/>
            <a:ext cx="4206689" cy="4639235"/>
          </a:xfrm>
        </p:spPr>
        <p:txBody>
          <a:bodyPr>
            <a:normAutofit/>
          </a:bodyPr>
          <a:lstStyle/>
          <a:p>
            <a:r>
              <a:rPr lang="lt-LT" sz="2000" dirty="0" smtClean="0">
                <a:latin typeface="Aistika" pitchFamily="18" charset="0"/>
              </a:rPr>
              <a:t> </a:t>
            </a:r>
            <a:endParaRPr lang="lt-LT" sz="2000" dirty="0" smtClean="0">
              <a:latin typeface="Aistika" pitchFamily="18" charset="0"/>
              <a:cs typeface="Arial" pitchFamily="34" charset="0"/>
            </a:endParaRPr>
          </a:p>
          <a:p>
            <a:r>
              <a:rPr lang="lt-LT" sz="2200" b="1" dirty="0" smtClean="0">
                <a:latin typeface="Aistika" pitchFamily="18" charset="0"/>
                <a:cs typeface="Arial" pitchFamily="34" charset="0"/>
              </a:rPr>
              <a:t>Jonas Jablonskis </a:t>
            </a:r>
            <a:r>
              <a:rPr lang="lt-LT" sz="2200" dirty="0" smtClean="0">
                <a:latin typeface="Aistika" pitchFamily="18" charset="0"/>
                <a:cs typeface="Arial" pitchFamily="34" charset="0"/>
              </a:rPr>
              <a:t>– didžiausias bendrinės lietuvių kalbos ugdytojas, tobulintojas, jos pagrindų kūrėjas, sugebėjęs atskirti ir iškelti tai, kas lietuvių nacionalinės bendrinės kalbos raidos procese buvo progresyvu ir naudinga. </a:t>
            </a:r>
          </a:p>
          <a:p>
            <a:r>
              <a:rPr lang="lt-LT" sz="2200" dirty="0" smtClean="0">
                <a:latin typeface="Aistika" pitchFamily="18" charset="0"/>
                <a:cs typeface="Arial" pitchFamily="34" charset="0"/>
              </a:rPr>
              <a:t>Jablonskis – pirmasis bendrinės kalbos sintaksės, terminologijos ir rašomosios kalbos teoretikas, jos mokslo kūrėjas. </a:t>
            </a:r>
            <a:endParaRPr lang="en-US" sz="2200" dirty="0"/>
          </a:p>
        </p:txBody>
      </p:sp>
      <p:sp>
        <p:nvSpPr>
          <p:cNvPr id="1026" name="AutoShape 2" descr="data:image/jpeg;base64,/9j/4AAQSkZJRgABAQAAAQABAAD/2wBDAAkGBwgHBgkIBwgKCgkLDRYPDQwMDRsUFRAWIB0iIiAdHx8kKDQsJCYxJx8fLT0tMTU3Ojo6Iys/RD84QzQ5Ojf/2wBDAQoKCg0MDRoPDxo3JR8lNzc3Nzc3Nzc3Nzc3Nzc3Nzc3Nzc3Nzc3Nzc3Nzc3Nzc3Nzc3Nzc3Nzc3Nzc3Nzc3Nzf/wAARCAELAL0DASIAAhEBAxEB/8QAGwAAAQUBAQAAAAAAAAAAAAAAAgABAwQFBgf/xAA6EAABAwIEBAMHAwQBBAMAAAABAAIRAyEEEjFBBVFhcRMigQYUMpGh0fBCscEjUuHxYgcVM1MkQ4L/xAAVAQEBAAAAAAAAAAAAAAAAAAAAAf/EABYRAQEBAAAAAAAAAAAAAAAAAAABEf/aAAwDAQACEQMRAD8A9XbJvYlJwmTcJp/SNJTkmYNuyofawvzTRI3lLb0StrayBZARmnTqmEXtteya+9uidpuRGv0QOSSACUgLGBH8piTNoTCSNkDkCSQEBvMDsOaIk6tt1UdSo1phxMlARLtdkiTB09LqA1XHQQJ9ULRUcZL0FuZAg5j0S337hQtfU0Lp7hFmMjyz2KCS0a905IbpqOSAPzdISNz5jbayA5BibDqEgfKYtyQ/pgaJwNxY8kCjcD6pX125BNDg7oiB05oF+ombbJDuRzITEgNtMlOCSLiI2QP3/dNmIMRBTtiZkCyYgjQx2QELmJEckieyY9eY5pNIMb9EC7R8019iPRELyLfdNF5BQIk6axzQwRbbVFeADvfRCOkx+yBjPrskTYtJtySJi5Oip16/iP8ACpuhrbvdMR0QSVnvJ8OkL7uiyVOju4lz+eyZptlGikDgCL/dAbabe3cJ8vLmma7lpvZEAZ5EIEGi2iItKeN9OZS2QC4HlsoxLRqb7KcCW3001QnoNUEbXAzBk90RMiJPooKtn5m2UlOoHg7OHNAbSY8xGu6RP9u+w3TSRpH2TgeYDRAQJibAck4O+kpmk7mb2RQZF7IH0P23Qun9JhOb2gdJTGZtGiBpEg/siyzIiCmvMRACcFAJ1sfonvrqnuNtdoTNgC9wUD730KZ0EETvshdOXKDHWEIdoJk9UFPiuKODwxcINV5ysBjVVcM3wqABEk/FtKq4+p71xvJPkw7YvoXfkKxVd5eaIstfcRMqRr5IiYKp03kkWk81M20Sd+eiC40zobcwiLpECRyKgD45BE12hlFWWvMyfoEQdGgHzUTSYBt6KUGdNECN4O/dO11uQ3jdMLg5njUwniBb5TKCOq0PbE32CojNTfmBtuFpG4iFUrNAJv6oJWkOAIMIrjcEqOhBZHLopATJaQY2QG1xiIAHIpwAQTrtCENEiJTi8XtMaoCm4vCRFySY9Ep0k27pjfQn0QPc3IKY6SB9ENyd77IpG+yB43kIQ6TBGp1Tm862Q3IjkgdxAOiGoI62Tlx9ED3T35IOS4dWdWx2KquMZqjj2utDNMxt1WDwyrlrVRN8xkBatGq6q7y2AOpCqLjDvA7q21wi/OyoBzGCXPFuqNmMog2ewkcioL9hqEbTBM2/lVmV2QIEypQ4lhLYBQWQ4AbqVrgbCOxVNtQDU2srLHgxcckVLMCWyhc0uN9NUs3kmU4dsNeaBNA3kTyVfFfCTPWVOTEAySqWOc4tDWzrsYhAeFqBw1I6aqyJ1mBss/h5h7g6Li4WgO3zQEDlMR6pzaI30hMevzCdpjeYQGZFpieScEEX29UDTqZ6WTtvzHdAwnknvGhTSd0pM2M8kCmNZ7piQXR8oSvzQE3jfcICdM6k7KNxg2hx3hM55B3PZC6pJJIy200Qef0ajsPxnG4UtmKrj2vb0V+piajGilQPndckoOK4U0/airWaPLVpB8nnp/H1WbxrGuwgL2NMgagSiLuIwOIrMk4wtWJimVMHVaaeLZUv8IeCqbcJxDHYOriqz6rtDlbpE3NuQmyDC8KrYnBVy8tIpBxa4Elrr+WCdDroitvhfHHCqGPJEjU3ldfhcSX0gWg6bLy/hjMS2sBVBLc+WTr6r1XguHaMG3siMviePxFAAUma2lUsNxTiwqANLHCfmn9rTiGNzYdvkGpK5KpS4hlpYhtarNRzhJqZAHAWHISdEHpuCrcUIBq0mZSNc0XWrSqlzT4jcjhaCP2XEcAPGHYV1ehiy8U8oNKrDvNHmaHDWLLp+E8TOOpObVp+FWYcr2EWnmEVqZhMCY/dUsabuF4I2VthkzZZ2OqBtUs6TfkgLhzZq1HSZAAWg0iZj1lZ/DWZcO6o6Ye+R2/JWgDGmiB7Am3eEQIkHQoBbqiFj6oCm0uPrKRcRqfqmncmU7Wk3aB6oFMCx/yloBf5Jhym/NPqRElAp1F+qGQERnl6KMzyugFwEzIXOe2ePxXDuG0cThcpLKwDxFiIXRabj0VLi+BZxHh1bCvjzt8vfZByFHiY4pUpViwNd4UET1Cvv4bTxVOXsmy5/gtGpgqvu9YEPYXMMi8grrMLUlkDQoimzCGg0tpnK02Igj1TPwz3STWPb/a1SwEWgO2uoy0MBJO/LSyoxavDaZqMe6S5v6l2HDWZcEwBv6VzlR+arGoXTYExh2QRolVVx3D2V2Hyw7nCyf8AtLiHUqgZUpOs6m9oM9F07iHG8wq9Rga7MDqFBDhKLaNFtNlPIxlg0WA9FOzDM8U1A0NedYtKdmaZdAnpqpgZMg2CBzz5c1TfTpVa9R1XZoaFccZ+yxsTiKlLFA+WHXJQHX4vh8JjcNg/CfNUQHDRuw7rTB9AFhV8K3F+0OFq/ppUMxtvJhbhIjn2QED0vzRDW8TKFpEwYjdHIAmARyCBy0DkDrqmmND9EwM6QE8xrHqEBW02lNt/hIgTrZJwEzF0AuMbgIM3P90TzBvCjm5n9kBGdR3KAgDb0RiDohIbczug432rojD8Xw+IDobW1HWCP4CfC1ogOM8lL7fltPBYOsCJbXA9CD9gsLCYwGCS48rckR1VGsIgiOnoo8VihTpue6AB6/RUqD8zZJI3sE2LHjUiwGBESCqHpYrCPqAipcGDfQ8l1OCrUHNaxjp7FeH8SZicJxOp7m+q4gw6TYwtzg3G8YzHUmPqZS1ocRMjsor15+WCCcroOVU6FUvbMa3hYvB8KzFY2pxAY7EPqPbGV7pDR0HLstmnR8IkNM/yiLDXjKNDPOEwqAHY9FXzBszE8k7XiJHKUEz3lwMkDmCo/dGV6bS8C3NQ4qsWUXFtoCsYENbhKcuzmJuZhFHTospuc4NAc6B6DQIw4l0QIPVNmMyYlE3UiNUBC5/hPO/XuhG83RW1/wAoFeefVGAY1vvdCQS0Rc7ynzNHxOA9UCJjSPskYBmeiYmwMzyKGbTYIGcRYme6E2NknOE2MkpiTN0DiEJcc0iUjvKAkxPRBzf/AFDoGr7OPe0/+KqxxO8TH8rjOFVc/hzBymPkvSeN4T3/AIRi8Lq6pTIB6i4+sLyrhrXUa4bUaWnTzdkHW0awbSJAMt2hQV65P/2EC5yjt+yp+8OFM5TJtppPNY2Mdi6lRzZy5hvsERcfUo0HEPbmffK2dTCBrKT8Ya7SQ2A3I46LNo4F9fEEPxbmE3BYJWrheANbiGmtja7qbgMpbYyiur9m3sYHw8iLWMhdBhcQXkB7bbkc1xYwbMCf/iVahY4yS+pmjtK0eAcRqvZVZVdmyvy5juNQiOsNKdB/pRVHhjb/AHRU6n9LNmgbSqeIcJJNkEeMqGq5rGmQIJWrSaW0w07BYPDqb3YqpmlwcZk7ALfaZ015IDkBOPVCCLCb8kcQbopCeXVG0+UQVHJJICM6QIhA5MNMNkomB1yd+cIRppEbBIHLoYnmgWYHVCRaevJKRoBJTOkhADpBN4kIWm3beEZEzcEwgDpMZYQK2qYgEk/VOfRATJ1t3RDPdlBzTC8w4+BQ43iC1pDXOzi3NemVW52EA3NpGy859tWe7YmkS4Nzg+b+Pogr0MRTw9EPzS9w13HbqqVaq4uLnyJGjiFDgXtqBxzEAXcSdPzkhxhZ47A2mSW3udBzPVFafCsOMTJaC1wJuDHz/N1v4fCUwKr21akM0bM2kA/ysvhUeRkDxM3m9dp/NlscMxFIYt1IG5pzHr/pEU+IVDhXZYMObmkqlw7iIw9UtfJabh0TdWON4lnhtNNpMeYdJ/CsbDsFDEgODjQfeQLN5H0KK9GweKJoTII2HRV8ViWBgdmkiwbuT91hMxNXDfESLgGdCOfzWl7PH37G/wBW+TzGd0Ru8Jw3g4cue4Go+Mw5dFeEkXRZMtIxAAHoo2uJAkDS4BlFGRcEowP+KACZ1REz8UoENbSOcIwQByKjaQSfqjkidggIRulINz9U0km5KYiTofRAifyEDnhvrayYkz90JMg2kICnl6JtBrZDmgX10QudzKA3OBGhlRnrP7JPIBBBJnkhkToQiHzQuN/6kYcO4bRrgGadUSY5/n0XYiIMC59Vl+09OjV4JjPeYDG0yQTsQLesoPL8A5lQEuDTlMhsamfz5I6Jpl7nAXPmB3kxln9/VUcM/wAOk1rjDMwIJG4MEfX6qdlZtTF0srbmuS68XEBFdJhG08JRc4HQmTzJvKPh72tx7nPhsWDhYgfkLKxGODKTBmkQCQBvr9vkrVHEU/Bc/U3mTfT6ILmKa6v45d5IeWgaQD/lUaMkMa8NhwyEH9JBIn5z81aqYplIVy8gMc/L1mXHX1VCvi2Ne+mBcPknuJ/dBuFuWk6lVIJLRkOlt10nszgfdcN4hb5ngX1kLkeCtq47iTW/FTYRJGnZej0Ww0MpjzEbIizRaKgLTEEQRCwsBXfRq+71TbMW3PwkGP4XQ02tp04kEAXK5J9T3jEVqjSCHPJgHqiuhv25ogbaSFQwWLDwKVYkPixP6grsogwIOiRJIvr8kBNxoG8ks14sijB2MJQNwmiTrHRLMOceqBibfVAXGJkQjklsRfeFGddLIhidweyYDmnmBoIQAmYIsgRJiYuUIbaYvKqY/iOEwFPPja7aYiwOruw1K47ivttUcXUeFUQxv/tqCSew0CDtsViKWGp+LiaraTBq5zgAvP8A2v8AaJnEXNwuEJGGpnM50/8Akdtbly7rBxOKxOMqmpjMRUr1f7nOmP4CoOdJLgNXam35siuhpcGbxP2WpYmj5a9J7wSd7z/K5vxH0a7fFYW1GVWlzSY8w+4XbewGKBwmKwbzcPzx3AH8fVWPaHgNDiBzGmM7R5XB0FBxOLze8U6kSxwDQJkGyk4Y8UsznuGQjzNzTrf53Wk/2cxlAhmHr06tMCwqNIIPTUIsJ7IcSc/MMNmZOrajfugqOxRNJ5dqXuAbqfwqzgeHYvHPzhri50DKbAcz8l13A/ZWsy+Ko02mdXkO+gldZg+FYbDgOcM7hqCIHyQZfsxwZ2FwwY0ASZL9J7LpmUxTblaIGpPPukItlgWVXiXEMPw+gamJrBsmGt3ceQQR8bxrcPhjRaT4tfygchuVg02tbTAaRIOs6Kj75X4hjnVqp8pILQNh+BXBUymxMT0CsQnHcmCBrKv4LiPlDK8nk/eOqyqtQAlsmTeAmY/M7K2CQYJmdkHUNIc2WGWnedU+hCwqFapQcXNJAmTBsVp4PG0q9h5XcidVBcmAYCcX5oYkJweRj0RQlwgWt1WXxDjmCwRIq1Q54tkZcz/C5ri/tDicWHNok0aR/SDc9yucrOJknvKI6XGe2VUNczCUGi9nVLrn8d7Q8SxAObF1Gz+mmco+ioVHgugm/VQVQCJgidBKKDEVH1nOfWqOeSJJeSSVFAaJeDm3k6JTLhLiEnDUkaW0QMTeIP2ULXNDvigf3Ii4kFrRYbSk9ocyOWxOiCbC43EcLxNPGULltnNIs9u7V3HDOOYTilIOoVDnA81J/wAbfv3XCNZ4oySDINySsd4qYTFENfUZUYbOBghB69Sc1+JpgG+b1XQUwGgTJ7ryn2f9p3txNIY5wOU2foTI3XfN9o+FtDXGuSTbK1jjH0hEdNhnC5AuVbJGTMSQImSdFxmN9s8Fg8O5+Hw9atViGtIDQT1M6ei5bG+0/EeIsJx1RjaX/opgtb63k+qK7Pj3ttgeHtdTwh96rC2ZpljT339PmuP96xfEqzsZjnl1V4sHH4G8hyWLg6Lsbig8NApNd5WtgSefVb4aGUjGUOkuvaEGhwyoBkDSR1n86rSeYteDuFg4CsH+I0TmDswneNlr16gdSEDK6JEbKxAtqzWk7bzCnwxcWgwYdLiL7qgIM5QHEtMbkH8K1cIAWNzXOSCSJvCCcXaO1yFXFUtrZQ4AD6KwQ0DywP8AiqNcPkQRrudkGzhce7LDnCp31V5uJZAMuE7QubwdT4odDdIP7K+yoQP0+qYOEq3O+XWVVquhtjqpasSQdzeVA+ZEnTSSoqs9Q1nNAJB1U1QXNtNbKu45nZSbgk2FkCGoAM7xOirVGVS4uZVy9C2Y6q6GBpi+aLnRA6WecwMu5H1QV6VF8HxnhzyZADYACtvw8tOUNiYJvdE4OYWuvkdpfRWwSGmASbSZuUGdRpubVMNtI1Q+0OBb7tRxjZEuyOOs8j85C0BTyvzFxyxeLGN1edS944ZXpEAOc3yGM2lwI30QcG5ppwCLG87FWqPEMRQYabKhDRMA7K74TGseMtAjQiSB3jQJqYFFxAZTLv7mtAIUDUKuKrFpqeVhGr7SFM57q9RtGkb/AKn9Oyr4iu6XAOJvYnXstv2c4eMpq1Jzau2VG1wjCChRYHAFwtY6QJUGLrNqOlgBgX3m91ar1GNfc+YCMxEZeQVHEBzsQ2q74X2t+rYj5oifhrCK1SqHNIZBMaRsr2JxtPL4dNv9QXaxomWz9t1Dh6QGGLS2A5paTvHdGyTTY5x87DkdJ/OiA6b8S8t8MUqMbuOY/IW+q2MG1wYDUkvPmJO6zcMc8ydAep/NVq0Xgssbi6sB1HeQuBGmnNZ9d7XOcAYgmLaq3iCROUW00WcKmd2pnWxuUCDyyoDIFryNVo0Kgc0/O/8AtZhbnJkb3J/wpqQLWxvGxQcsDYgkdwVHVEGMs7IviANgSbyULwTTc4He2miiq1QjNJj/APSgYCSDmi+ilqCRIF52SY0BvlFz6z80Cz5WgA23lMcrwcxtoQnJM3JsAmHldEGd0AYZ7adQ4bEEBr/hIH5pHyWjSBpOLKnmBA83MTqqVaiajMh1Fw5puI3+at8JxJxDTha5AfTu0uNr/wAH9z8wKuBmsRAPKQr3C3f1GgDz6AzYXF1Vq5w8tAgtPmHJPhqgNWQBa3lt6aoOe4lQp4TiFeiZaA8kEDY3H7qsXw0wWvGo1HNa3thTLcVh8QP104ceoPP1WCxjq9ZrKYgO1jUKDS4VhDja3iPENZYDmV19OnTwtFuoLZkgagKpwnAtw9Cm5pDQWy0ZdIN/2Vl7mw2JIdcRqOyogxlRz3lxBMgXBT4NuauM3lBMiJ6zuowPEBiMzbnoVLSd4dOCctySTo1BoB1Mf0wQLeY7Dqqza5qu8KiB4RMl+heefQKGo/3l0U2ltM/EQbunn0VzDNylrTHIIi1h/I7TQTsFq0WyM7jEgCdVl0gPKZcZGx0WnTktzCet1QFd0sIhxLtQBtyWU8ltRzHtgadfy61MVHhEnM0zvdZdWnmJBdOWfwJQ7XHN5YIABAO6vMaSwEhyzdIdaQZstzBNDqVm25GSkHENGUwLeqid/wASbiQBqpYvFiZiN/yyrV6hBMRa97KKidBqFskcxsiI9Be6ZrMxzRO+iMutMwPnogjOhBh38pnAgugi/VGRFomPogmGgnUCPz7oJWBoc1vm21bra/1Q4rBVKoNek4sqtuC0WJ69FJTLXOGcgRuLyr1B4DgCRlcJN9PRBFhK4xuDy1AW4hkgjXnbvyUVG1RuaBHK5aEPEcHUwtQY7CZy9keIAcuYfdS1KzMdh/eqMCwz99z9DZBU9pXePwxjjM0nCOyrcCwYpMFaqwhzuY0UoDsdUFHSkwhxGsrYbQAolosDqB6oNDBhnu0wAdQqLnA1HHPblN0sK59GmWxBzWcdFXx1anQDnPJdUdJDNDm+yCd7w1uZwaG7uO/ZBRb45DspbRH6Dq487HmosOytiRmxREAS1jRZp6K1RcZBMAggnb5IJm0vOBAy5dirmFhp8zWggxf7Ku15fBMWsBCNpJEiecwiNGi0ANDddJCvUSXCwJFo6LMovEXZmM2PMLRwr4AJ3Ej5qgazXZXZtALjVZFISZlwM69Fsy17SLciNCspuHcx7mnnbr+Wugcsc0gkgtNvMdVoUntZRYarspIkdVTfTD6YbEXkE2nopK+cUKDWiS0EGB1Qcx52g35SY1VfEBpcLXOqtlroERA3N1E9lrSTPPdRVV94Z5YHIISC2MvmHbfdWDBidTcwovDaHX0OsoI2OMCDclO6TB23JCmbS8sECSY19dEvBaIiw2sgrOHmtpHKys0aoFWXkETEnTuhFMtIB57RbsgLS2Q4XjQjmg2feGPokCA0i8m0/wCliY6kcBXc7CEGjVdemdWmNfv6K3hq+VpbO2k2VSlmxWLzTLaYgA6Sgu8MpNo0zmc2XXkhXmiRlb5obAsABCoYmvQwDQcQcp1DG/F6KhXxdbHENcfDouB8jD6XO6C5Xx4k0sGczt6h+Fv3KDC4WC+tVLi4gEudeSoMJSbSFoE6mOi0J8pB1LR6mUE7swqWaZJOn8fJFSIIN/NABtrdJkuyiZkTpqYhSMF40aAbkfl0RLRDg/MRLs1xaIUlHM2ZdIMhsbJUnuaHAXG8GyN7HOdGa+aLugNQWKDdQHiBEStGj5TJGaJWU3L5hme4AQCCIK0MK6S3MYJIt3VgXEDUY0VaR0mQOqo0cczEVbgi4gREjl3WyaeYEGPNaCFi43hpZUc6nMRNhItzQXnOGV0GIMW3VPH1GjwxJGvwu7KPB1XucadSBysZ+az+O1TTqUmgk2P6QghqOIADQeRndRloaC4nupmjzjsf3KJwBMG9z+yiqj2ugmAed0LqYs2ItcBT1LPEfL5pmgEkkAmSP3QQsac2YkZtT2RCnHmEgiJVl3wMEC5g2QuAa1hAElskwggyDw3SCBzSOH8TUtAsZHJXqTGnDvJFwGj0uoy7KzygDKbWCDNxRdRJyvsBAtaFocC4ca2HfiKjxTcBmkajkB91j8QcZyzYGAF0tGaVOkabnNIbsT/bP7oOE4jQrU+IV6dRtSq9ryC47wtPh9LPTEiDrGivV/NUxJdc5tTc6TqoMOTmpdSQZQW6eHDWtMAgRIj5KQMhmYNi38n89FJT8rbSJAm/Sf3RTFQm0l+pCB2FvlggOsZGxVmiGlwMmGuja07KOnajTjdrp+qsaPZAF2NcbalES0mDMLAktgDqFIW5XAkZXSC4cx6p6V6zT/dMpOe4ua0m0fdAQptL9CBeYAU1OC2SDpz0+aWGaHU2BwkF4JUjWgscSJsVRcokAEAkkX9EqlRshrwLnLoLpYdxDmgaFolNxD429jp3QUOJYeWCtTIbk+KVy3Fqpq1WTeB2XXtGfCvD5Iyu1PRcXXM13AwY0kSpV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http://www.respublikosvertybes.lt/public/media/Paveiksl%C4%97lis1_10_1.jpg"/>
          <p:cNvPicPr>
            <a:picLocks noChangeAspect="1" noChangeArrowheads="1"/>
          </p:cNvPicPr>
          <p:nvPr/>
        </p:nvPicPr>
        <p:blipFill>
          <a:blip r:embed="rId2" cstate="print"/>
          <a:srcRect/>
          <a:stretch>
            <a:fillRect/>
          </a:stretch>
        </p:blipFill>
        <p:spPr bwMode="auto">
          <a:xfrm rot="229548">
            <a:off x="7618692" y="1551080"/>
            <a:ext cx="3206191" cy="453876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 xmlns:p14="http://schemas.microsoft.com/office/powerpoint/2010/main" val="31970234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p:cTn id="1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www.sakiai.lt/sakiai/m/m_images/wfiles/ikmn8v200.jpg"/>
          <p:cNvPicPr/>
          <p:nvPr/>
        </p:nvPicPr>
        <p:blipFill>
          <a:blip r:embed="rId2" cstate="print"/>
          <a:srcRect/>
          <a:stretch>
            <a:fillRect/>
          </a:stretch>
        </p:blipFill>
        <p:spPr bwMode="auto">
          <a:xfrm>
            <a:off x="3497943" y="3207657"/>
            <a:ext cx="3993905" cy="28012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Antraštė 1"/>
          <p:cNvSpPr>
            <a:spLocks noGrp="1"/>
          </p:cNvSpPr>
          <p:nvPr>
            <p:ph type="title"/>
          </p:nvPr>
        </p:nvSpPr>
        <p:spPr/>
        <p:txBody>
          <a:bodyPr/>
          <a:lstStyle/>
          <a:p>
            <a:r>
              <a:rPr lang="lt-LT" dirty="0" smtClean="0"/>
              <a:t>Biografija</a:t>
            </a:r>
            <a:endParaRPr lang="lt-LT" dirty="0"/>
          </a:p>
        </p:txBody>
      </p:sp>
      <p:sp>
        <p:nvSpPr>
          <p:cNvPr id="4" name="Teksto vietos rezervavimo ženklas 3"/>
          <p:cNvSpPr>
            <a:spLocks noGrp="1"/>
          </p:cNvSpPr>
          <p:nvPr>
            <p:ph type="body" sz="half" idx="2"/>
          </p:nvPr>
        </p:nvSpPr>
        <p:spPr>
          <a:xfrm>
            <a:off x="742043" y="1614715"/>
            <a:ext cx="5078186" cy="4572000"/>
          </a:xfrm>
        </p:spPr>
        <p:txBody>
          <a:bodyPr>
            <a:normAutofit/>
          </a:bodyPr>
          <a:lstStyle/>
          <a:p>
            <a:pPr marL="285750" indent="-285750"/>
            <a:r>
              <a:rPr lang="lt-LT" sz="2400" dirty="0" smtClean="0">
                <a:latin typeface="Aistika" pitchFamily="18" charset="0"/>
              </a:rPr>
              <a:t>    Jonas </a:t>
            </a:r>
            <a:r>
              <a:rPr lang="lt-LT" sz="2400" dirty="0">
                <a:latin typeface="Aistika" pitchFamily="18" charset="0"/>
              </a:rPr>
              <a:t>Jablonskis gimė netoli Naumiesčio, </a:t>
            </a:r>
            <a:r>
              <a:rPr lang="lt-LT" sz="2400" dirty="0" smtClean="0">
                <a:latin typeface="Aistika" pitchFamily="18" charset="0"/>
              </a:rPr>
              <a:t> Kubilėlių</a:t>
            </a:r>
            <a:r>
              <a:rPr lang="lt-LT" sz="2400" dirty="0">
                <a:latin typeface="Aistika" pitchFamily="18" charset="0"/>
              </a:rPr>
              <a:t> kaime, Juozapo Jablonskio (1830–1903) ir Agnės Šipailaitės (1836–1915) šeimoje. </a:t>
            </a:r>
          </a:p>
          <a:p>
            <a:endParaRPr lang="lt-LT" sz="2400" dirty="0"/>
          </a:p>
        </p:txBody>
      </p:sp>
      <p:pic>
        <p:nvPicPr>
          <p:cNvPr id="5" name="Picture 8" descr="http://www.sakiai.lt/sakiai/m/m_images/wfiles/in0x3u201.jpg"/>
          <p:cNvPicPr/>
          <p:nvPr/>
        </p:nvPicPr>
        <p:blipFill>
          <a:blip r:embed="rId3" cstate="print"/>
          <a:srcRect/>
          <a:stretch>
            <a:fillRect/>
          </a:stretch>
        </p:blipFill>
        <p:spPr bwMode="auto">
          <a:xfrm>
            <a:off x="6821713" y="786433"/>
            <a:ext cx="4456793" cy="305985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 xmlns:p14="http://schemas.microsoft.com/office/powerpoint/2010/main" val="12991658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Biografija</a:t>
            </a:r>
            <a:endParaRPr lang="en-US" dirty="0"/>
          </a:p>
        </p:txBody>
      </p:sp>
      <p:sp>
        <p:nvSpPr>
          <p:cNvPr id="4" name="Text Placeholder 3"/>
          <p:cNvSpPr>
            <a:spLocks noGrp="1"/>
          </p:cNvSpPr>
          <p:nvPr>
            <p:ph type="body" sz="half" idx="2"/>
          </p:nvPr>
        </p:nvSpPr>
        <p:spPr>
          <a:xfrm>
            <a:off x="5460679" y="2403929"/>
            <a:ext cx="5918521" cy="4270935"/>
          </a:xfrm>
        </p:spPr>
        <p:txBody>
          <a:bodyPr/>
          <a:lstStyle/>
          <a:p>
            <a:pPr>
              <a:buFont typeface="Arial" pitchFamily="34" charset="0"/>
              <a:buChar char="•"/>
            </a:pPr>
            <a:r>
              <a:rPr lang="lt-LT" sz="2200" dirty="0" smtClean="0">
                <a:latin typeface="Aistika" pitchFamily="18" charset="0"/>
              </a:rPr>
              <a:t>1881 m. aukso medaliu baigė Marijampolės gimnaziją (dabar Rygiškių Jono gimnazija), rugpjūčio mėnesį įstojo į Maskvos universitetą, kur studijavo klasikinę filologiją bei klausė pasaulinio garso lingvisto F. Fortunatovo paskaitų</a:t>
            </a:r>
            <a:r>
              <a:rPr lang="lt-LT" dirty="0" smtClean="0">
                <a:latin typeface="Aistika" pitchFamily="18" charset="0"/>
              </a:rPr>
              <a:t>.</a:t>
            </a:r>
          </a:p>
        </p:txBody>
      </p:sp>
      <p:pic>
        <p:nvPicPr>
          <p:cNvPr id="20482" name="Picture 2" descr="http://alkas.lt/wp-content/uploads/2012/06/jablonskis-lnm.lt-nuotr-e1340032412584.jpg"/>
          <p:cNvPicPr>
            <a:picLocks noChangeAspect="1" noChangeArrowheads="1"/>
          </p:cNvPicPr>
          <p:nvPr/>
        </p:nvPicPr>
        <p:blipFill>
          <a:blip r:embed="rId2" cstate="print"/>
          <a:srcRect/>
          <a:stretch>
            <a:fillRect/>
          </a:stretch>
        </p:blipFill>
        <p:spPr bwMode="auto">
          <a:xfrm>
            <a:off x="567203" y="1680135"/>
            <a:ext cx="4314737" cy="405905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1970234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25 2.25434E-6 L 0 2.25434E-6 " pathEditMode="relative" rAng="0" ptsTypes="AA">
                                      <p:cBhvr>
                                        <p:cTn id="6" dur="2000" fill="hold"/>
                                        <p:tgtEl>
                                          <p:spTgt spid="20482"/>
                                        </p:tgtEl>
                                        <p:attrNameLst>
                                          <p:attrName>ppt_x</p:attrName>
                                          <p:attrName>ppt_y</p:attrName>
                                        </p:attrNameLst>
                                      </p:cBhvr>
                                      <p:rCtr x="125" y="0"/>
                                    </p:animMotion>
                                  </p:childTnLst>
                                </p:cTn>
                              </p:par>
                              <p:par>
                                <p:cTn id="7" presetID="49" presetClass="path" presetSubtype="0" accel="50000" decel="50000" fill="hold" grpId="1" nodeType="withEffect">
                                  <p:stCondLst>
                                    <p:cond delay="0"/>
                                  </p:stCondLst>
                                  <p:childTnLst>
                                    <p:animMotion origin="layout" path="M -0.25 -0.44393 L 4.79167E-6 -3.46821E-7 " pathEditMode="relative" rAng="0" ptsTypes="AA">
                                      <p:cBhvr>
                                        <p:cTn id="8" dur="2000" fill="hold"/>
                                        <p:tgtEl>
                                          <p:spTgt spid="4">
                                            <p:txEl>
                                              <p:pRg st="0" end="0"/>
                                            </p:txEl>
                                          </p:spTgt>
                                        </p:tgtEl>
                                        <p:attrNameLst>
                                          <p:attrName>ppt_x</p:attrName>
                                          <p:attrName>ppt_y</p:attrName>
                                        </p:attrNameLst>
                                      </p:cBhvr>
                                      <p:rCtr x="125" y="22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Biografija</a:t>
            </a:r>
            <a:endParaRPr lang="en-US" dirty="0"/>
          </a:p>
        </p:txBody>
      </p:sp>
      <p:sp>
        <p:nvSpPr>
          <p:cNvPr id="4" name="Text Placeholder 3"/>
          <p:cNvSpPr>
            <a:spLocks noGrp="1"/>
          </p:cNvSpPr>
          <p:nvPr>
            <p:ph type="body" sz="half" idx="2"/>
          </p:nvPr>
        </p:nvSpPr>
        <p:spPr>
          <a:xfrm>
            <a:off x="5437094" y="2059501"/>
            <a:ext cx="6398559" cy="3623235"/>
          </a:xfrm>
        </p:spPr>
        <p:txBody>
          <a:bodyPr>
            <a:noAutofit/>
          </a:bodyPr>
          <a:lstStyle/>
          <a:p>
            <a:pPr>
              <a:buFont typeface="Arial" pitchFamily="34" charset="0"/>
              <a:buChar char="•"/>
            </a:pPr>
            <a:r>
              <a:rPr lang="lt-LT" sz="2300" dirty="0" smtClean="0">
                <a:latin typeface="Aistika" pitchFamily="18" charset="0"/>
              </a:rPr>
              <a:t> </a:t>
            </a:r>
            <a:r>
              <a:rPr lang="en-US" sz="2000" dirty="0" err="1">
                <a:latin typeface="+mj-lt"/>
              </a:rPr>
              <a:t>Baigęs</a:t>
            </a:r>
            <a:r>
              <a:rPr lang="en-US" sz="2000" dirty="0">
                <a:latin typeface="+mj-lt"/>
              </a:rPr>
              <a:t> </a:t>
            </a:r>
            <a:r>
              <a:rPr lang="en-US" sz="2000" dirty="0" err="1">
                <a:latin typeface="+mj-lt"/>
              </a:rPr>
              <a:t>universitetą</a:t>
            </a:r>
            <a:r>
              <a:rPr lang="en-US" sz="2000" dirty="0">
                <a:latin typeface="+mj-lt"/>
              </a:rPr>
              <a:t>, </a:t>
            </a:r>
            <a:r>
              <a:rPr lang="en-US" sz="2000" dirty="0" err="1">
                <a:latin typeface="+mj-lt"/>
              </a:rPr>
              <a:t>Jablonskis</a:t>
            </a:r>
            <a:r>
              <a:rPr lang="en-US" sz="2000" dirty="0">
                <a:latin typeface="+mj-lt"/>
              </a:rPr>
              <a:t> </a:t>
            </a:r>
            <a:r>
              <a:rPr lang="en-US" sz="2000" dirty="0" err="1" smtClean="0">
                <a:latin typeface="+mj-lt"/>
              </a:rPr>
              <a:t>pasir</a:t>
            </a:r>
            <a:r>
              <a:rPr lang="lt-LT" sz="2000" dirty="0" err="1" smtClean="0">
                <a:latin typeface="+mj-lt"/>
              </a:rPr>
              <a:t>inko</a:t>
            </a:r>
            <a:r>
              <a:rPr lang="en-US" sz="2000" dirty="0" smtClean="0">
                <a:latin typeface="+mj-lt"/>
              </a:rPr>
              <a:t> </a:t>
            </a:r>
            <a:r>
              <a:rPr lang="en-US" sz="2000" dirty="0" err="1">
                <a:latin typeface="+mj-lt"/>
              </a:rPr>
              <a:t>ypač</a:t>
            </a:r>
            <a:r>
              <a:rPr lang="en-US" sz="2000" dirty="0">
                <a:latin typeface="+mj-lt"/>
              </a:rPr>
              <a:t> </a:t>
            </a:r>
            <a:r>
              <a:rPr lang="en-US" sz="2000" dirty="0" err="1">
                <a:latin typeface="+mj-lt"/>
              </a:rPr>
              <a:t>sunkų</a:t>
            </a:r>
            <a:r>
              <a:rPr lang="en-US" sz="2000" dirty="0">
                <a:latin typeface="+mj-lt"/>
              </a:rPr>
              <a:t> </a:t>
            </a:r>
            <a:r>
              <a:rPr lang="en-US" sz="2000" dirty="0" err="1">
                <a:latin typeface="+mj-lt"/>
              </a:rPr>
              <a:t>caro</a:t>
            </a:r>
            <a:r>
              <a:rPr lang="en-US" sz="2000" dirty="0">
                <a:latin typeface="+mj-lt"/>
              </a:rPr>
              <a:t> </a:t>
            </a:r>
            <a:r>
              <a:rPr lang="en-US" sz="2000" dirty="0" err="1">
                <a:latin typeface="+mj-lt"/>
              </a:rPr>
              <a:t>valdžios</a:t>
            </a:r>
            <a:r>
              <a:rPr lang="en-US" sz="2000" dirty="0">
                <a:latin typeface="+mj-lt"/>
              </a:rPr>
              <a:t> </a:t>
            </a:r>
            <a:r>
              <a:rPr lang="en-US" sz="2000" dirty="0" err="1">
                <a:latin typeface="+mj-lt"/>
              </a:rPr>
              <a:t>sąlygomis</a:t>
            </a:r>
            <a:r>
              <a:rPr lang="en-US" sz="2000" dirty="0">
                <a:latin typeface="+mj-lt"/>
              </a:rPr>
              <a:t> </a:t>
            </a:r>
            <a:r>
              <a:rPr lang="en-US" sz="2000" dirty="0" err="1">
                <a:latin typeface="+mj-lt"/>
              </a:rPr>
              <a:t>lietuvių</a:t>
            </a:r>
            <a:r>
              <a:rPr lang="en-US" sz="2000" dirty="0">
                <a:latin typeface="+mj-lt"/>
              </a:rPr>
              <a:t> </a:t>
            </a:r>
            <a:r>
              <a:rPr lang="en-US" sz="2000" dirty="0" err="1">
                <a:latin typeface="+mj-lt"/>
              </a:rPr>
              <a:t>kalbos</a:t>
            </a:r>
            <a:r>
              <a:rPr lang="en-US" sz="2000" dirty="0">
                <a:latin typeface="+mj-lt"/>
              </a:rPr>
              <a:t> </a:t>
            </a:r>
            <a:r>
              <a:rPr lang="en-US" sz="2000" dirty="0" err="1">
                <a:latin typeface="+mj-lt"/>
              </a:rPr>
              <a:t>mokytojo</a:t>
            </a:r>
            <a:r>
              <a:rPr lang="en-US" sz="2000" dirty="0">
                <a:latin typeface="+mj-lt"/>
              </a:rPr>
              <a:t> </a:t>
            </a:r>
            <a:r>
              <a:rPr lang="en-US" sz="2000" dirty="0" err="1">
                <a:latin typeface="+mj-lt"/>
              </a:rPr>
              <a:t>ir</a:t>
            </a:r>
            <a:r>
              <a:rPr lang="en-US" sz="2000" dirty="0">
                <a:latin typeface="+mj-lt"/>
              </a:rPr>
              <a:t> </a:t>
            </a:r>
            <a:r>
              <a:rPr lang="en-US" sz="2000" dirty="0" err="1">
                <a:latin typeface="+mj-lt"/>
              </a:rPr>
              <a:t>kovotojo</a:t>
            </a:r>
            <a:r>
              <a:rPr lang="en-US" sz="2000" dirty="0">
                <a:latin typeface="+mj-lt"/>
              </a:rPr>
              <a:t> </a:t>
            </a:r>
            <a:r>
              <a:rPr lang="en-US" sz="2000" dirty="0" err="1">
                <a:latin typeface="+mj-lt"/>
              </a:rPr>
              <a:t>dėl</a:t>
            </a:r>
            <a:r>
              <a:rPr lang="en-US" sz="2000" dirty="0">
                <a:latin typeface="+mj-lt"/>
              </a:rPr>
              <a:t> </a:t>
            </a:r>
            <a:r>
              <a:rPr lang="en-US" sz="2000" dirty="0" err="1">
                <a:latin typeface="+mj-lt"/>
              </a:rPr>
              <a:t>jos</a:t>
            </a:r>
            <a:r>
              <a:rPr lang="en-US" sz="2000" dirty="0">
                <a:latin typeface="+mj-lt"/>
              </a:rPr>
              <a:t> </a:t>
            </a:r>
            <a:r>
              <a:rPr lang="en-US" sz="2000" dirty="0" err="1">
                <a:latin typeface="+mj-lt"/>
              </a:rPr>
              <a:t>teisių</a:t>
            </a:r>
            <a:r>
              <a:rPr lang="en-US" sz="2000" dirty="0">
                <a:latin typeface="+mj-lt"/>
              </a:rPr>
              <a:t> </a:t>
            </a:r>
            <a:r>
              <a:rPr lang="en-US" sz="2000" dirty="0" err="1">
                <a:latin typeface="+mj-lt"/>
              </a:rPr>
              <a:t>kelią</a:t>
            </a:r>
            <a:r>
              <a:rPr lang="en-US" sz="2000" dirty="0">
                <a:latin typeface="+mj-lt"/>
              </a:rPr>
              <a:t>. </a:t>
            </a:r>
            <a:endParaRPr lang="lt-LT" sz="2000" dirty="0" smtClean="0">
              <a:latin typeface="+mj-lt"/>
            </a:endParaRPr>
          </a:p>
          <a:p>
            <a:pPr>
              <a:buFont typeface="Arial" pitchFamily="34" charset="0"/>
              <a:buChar char="•"/>
            </a:pPr>
            <a:r>
              <a:rPr lang="en-US" sz="2000" dirty="0" err="1" smtClean="0">
                <a:latin typeface="+mj-lt"/>
              </a:rPr>
              <a:t>Lietuvoje</a:t>
            </a:r>
            <a:r>
              <a:rPr lang="en-US" sz="2000" dirty="0" smtClean="0">
                <a:latin typeface="+mj-lt"/>
              </a:rPr>
              <a:t> </a:t>
            </a:r>
            <a:r>
              <a:rPr lang="en-US" sz="2000" dirty="0" err="1">
                <a:latin typeface="+mj-lt"/>
              </a:rPr>
              <a:t>mokytojauti</a:t>
            </a:r>
            <a:r>
              <a:rPr lang="en-US" sz="2000" dirty="0">
                <a:latin typeface="+mj-lt"/>
              </a:rPr>
              <a:t> jam </a:t>
            </a:r>
            <a:r>
              <a:rPr lang="en-US" sz="2000" dirty="0" err="1">
                <a:latin typeface="+mj-lt"/>
              </a:rPr>
              <a:t>nebuvo</a:t>
            </a:r>
            <a:r>
              <a:rPr lang="en-US" sz="2000" dirty="0">
                <a:latin typeface="+mj-lt"/>
              </a:rPr>
              <a:t> </a:t>
            </a:r>
            <a:r>
              <a:rPr lang="en-US" sz="2000" dirty="0" err="1">
                <a:latin typeface="+mj-lt"/>
              </a:rPr>
              <a:t>leista</a:t>
            </a:r>
            <a:r>
              <a:rPr lang="en-US" sz="2000" dirty="0">
                <a:latin typeface="+mj-lt"/>
              </a:rPr>
              <a:t>. </a:t>
            </a:r>
            <a:r>
              <a:rPr lang="en-US" sz="2000" dirty="0" err="1">
                <a:latin typeface="+mj-lt"/>
              </a:rPr>
              <a:t>Pirmoji</a:t>
            </a:r>
            <a:r>
              <a:rPr lang="en-US" sz="2000" dirty="0">
                <a:latin typeface="+mj-lt"/>
              </a:rPr>
              <a:t> </a:t>
            </a:r>
            <a:r>
              <a:rPr lang="en-US" sz="2000" dirty="0" err="1">
                <a:latin typeface="+mj-lt"/>
              </a:rPr>
              <a:t>darbo</a:t>
            </a:r>
            <a:r>
              <a:rPr lang="en-US" sz="2000" dirty="0">
                <a:latin typeface="+mj-lt"/>
              </a:rPr>
              <a:t> </a:t>
            </a:r>
            <a:r>
              <a:rPr lang="en-US" sz="2000" dirty="0" err="1">
                <a:latin typeface="+mj-lt"/>
              </a:rPr>
              <a:t>vieta</a:t>
            </a:r>
            <a:r>
              <a:rPr lang="en-US" sz="2000" dirty="0">
                <a:latin typeface="+mj-lt"/>
              </a:rPr>
              <a:t> </a:t>
            </a:r>
            <a:r>
              <a:rPr lang="en-US" sz="2000" dirty="0" err="1">
                <a:latin typeface="+mj-lt"/>
              </a:rPr>
              <a:t>arčiau</a:t>
            </a:r>
            <a:r>
              <a:rPr lang="en-US" sz="2000" dirty="0">
                <a:latin typeface="+mj-lt"/>
              </a:rPr>
              <a:t> </a:t>
            </a:r>
            <a:r>
              <a:rPr lang="en-US" sz="2000" dirty="0" err="1">
                <a:latin typeface="+mj-lt"/>
              </a:rPr>
              <a:t>Lietuvos</a:t>
            </a:r>
            <a:r>
              <a:rPr lang="en-US" sz="2000" dirty="0">
                <a:latin typeface="+mj-lt"/>
              </a:rPr>
              <a:t> </a:t>
            </a:r>
            <a:r>
              <a:rPr lang="en-US" sz="2000" dirty="0" err="1">
                <a:latin typeface="+mj-lt"/>
              </a:rPr>
              <a:t>buvo</a:t>
            </a:r>
            <a:r>
              <a:rPr lang="en-US" sz="2000" dirty="0">
                <a:latin typeface="+mj-lt"/>
              </a:rPr>
              <a:t> </a:t>
            </a:r>
            <a:r>
              <a:rPr lang="en-US" sz="2000" dirty="0" err="1">
                <a:latin typeface="+mj-lt"/>
              </a:rPr>
              <a:t>Mintaujos</a:t>
            </a:r>
            <a:r>
              <a:rPr lang="en-US" sz="2000" dirty="0">
                <a:latin typeface="+mj-lt"/>
              </a:rPr>
              <a:t> </a:t>
            </a:r>
            <a:r>
              <a:rPr lang="en-US" sz="2000" dirty="0" err="1">
                <a:latin typeface="+mj-lt"/>
              </a:rPr>
              <a:t>gimnazija</a:t>
            </a:r>
            <a:r>
              <a:rPr lang="en-US" sz="2000" dirty="0">
                <a:latin typeface="+mj-lt"/>
              </a:rPr>
              <a:t> </a:t>
            </a:r>
            <a:r>
              <a:rPr lang="en-US" sz="2000" dirty="0" err="1">
                <a:latin typeface="+mj-lt"/>
              </a:rPr>
              <a:t>Latvijoje</a:t>
            </a:r>
            <a:r>
              <a:rPr lang="en-US" sz="2000" dirty="0">
                <a:latin typeface="+mj-lt"/>
              </a:rPr>
              <a:t>. </a:t>
            </a:r>
            <a:r>
              <a:rPr lang="en-US" sz="2000" dirty="0" err="1">
                <a:latin typeface="+mj-lt"/>
              </a:rPr>
              <a:t>Tačiau</a:t>
            </a:r>
            <a:r>
              <a:rPr lang="en-US" sz="2000" dirty="0">
                <a:latin typeface="+mj-lt"/>
              </a:rPr>
              <a:t> </a:t>
            </a:r>
            <a:r>
              <a:rPr lang="en-US" sz="2000" dirty="0" err="1">
                <a:latin typeface="+mj-lt"/>
              </a:rPr>
              <a:t>dažnas</a:t>
            </a:r>
            <a:r>
              <a:rPr lang="en-US" sz="2000" dirty="0">
                <a:latin typeface="+mj-lt"/>
              </a:rPr>
              <a:t> </a:t>
            </a:r>
            <a:r>
              <a:rPr lang="en-US" sz="2000" dirty="0" err="1">
                <a:latin typeface="+mj-lt"/>
              </a:rPr>
              <a:t>Jablonskio</a:t>
            </a:r>
            <a:r>
              <a:rPr lang="en-US" sz="2000" dirty="0">
                <a:latin typeface="+mj-lt"/>
              </a:rPr>
              <a:t> </a:t>
            </a:r>
            <a:r>
              <a:rPr lang="en-US" sz="2000" dirty="0" err="1">
                <a:latin typeface="+mj-lt"/>
              </a:rPr>
              <a:t>lankymasis</a:t>
            </a:r>
            <a:r>
              <a:rPr lang="en-US" sz="2000" dirty="0">
                <a:latin typeface="+mj-lt"/>
              </a:rPr>
              <a:t> </a:t>
            </a:r>
            <a:r>
              <a:rPr lang="en-US" sz="2000" dirty="0" err="1">
                <a:latin typeface="+mj-lt"/>
              </a:rPr>
              <a:t>Lietuvoje</a:t>
            </a:r>
            <a:r>
              <a:rPr lang="en-US" sz="2000" dirty="0">
                <a:latin typeface="+mj-lt"/>
              </a:rPr>
              <a:t> </a:t>
            </a:r>
            <a:r>
              <a:rPr lang="en-US" sz="2000" dirty="0" err="1">
                <a:latin typeface="+mj-lt"/>
              </a:rPr>
              <a:t>nepatiko</a:t>
            </a:r>
            <a:r>
              <a:rPr lang="en-US" sz="2000" dirty="0">
                <a:latin typeface="+mj-lt"/>
              </a:rPr>
              <a:t> </a:t>
            </a:r>
            <a:r>
              <a:rPr lang="en-US" sz="2000" dirty="0" err="1">
                <a:latin typeface="+mj-lt"/>
              </a:rPr>
              <a:t>carinei</a:t>
            </a:r>
            <a:r>
              <a:rPr lang="en-US" sz="2000" dirty="0">
                <a:latin typeface="+mj-lt"/>
              </a:rPr>
              <a:t> </a:t>
            </a:r>
            <a:r>
              <a:rPr lang="en-US" sz="2000" dirty="0" err="1">
                <a:latin typeface="+mj-lt"/>
              </a:rPr>
              <a:t>valdžiai</a:t>
            </a:r>
            <a:r>
              <a:rPr lang="en-US" sz="2000" dirty="0">
                <a:latin typeface="+mj-lt"/>
              </a:rPr>
              <a:t>, </a:t>
            </a:r>
            <a:r>
              <a:rPr lang="en-US" sz="2000" dirty="0" err="1">
                <a:latin typeface="+mj-lt"/>
              </a:rPr>
              <a:t>ir</a:t>
            </a:r>
            <a:r>
              <a:rPr lang="en-US" sz="2000" dirty="0">
                <a:latin typeface="+mj-lt"/>
              </a:rPr>
              <a:t> </a:t>
            </a:r>
            <a:r>
              <a:rPr lang="en-US" sz="2000" dirty="0" err="1">
                <a:latin typeface="+mj-lt"/>
              </a:rPr>
              <a:t>jį</a:t>
            </a:r>
            <a:r>
              <a:rPr lang="en-US" sz="2000" dirty="0">
                <a:latin typeface="+mj-lt"/>
              </a:rPr>
              <a:t> </a:t>
            </a:r>
            <a:r>
              <a:rPr lang="en-US" sz="2000" dirty="0" err="1">
                <a:latin typeface="+mj-lt"/>
              </a:rPr>
              <a:t>iškėlė</a:t>
            </a:r>
            <a:r>
              <a:rPr lang="en-US" sz="2000" dirty="0">
                <a:latin typeface="+mj-lt"/>
              </a:rPr>
              <a:t> į </a:t>
            </a:r>
            <a:r>
              <a:rPr lang="en-US" sz="2000" dirty="0" err="1">
                <a:latin typeface="+mj-lt"/>
              </a:rPr>
              <a:t>Taliną</a:t>
            </a:r>
            <a:r>
              <a:rPr lang="en-US" sz="2000" dirty="0">
                <a:latin typeface="+mj-lt"/>
              </a:rPr>
              <a:t>, </a:t>
            </a:r>
            <a:r>
              <a:rPr lang="en-US" sz="2000" dirty="0" err="1">
                <a:latin typeface="+mj-lt"/>
              </a:rPr>
              <a:t>vėliau</a:t>
            </a:r>
            <a:r>
              <a:rPr lang="en-US" sz="2000" dirty="0">
                <a:latin typeface="+mj-lt"/>
              </a:rPr>
              <a:t> </a:t>
            </a:r>
            <a:r>
              <a:rPr lang="en-US" sz="2000" dirty="0" err="1">
                <a:latin typeface="+mj-lt"/>
              </a:rPr>
              <a:t>ištrėmė</a:t>
            </a:r>
            <a:r>
              <a:rPr lang="en-US" sz="2000" dirty="0">
                <a:latin typeface="+mj-lt"/>
              </a:rPr>
              <a:t> į </a:t>
            </a:r>
            <a:r>
              <a:rPr lang="en-US" sz="2000" dirty="0" err="1">
                <a:latin typeface="+mj-lt"/>
              </a:rPr>
              <a:t>Pskovą</a:t>
            </a:r>
            <a:r>
              <a:rPr lang="en-US" sz="2000" dirty="0">
                <a:latin typeface="+mj-lt"/>
              </a:rPr>
              <a:t>. </a:t>
            </a:r>
            <a:endParaRPr lang="lt-LT" sz="2000" dirty="0" smtClean="0">
              <a:latin typeface="+mj-lt"/>
            </a:endParaRPr>
          </a:p>
          <a:p>
            <a:pPr>
              <a:buFont typeface="Arial" pitchFamily="34" charset="0"/>
              <a:buChar char="•"/>
            </a:pPr>
            <a:r>
              <a:rPr lang="lt-LT" sz="2000" dirty="0">
                <a:latin typeface="+mj-lt"/>
              </a:rPr>
              <a:t>Nuo 1889 m. </a:t>
            </a:r>
            <a:r>
              <a:rPr lang="lt-LT" sz="2000" dirty="0" smtClean="0">
                <a:latin typeface="+mj-lt"/>
              </a:rPr>
              <a:t>intensyviai </a:t>
            </a:r>
            <a:r>
              <a:rPr lang="lt-LT" sz="2000" dirty="0">
                <a:latin typeface="+mj-lt"/>
              </a:rPr>
              <a:t>rašė į </a:t>
            </a:r>
            <a:r>
              <a:rPr lang="lt-LT" sz="2000" dirty="0" smtClean="0">
                <a:latin typeface="+mj-lt"/>
              </a:rPr>
              <a:t>laikraštį „Varpas“.</a:t>
            </a:r>
          </a:p>
        </p:txBody>
      </p:sp>
      <p:pic>
        <p:nvPicPr>
          <p:cNvPr id="5" name="Picture 8" descr="http://www.xxiamzius.lt/numeriai/2005/03/02/foto/jablon14.jpg"/>
          <p:cNvPicPr/>
          <p:nvPr/>
        </p:nvPicPr>
        <p:blipFill>
          <a:blip r:embed="rId2" cstate="print"/>
          <a:srcRect/>
          <a:stretch>
            <a:fillRect/>
          </a:stretch>
        </p:blipFill>
        <p:spPr bwMode="auto">
          <a:xfrm>
            <a:off x="1053192" y="1756229"/>
            <a:ext cx="3518807" cy="45781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 xmlns:p14="http://schemas.microsoft.com/office/powerpoint/2010/main" val="31970234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linds(horizont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Biografija</a:t>
            </a:r>
            <a:endParaRPr lang="lt-LT" dirty="0"/>
          </a:p>
        </p:txBody>
      </p:sp>
      <p:sp>
        <p:nvSpPr>
          <p:cNvPr id="3" name="Turinio vietos rezervavimo ženklas 2"/>
          <p:cNvSpPr>
            <a:spLocks noGrp="1"/>
          </p:cNvSpPr>
          <p:nvPr>
            <p:ph idx="1"/>
          </p:nvPr>
        </p:nvSpPr>
        <p:spPr/>
        <p:txBody>
          <a:bodyPr/>
          <a:lstStyle/>
          <a:p>
            <a:endParaRPr lang="lt-LT"/>
          </a:p>
        </p:txBody>
      </p:sp>
      <p:sp>
        <p:nvSpPr>
          <p:cNvPr id="4" name="Teksto vietos rezervavimo ženklas 3"/>
          <p:cNvSpPr>
            <a:spLocks noGrp="1"/>
          </p:cNvSpPr>
          <p:nvPr>
            <p:ph type="body" sz="half" idx="2"/>
          </p:nvPr>
        </p:nvSpPr>
        <p:spPr>
          <a:xfrm>
            <a:off x="988786" y="1770743"/>
            <a:ext cx="4384548" cy="4572000"/>
          </a:xfrm>
        </p:spPr>
        <p:txBody>
          <a:bodyPr/>
          <a:lstStyle/>
          <a:p>
            <a:pPr marL="285750" indent="-285750">
              <a:buFont typeface="Arial" pitchFamily="34" charset="0"/>
              <a:buChar char="•"/>
            </a:pPr>
            <a:r>
              <a:rPr lang="en-US" sz="2200" dirty="0">
                <a:latin typeface="Aistika"/>
              </a:rPr>
              <a:t>1903 m. </a:t>
            </a:r>
            <a:r>
              <a:rPr lang="en-US" sz="2200" dirty="0" err="1">
                <a:latin typeface="Aistika"/>
              </a:rPr>
              <a:t>Jablonskis</a:t>
            </a:r>
            <a:r>
              <a:rPr lang="en-US" sz="2200" dirty="0">
                <a:latin typeface="Aistika"/>
              </a:rPr>
              <a:t> </a:t>
            </a:r>
            <a:r>
              <a:rPr lang="en-US" sz="2200" dirty="0" err="1">
                <a:latin typeface="Aistika"/>
              </a:rPr>
              <a:t>Šiauliuose</a:t>
            </a:r>
            <a:r>
              <a:rPr lang="en-US" sz="2200" dirty="0">
                <a:latin typeface="Aistika"/>
              </a:rPr>
              <a:t> </a:t>
            </a:r>
            <a:r>
              <a:rPr lang="en-US" sz="2200" dirty="0" err="1">
                <a:latin typeface="Aistika"/>
              </a:rPr>
              <a:t>mokė</a:t>
            </a:r>
            <a:r>
              <a:rPr lang="en-US" sz="2200" dirty="0">
                <a:latin typeface="Aistika"/>
              </a:rPr>
              <a:t> </a:t>
            </a:r>
            <a:r>
              <a:rPr lang="en-US" sz="2200" dirty="0" err="1">
                <a:latin typeface="Aistika"/>
              </a:rPr>
              <a:t>inteligentų</a:t>
            </a:r>
            <a:r>
              <a:rPr lang="en-US" sz="2200" dirty="0">
                <a:latin typeface="Aistika"/>
              </a:rPr>
              <a:t> </a:t>
            </a:r>
            <a:r>
              <a:rPr lang="en-US" sz="2200" dirty="0" err="1">
                <a:latin typeface="Aistika"/>
              </a:rPr>
              <a:t>vaikus</a:t>
            </a:r>
            <a:r>
              <a:rPr lang="en-US" sz="2200" dirty="0">
                <a:latin typeface="Aistika"/>
              </a:rPr>
              <a:t> </a:t>
            </a:r>
            <a:r>
              <a:rPr lang="en-US" sz="2200" dirty="0" err="1">
                <a:latin typeface="Aistika"/>
              </a:rPr>
              <a:t>lietuvių</a:t>
            </a:r>
            <a:r>
              <a:rPr lang="en-US" sz="2200" dirty="0">
                <a:latin typeface="Aistika"/>
              </a:rPr>
              <a:t> </a:t>
            </a:r>
            <a:r>
              <a:rPr lang="en-US" sz="2200" dirty="0" err="1">
                <a:latin typeface="Aistika"/>
              </a:rPr>
              <a:t>kalbos</a:t>
            </a:r>
            <a:r>
              <a:rPr lang="en-US" sz="2200" dirty="0">
                <a:latin typeface="Aistika"/>
              </a:rPr>
              <a:t> </a:t>
            </a:r>
            <a:r>
              <a:rPr lang="en-US" sz="2200" dirty="0" err="1">
                <a:latin typeface="Aistika"/>
              </a:rPr>
              <a:t>ir</a:t>
            </a:r>
            <a:r>
              <a:rPr lang="en-US" sz="2200" dirty="0">
                <a:latin typeface="Aistika"/>
              </a:rPr>
              <a:t> </a:t>
            </a:r>
            <a:r>
              <a:rPr lang="en-US" sz="2200" dirty="0" err="1">
                <a:latin typeface="Aistika"/>
              </a:rPr>
              <a:t>rinko</a:t>
            </a:r>
            <a:r>
              <a:rPr lang="en-US" sz="2200" dirty="0">
                <a:latin typeface="Aistika"/>
              </a:rPr>
              <a:t> </a:t>
            </a:r>
            <a:r>
              <a:rPr lang="en-US" sz="2200" dirty="0" err="1">
                <a:latin typeface="Aistika"/>
              </a:rPr>
              <a:t>kalbinius</a:t>
            </a:r>
            <a:r>
              <a:rPr lang="en-US" sz="2200" dirty="0">
                <a:latin typeface="Aistika"/>
              </a:rPr>
              <a:t> </a:t>
            </a:r>
            <a:r>
              <a:rPr lang="en-US" sz="2200" dirty="0" err="1">
                <a:latin typeface="Aistika"/>
              </a:rPr>
              <a:t>duomenis</a:t>
            </a:r>
            <a:r>
              <a:rPr lang="en-US" sz="2200" dirty="0">
                <a:latin typeface="Aistika"/>
              </a:rPr>
              <a:t>. </a:t>
            </a:r>
            <a:r>
              <a:rPr lang="lt-LT" sz="2200" dirty="0" smtClean="0">
                <a:latin typeface="Aistika"/>
              </a:rPr>
              <a:t>Dirbo </a:t>
            </a:r>
            <a:r>
              <a:rPr lang="en-US" sz="2200" dirty="0" err="1" smtClean="0">
                <a:latin typeface="Aistika"/>
              </a:rPr>
              <a:t>vertėju</a:t>
            </a:r>
            <a:r>
              <a:rPr lang="en-US" sz="2200" dirty="0" smtClean="0">
                <a:latin typeface="Aistika"/>
              </a:rPr>
              <a:t> </a:t>
            </a:r>
            <a:r>
              <a:rPr lang="en-US" sz="2200" dirty="0" err="1">
                <a:latin typeface="Aistika"/>
              </a:rPr>
              <a:t>ir</a:t>
            </a:r>
            <a:r>
              <a:rPr lang="en-US" sz="2200" dirty="0">
                <a:latin typeface="Aistika"/>
              </a:rPr>
              <a:t> </a:t>
            </a:r>
            <a:r>
              <a:rPr lang="en-US" sz="2200" dirty="0" err="1">
                <a:latin typeface="Aistika"/>
              </a:rPr>
              <a:t>redaktoriumi</a:t>
            </a:r>
            <a:r>
              <a:rPr lang="en-US" sz="2200" dirty="0">
                <a:latin typeface="Aistika"/>
              </a:rPr>
              <a:t> </a:t>
            </a:r>
            <a:r>
              <a:rPr lang="en-US" sz="2200" dirty="0" err="1">
                <a:latin typeface="Aistika"/>
              </a:rPr>
              <a:t>Vilniuje</a:t>
            </a:r>
            <a:r>
              <a:rPr lang="en-US" sz="2200" dirty="0">
                <a:latin typeface="Aistika"/>
              </a:rPr>
              <a:t> </a:t>
            </a:r>
            <a:r>
              <a:rPr lang="en-US" sz="2200" dirty="0" err="1">
                <a:latin typeface="Aistika"/>
              </a:rPr>
              <a:t>ir</a:t>
            </a:r>
            <a:r>
              <a:rPr lang="en-US" sz="2200" dirty="0">
                <a:latin typeface="Aistika"/>
              </a:rPr>
              <a:t> </a:t>
            </a:r>
            <a:r>
              <a:rPr lang="en-US" sz="2200" dirty="0" err="1">
                <a:latin typeface="Aistika"/>
              </a:rPr>
              <a:t>Panevėžyje</a:t>
            </a:r>
            <a:r>
              <a:rPr lang="en-US" sz="2200" dirty="0">
                <a:latin typeface="Aistika"/>
              </a:rPr>
              <a:t>. </a:t>
            </a:r>
            <a:r>
              <a:rPr lang="en-US" sz="2200" dirty="0" err="1">
                <a:latin typeface="Aistika"/>
              </a:rPr>
              <a:t>Paskui</a:t>
            </a:r>
            <a:r>
              <a:rPr lang="en-US" sz="2200" dirty="0">
                <a:latin typeface="Aistika"/>
              </a:rPr>
              <a:t> </a:t>
            </a:r>
            <a:r>
              <a:rPr lang="en-US" sz="2200" dirty="0" err="1">
                <a:latin typeface="Aistika"/>
              </a:rPr>
              <a:t>mokytojavo</a:t>
            </a:r>
            <a:r>
              <a:rPr lang="en-US" sz="2200" dirty="0">
                <a:latin typeface="Aistika"/>
              </a:rPr>
              <a:t> </a:t>
            </a:r>
            <a:r>
              <a:rPr lang="en-US" sz="2200" dirty="0" err="1">
                <a:latin typeface="Aistika"/>
              </a:rPr>
              <a:t>Breste</a:t>
            </a:r>
            <a:r>
              <a:rPr lang="en-US" sz="2200" dirty="0">
                <a:latin typeface="Aistika"/>
              </a:rPr>
              <a:t>, </a:t>
            </a:r>
            <a:r>
              <a:rPr lang="en-US" sz="2200" dirty="0" err="1">
                <a:latin typeface="Aistika"/>
              </a:rPr>
              <a:t>Gardine</a:t>
            </a:r>
            <a:r>
              <a:rPr lang="en-US" sz="2200" dirty="0">
                <a:latin typeface="Aistika"/>
              </a:rPr>
              <a:t>, </a:t>
            </a:r>
            <a:r>
              <a:rPr lang="en-US" sz="2200" dirty="0" err="1">
                <a:latin typeface="Aistika"/>
              </a:rPr>
              <a:t>Veliže</a:t>
            </a:r>
            <a:r>
              <a:rPr lang="en-US" sz="2200" dirty="0">
                <a:latin typeface="Aistika"/>
              </a:rPr>
              <a:t>, o </a:t>
            </a:r>
            <a:r>
              <a:rPr lang="en-US" sz="2200" dirty="0" err="1">
                <a:latin typeface="Aistika"/>
              </a:rPr>
              <a:t>vėliau</a:t>
            </a:r>
            <a:r>
              <a:rPr lang="en-US" sz="2200" dirty="0">
                <a:latin typeface="Aistika"/>
              </a:rPr>
              <a:t> </a:t>
            </a:r>
            <a:r>
              <a:rPr lang="en-US" sz="2200" dirty="0" err="1">
                <a:latin typeface="Aistika"/>
              </a:rPr>
              <a:t>atsidūrė</a:t>
            </a:r>
            <a:r>
              <a:rPr lang="en-US" sz="2200" dirty="0">
                <a:latin typeface="Aistika"/>
              </a:rPr>
              <a:t> </a:t>
            </a:r>
            <a:r>
              <a:rPr lang="en-US" sz="2200" dirty="0" err="1">
                <a:latin typeface="Aistika"/>
              </a:rPr>
              <a:t>Voroneže</a:t>
            </a:r>
            <a:r>
              <a:rPr lang="en-US" sz="2200" dirty="0">
                <a:latin typeface="Aistika"/>
              </a:rPr>
              <a:t>, </a:t>
            </a:r>
            <a:r>
              <a:rPr lang="en-US" sz="2200" dirty="0" err="1">
                <a:latin typeface="Aistika"/>
              </a:rPr>
              <a:t>kur</a:t>
            </a:r>
            <a:r>
              <a:rPr lang="en-US" sz="2200" dirty="0">
                <a:latin typeface="Aistika"/>
              </a:rPr>
              <a:t> </a:t>
            </a:r>
            <a:r>
              <a:rPr lang="en-US" sz="2200" dirty="0" err="1">
                <a:latin typeface="Aistika"/>
              </a:rPr>
              <a:t>mokė</a:t>
            </a:r>
            <a:r>
              <a:rPr lang="en-US" sz="2200" dirty="0">
                <a:latin typeface="Aistika"/>
              </a:rPr>
              <a:t> </a:t>
            </a:r>
            <a:r>
              <a:rPr lang="en-US" sz="2200" dirty="0" err="1">
                <a:latin typeface="Aistika"/>
              </a:rPr>
              <a:t>lietuvių</a:t>
            </a:r>
            <a:r>
              <a:rPr lang="en-US" sz="2200" dirty="0">
                <a:latin typeface="Aistika"/>
              </a:rPr>
              <a:t> </a:t>
            </a:r>
            <a:r>
              <a:rPr lang="en-US" sz="2200" dirty="0" err="1">
                <a:latin typeface="Aistika"/>
              </a:rPr>
              <a:t>pabėgėlių</a:t>
            </a:r>
            <a:r>
              <a:rPr lang="en-US" sz="2200" dirty="0">
                <a:latin typeface="Aistika"/>
              </a:rPr>
              <a:t> </a:t>
            </a:r>
            <a:r>
              <a:rPr lang="en-US" sz="2200" dirty="0" err="1">
                <a:latin typeface="Aistika"/>
              </a:rPr>
              <a:t>vaikus</a:t>
            </a:r>
            <a:r>
              <a:rPr lang="en-US" sz="2200" dirty="0">
                <a:latin typeface="Aistika"/>
              </a:rPr>
              <a:t> ten </a:t>
            </a:r>
            <a:r>
              <a:rPr lang="en-US" sz="2200" dirty="0" err="1" smtClean="0">
                <a:latin typeface="Aistika"/>
              </a:rPr>
              <a:t>įs</a:t>
            </a:r>
            <a:r>
              <a:rPr lang="lt-LT" sz="2200" dirty="0" smtClean="0">
                <a:latin typeface="Aistika"/>
              </a:rPr>
              <a:t>teigtose</a:t>
            </a:r>
            <a:r>
              <a:rPr lang="en-US" sz="2200" dirty="0" smtClean="0">
                <a:latin typeface="Aistika"/>
              </a:rPr>
              <a:t> </a:t>
            </a:r>
            <a:r>
              <a:rPr lang="en-US" sz="2200" dirty="0" err="1">
                <a:latin typeface="Aistika"/>
              </a:rPr>
              <a:t>lietuviškose</a:t>
            </a:r>
            <a:r>
              <a:rPr lang="en-US" sz="2200" dirty="0">
                <a:latin typeface="Aistika"/>
              </a:rPr>
              <a:t> </a:t>
            </a:r>
            <a:r>
              <a:rPr lang="en-US" sz="2200" dirty="0" err="1">
                <a:latin typeface="Aistika"/>
              </a:rPr>
              <a:t>gimnazijose</a:t>
            </a:r>
            <a:r>
              <a:rPr lang="en-US" sz="2200" dirty="0">
                <a:latin typeface="Aistika"/>
              </a:rPr>
              <a:t>. </a:t>
            </a:r>
          </a:p>
          <a:p>
            <a:pPr marL="285750" indent="-285750">
              <a:buFont typeface="Arial" pitchFamily="34" charset="0"/>
              <a:buChar char="•"/>
            </a:pPr>
            <a:endParaRPr lang="lt-LT" dirty="0"/>
          </a:p>
        </p:txBody>
      </p:sp>
      <p:pic>
        <p:nvPicPr>
          <p:cNvPr id="5" name="Picture 2" descr="http://www.respublika.lt/uploads/img/catalog/1/photo_for_gallery_1_73546962.jpg"/>
          <p:cNvPicPr/>
          <p:nvPr/>
        </p:nvPicPr>
        <p:blipFill>
          <a:blip r:embed="rId2" cstate="print"/>
          <a:srcRect/>
          <a:stretch>
            <a:fillRect/>
          </a:stretch>
        </p:blipFill>
        <p:spPr bwMode="auto">
          <a:xfrm rot="21379966">
            <a:off x="6366228" y="1930762"/>
            <a:ext cx="5127232" cy="3862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136761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accel="50000" decel="50000" fill="hold" nodeType="withEffect">
                                  <p:stCondLst>
                                    <p:cond delay="0"/>
                                  </p:stCondLst>
                                  <p:childTnLst>
                                    <p:animMotion origin="layout" path="M 0.2 -0.27283 L 2.70833E-6 6.35838E-7 " pathEditMode="relative" rAng="0" ptsTypes="AA">
                                      <p:cBhvr>
                                        <p:cTn id="6" dur="2000" fill="hold"/>
                                        <p:tgtEl>
                                          <p:spTgt spid="5"/>
                                        </p:tgtEl>
                                        <p:attrNameLst>
                                          <p:attrName>ppt_x</p:attrName>
                                          <p:attrName>ppt_y</p:attrName>
                                        </p:attrNameLst>
                                      </p:cBhvr>
                                      <p:rCtr x="-10000" y="13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Biografija</a:t>
            </a:r>
            <a:endParaRPr lang="en-US" dirty="0"/>
          </a:p>
        </p:txBody>
      </p:sp>
      <p:sp>
        <p:nvSpPr>
          <p:cNvPr id="3" name="Content Placeholder 2"/>
          <p:cNvSpPr>
            <a:spLocks noGrp="1"/>
          </p:cNvSpPr>
          <p:nvPr>
            <p:ph idx="1"/>
          </p:nvPr>
        </p:nvSpPr>
        <p:spPr>
          <a:xfrm>
            <a:off x="474762" y="1643742"/>
            <a:ext cx="4619752" cy="4572001"/>
          </a:xfrm>
        </p:spPr>
        <p:txBody>
          <a:bodyPr>
            <a:normAutofit/>
          </a:bodyPr>
          <a:lstStyle/>
          <a:p>
            <a:r>
              <a:rPr lang="lt-LT" sz="2200" dirty="0" smtClean="0">
                <a:latin typeface="Aistika"/>
              </a:rPr>
              <a:t>1890 m. liepos 24 d. Švobiškio evangelikų reformatų bažnyčioje susituokė su Konstancija Sketeryte (1868–1948). </a:t>
            </a:r>
          </a:p>
          <a:p>
            <a:r>
              <a:rPr lang="lt-LT" sz="2200" dirty="0" smtClean="0">
                <a:latin typeface="Aistika"/>
              </a:rPr>
              <a:t>Šeima J. Jablonskiui buvo brangus dalykas, bet ji teikė ir tam tikrų rūpesčių. Gimus dukrelei, po savaitės ji mirė. Tai buvo didelis smūgis tiek motinai, tiek tėvui. </a:t>
            </a:r>
          </a:p>
          <a:p>
            <a:r>
              <a:rPr lang="lt-LT" sz="2200" dirty="0">
                <a:latin typeface="Aistika"/>
              </a:rPr>
              <a:t>G</a:t>
            </a:r>
            <a:r>
              <a:rPr lang="lt-LT" sz="2200" dirty="0" smtClean="0">
                <a:latin typeface="Aistika"/>
              </a:rPr>
              <a:t>yvenant Mintaujoje Jablonskiams gimė dar trys vaikai: Konstantinas, Ona ir Julija.</a:t>
            </a:r>
          </a:p>
          <a:p>
            <a:endParaRPr lang="en-US" sz="2200" dirty="0"/>
          </a:p>
        </p:txBody>
      </p:sp>
      <p:pic>
        <p:nvPicPr>
          <p:cNvPr id="8" name="Picture 6" descr="http://static.zebra.lt/files/201004/aztZQUQ3.jpg"/>
          <p:cNvPicPr/>
          <p:nvPr/>
        </p:nvPicPr>
        <p:blipFill rotWithShape="1">
          <a:blip r:embed="rId2" cstate="print"/>
          <a:srcRect l="18343" r="13906"/>
          <a:stretch/>
        </p:blipFill>
        <p:spPr bwMode="auto">
          <a:xfrm rot="345617">
            <a:off x="8501708" y="3276243"/>
            <a:ext cx="3323773" cy="32450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aveikslėlis 9"/>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21353355">
            <a:off x="5435601" y="243213"/>
            <a:ext cx="3439886" cy="5023135"/>
          </a:xfrm>
          <a:prstGeom prst="rect">
            <a:avLst/>
          </a:prstGeom>
          <a:noFill/>
          <a:ln>
            <a:noFill/>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Biografija</a:t>
            </a:r>
            <a:endParaRPr lang="en-US" dirty="0"/>
          </a:p>
        </p:txBody>
      </p:sp>
      <p:sp>
        <p:nvSpPr>
          <p:cNvPr id="4" name="Text Placeholder 3"/>
          <p:cNvSpPr>
            <a:spLocks noGrp="1"/>
          </p:cNvSpPr>
          <p:nvPr>
            <p:ph type="body" sz="half" idx="2"/>
          </p:nvPr>
        </p:nvSpPr>
        <p:spPr>
          <a:xfrm>
            <a:off x="1091452" y="1506071"/>
            <a:ext cx="6398559" cy="4639235"/>
          </a:xfrm>
        </p:spPr>
        <p:txBody>
          <a:bodyPr/>
          <a:lstStyle/>
          <a:p>
            <a:r>
              <a:rPr lang="lt-LT" dirty="0" smtClean="0"/>
              <a:t> </a:t>
            </a:r>
          </a:p>
          <a:p>
            <a:endParaRPr lang="en-US" dirty="0"/>
          </a:p>
        </p:txBody>
      </p:sp>
      <p:sp>
        <p:nvSpPr>
          <p:cNvPr id="5" name="Rectangle 4"/>
          <p:cNvSpPr/>
          <p:nvPr/>
        </p:nvSpPr>
        <p:spPr>
          <a:xfrm>
            <a:off x="351971" y="1782570"/>
            <a:ext cx="4220027" cy="4770537"/>
          </a:xfrm>
          <a:prstGeom prst="rect">
            <a:avLst/>
          </a:prstGeom>
        </p:spPr>
        <p:txBody>
          <a:bodyPr wrap="square">
            <a:spAutoFit/>
          </a:bodyPr>
          <a:lstStyle/>
          <a:p>
            <a:pPr marL="342900" indent="-342900">
              <a:buFont typeface="Arial" pitchFamily="34" charset="0"/>
              <a:buChar char="•"/>
            </a:pPr>
            <a:r>
              <a:rPr lang="en-US" sz="1900" dirty="0">
                <a:latin typeface="Aistika"/>
              </a:rPr>
              <a:t>Po </a:t>
            </a:r>
            <a:r>
              <a:rPr lang="en-US" sz="1900" dirty="0" err="1">
                <a:latin typeface="Aistika"/>
              </a:rPr>
              <a:t>Spalio</a:t>
            </a:r>
            <a:r>
              <a:rPr lang="en-US" sz="1900" dirty="0">
                <a:latin typeface="Aistika"/>
              </a:rPr>
              <a:t> </a:t>
            </a:r>
            <a:r>
              <a:rPr lang="en-US" sz="1900" dirty="0" err="1">
                <a:latin typeface="Aistika"/>
              </a:rPr>
              <a:t>perversmo</a:t>
            </a:r>
            <a:r>
              <a:rPr lang="en-US" sz="1900" dirty="0">
                <a:latin typeface="Aistika"/>
              </a:rPr>
              <a:t> </a:t>
            </a:r>
            <a:r>
              <a:rPr lang="en-US" sz="1900" dirty="0" err="1">
                <a:latin typeface="Aistika"/>
              </a:rPr>
              <a:t>Rusijoje</a:t>
            </a:r>
            <a:r>
              <a:rPr lang="en-US" sz="1900" dirty="0">
                <a:latin typeface="Aistika"/>
              </a:rPr>
              <a:t>, 1918 m. </a:t>
            </a:r>
            <a:r>
              <a:rPr lang="en-US" sz="1900" dirty="0" err="1">
                <a:latin typeface="Aistika"/>
              </a:rPr>
              <a:t>vasarą</a:t>
            </a:r>
            <a:r>
              <a:rPr lang="en-US" sz="1900" dirty="0">
                <a:latin typeface="Aistika"/>
              </a:rPr>
              <a:t>, </a:t>
            </a:r>
            <a:r>
              <a:rPr lang="en-US" sz="1900" dirty="0" err="1">
                <a:latin typeface="Aistika"/>
              </a:rPr>
              <a:t>Jablonskis</a:t>
            </a:r>
            <a:r>
              <a:rPr lang="en-US" sz="1900" dirty="0">
                <a:latin typeface="Aistika"/>
              </a:rPr>
              <a:t> </a:t>
            </a:r>
            <a:r>
              <a:rPr lang="en-US" sz="1900" dirty="0" err="1">
                <a:latin typeface="Aistika"/>
              </a:rPr>
              <a:t>grįžo</a:t>
            </a:r>
            <a:r>
              <a:rPr lang="en-US" sz="1900" dirty="0">
                <a:latin typeface="Aistika"/>
              </a:rPr>
              <a:t> į </a:t>
            </a:r>
            <a:r>
              <a:rPr lang="en-US" sz="1900" dirty="0" err="1">
                <a:latin typeface="Aistika"/>
              </a:rPr>
              <a:t>Lietuvą</a:t>
            </a:r>
            <a:r>
              <a:rPr lang="en-US" sz="1900" dirty="0">
                <a:latin typeface="Aistika"/>
              </a:rPr>
              <a:t>. </a:t>
            </a:r>
            <a:r>
              <a:rPr lang="en-US" sz="1900" dirty="0" err="1">
                <a:latin typeface="Aistika"/>
              </a:rPr>
              <a:t>Pradžioje</a:t>
            </a:r>
            <a:r>
              <a:rPr lang="en-US" sz="1900" dirty="0">
                <a:latin typeface="Aistika"/>
              </a:rPr>
              <a:t> </a:t>
            </a:r>
            <a:r>
              <a:rPr lang="en-US" sz="1900" dirty="0" err="1">
                <a:latin typeface="Aistika"/>
              </a:rPr>
              <a:t>gyveno</a:t>
            </a:r>
            <a:r>
              <a:rPr lang="en-US" sz="1900" dirty="0">
                <a:latin typeface="Aistika"/>
              </a:rPr>
              <a:t> </a:t>
            </a:r>
            <a:r>
              <a:rPr lang="en-US" sz="1900" dirty="0" err="1">
                <a:latin typeface="Aistika"/>
              </a:rPr>
              <a:t>ir</a:t>
            </a:r>
            <a:r>
              <a:rPr lang="en-US" sz="1900" dirty="0">
                <a:latin typeface="Aistika"/>
              </a:rPr>
              <a:t> </a:t>
            </a:r>
            <a:r>
              <a:rPr lang="en-US" sz="1900" dirty="0" err="1">
                <a:latin typeface="Aistika"/>
              </a:rPr>
              <a:t>dirbo</a:t>
            </a:r>
            <a:r>
              <a:rPr lang="en-US" sz="1900" dirty="0">
                <a:latin typeface="Aistika"/>
              </a:rPr>
              <a:t> </a:t>
            </a:r>
            <a:r>
              <a:rPr lang="en-US" sz="1900" dirty="0" err="1">
                <a:latin typeface="Aistika"/>
              </a:rPr>
              <a:t>Vilniuje</a:t>
            </a:r>
            <a:r>
              <a:rPr lang="en-US" sz="1900" dirty="0">
                <a:latin typeface="Aistika"/>
              </a:rPr>
              <a:t>, </a:t>
            </a:r>
            <a:r>
              <a:rPr lang="en-US" sz="1900" dirty="0" err="1">
                <a:latin typeface="Aistika"/>
              </a:rPr>
              <a:t>vėliau</a:t>
            </a:r>
            <a:r>
              <a:rPr lang="en-US" sz="1900" dirty="0">
                <a:latin typeface="Aistika"/>
              </a:rPr>
              <a:t>, </a:t>
            </a:r>
            <a:r>
              <a:rPr lang="en-US" sz="1900" dirty="0" err="1">
                <a:latin typeface="Aistika"/>
              </a:rPr>
              <a:t>Lenkijai</a:t>
            </a:r>
            <a:r>
              <a:rPr lang="en-US" sz="1900" dirty="0">
                <a:latin typeface="Aistika"/>
              </a:rPr>
              <a:t> </a:t>
            </a:r>
            <a:r>
              <a:rPr lang="en-US" sz="1900" dirty="0" err="1">
                <a:latin typeface="Aistika"/>
              </a:rPr>
              <a:t>užgrobus</a:t>
            </a:r>
            <a:r>
              <a:rPr lang="en-US" sz="1900" dirty="0">
                <a:latin typeface="Aistika"/>
              </a:rPr>
              <a:t> </a:t>
            </a:r>
            <a:r>
              <a:rPr lang="en-US" sz="1900" dirty="0" err="1">
                <a:latin typeface="Aistika"/>
              </a:rPr>
              <a:t>Vilnių</a:t>
            </a:r>
            <a:r>
              <a:rPr lang="en-US" sz="1900" dirty="0">
                <a:latin typeface="Aistika"/>
              </a:rPr>
              <a:t>, </a:t>
            </a:r>
            <a:r>
              <a:rPr lang="en-US" sz="1900" dirty="0" err="1">
                <a:latin typeface="Aistika"/>
              </a:rPr>
              <a:t>persikėlė</a:t>
            </a:r>
            <a:r>
              <a:rPr lang="en-US" sz="1900" dirty="0">
                <a:latin typeface="Aistika"/>
              </a:rPr>
              <a:t> į </a:t>
            </a:r>
            <a:r>
              <a:rPr lang="en-US" sz="1900" dirty="0" err="1">
                <a:latin typeface="Aistika"/>
              </a:rPr>
              <a:t>Kauną</a:t>
            </a:r>
            <a:r>
              <a:rPr lang="en-US" sz="1900" dirty="0">
                <a:latin typeface="Aistika"/>
              </a:rPr>
              <a:t>. 1922 m. </a:t>
            </a:r>
            <a:r>
              <a:rPr lang="en-US" sz="1900" dirty="0" err="1">
                <a:latin typeface="Aistika"/>
              </a:rPr>
              <a:t>įkūrus</a:t>
            </a:r>
            <a:r>
              <a:rPr lang="en-US" sz="1900" dirty="0">
                <a:latin typeface="Aistika"/>
              </a:rPr>
              <a:t> </a:t>
            </a:r>
            <a:r>
              <a:rPr lang="en-US" sz="1900" dirty="0" err="1">
                <a:latin typeface="Aistika"/>
              </a:rPr>
              <a:t>universitetą</a:t>
            </a:r>
            <a:r>
              <a:rPr lang="en-US" sz="1900" dirty="0">
                <a:latin typeface="Aistika"/>
              </a:rPr>
              <a:t>, </a:t>
            </a:r>
            <a:r>
              <a:rPr lang="en-US" sz="1900" dirty="0" err="1">
                <a:latin typeface="Aistika"/>
              </a:rPr>
              <a:t>buvo</a:t>
            </a:r>
            <a:r>
              <a:rPr lang="en-US" sz="1900" dirty="0">
                <a:latin typeface="Aistika"/>
              </a:rPr>
              <a:t> </a:t>
            </a:r>
            <a:r>
              <a:rPr lang="en-US" sz="1900" dirty="0" err="1">
                <a:latin typeface="Aistika"/>
              </a:rPr>
              <a:t>išrinktas</a:t>
            </a:r>
            <a:r>
              <a:rPr lang="en-US" sz="1900" dirty="0">
                <a:latin typeface="Aistika"/>
              </a:rPr>
              <a:t> </a:t>
            </a:r>
            <a:r>
              <a:rPr lang="en-US" sz="1900" dirty="0" err="1">
                <a:latin typeface="Aistika"/>
              </a:rPr>
              <a:t>lietuvių</a:t>
            </a:r>
            <a:r>
              <a:rPr lang="en-US" sz="1900" dirty="0">
                <a:latin typeface="Aistika"/>
              </a:rPr>
              <a:t> </a:t>
            </a:r>
            <a:r>
              <a:rPr lang="en-US" sz="1900" dirty="0" err="1">
                <a:latin typeface="Aistika"/>
              </a:rPr>
              <a:t>kalbos</a:t>
            </a:r>
            <a:r>
              <a:rPr lang="en-US" sz="1900" dirty="0">
                <a:latin typeface="Aistika"/>
              </a:rPr>
              <a:t> </a:t>
            </a:r>
            <a:r>
              <a:rPr lang="en-US" sz="1900" dirty="0" err="1">
                <a:latin typeface="Aistika"/>
              </a:rPr>
              <a:t>profesoriumi</a:t>
            </a:r>
            <a:r>
              <a:rPr lang="en-US" sz="1900" dirty="0">
                <a:latin typeface="Aistika"/>
              </a:rPr>
              <a:t> </a:t>
            </a:r>
            <a:r>
              <a:rPr lang="en-US" sz="1900" dirty="0" err="1">
                <a:latin typeface="Aistika"/>
              </a:rPr>
              <a:t>ir</a:t>
            </a:r>
            <a:r>
              <a:rPr lang="en-US" sz="1900" dirty="0">
                <a:latin typeface="Aistika"/>
              </a:rPr>
              <a:t>, </a:t>
            </a:r>
            <a:r>
              <a:rPr lang="en-US" sz="1900" dirty="0" err="1">
                <a:latin typeface="Aistika"/>
              </a:rPr>
              <a:t>kol</a:t>
            </a:r>
            <a:r>
              <a:rPr lang="en-US" sz="1900" dirty="0">
                <a:latin typeface="Aistika"/>
              </a:rPr>
              <a:t> </a:t>
            </a:r>
            <a:r>
              <a:rPr lang="en-US" sz="1900" dirty="0" err="1">
                <a:latin typeface="Aistika"/>
              </a:rPr>
              <a:t>leido</a:t>
            </a:r>
            <a:r>
              <a:rPr lang="en-US" sz="1900" dirty="0">
                <a:latin typeface="Aistika"/>
              </a:rPr>
              <a:t> </a:t>
            </a:r>
            <a:r>
              <a:rPr lang="en-US" sz="1900" dirty="0" err="1">
                <a:latin typeface="Aistika"/>
              </a:rPr>
              <a:t>jėgos</a:t>
            </a:r>
            <a:r>
              <a:rPr lang="en-US" sz="1900" dirty="0">
                <a:latin typeface="Aistika"/>
              </a:rPr>
              <a:t>, </a:t>
            </a:r>
            <a:r>
              <a:rPr lang="en-US" sz="1900" dirty="0" err="1">
                <a:latin typeface="Aistika"/>
              </a:rPr>
              <a:t>dėstė</a:t>
            </a:r>
            <a:r>
              <a:rPr lang="en-US" sz="1900" dirty="0">
                <a:latin typeface="Aistika"/>
              </a:rPr>
              <a:t> </a:t>
            </a:r>
            <a:r>
              <a:rPr lang="en-US" sz="1900" dirty="0" err="1" smtClean="0">
                <a:latin typeface="Aistika"/>
              </a:rPr>
              <a:t>universitet</a:t>
            </a:r>
            <a:r>
              <a:rPr lang="lt-LT" sz="1900" dirty="0" smtClean="0">
                <a:latin typeface="Aistika"/>
              </a:rPr>
              <a:t>e. </a:t>
            </a:r>
          </a:p>
          <a:p>
            <a:pPr marL="342900" indent="-342900"/>
            <a:endParaRPr lang="lt-LT" sz="1900" dirty="0" smtClean="0">
              <a:latin typeface="Aistika"/>
            </a:endParaRPr>
          </a:p>
          <a:p>
            <a:pPr marL="342900" indent="-342900">
              <a:buFont typeface="Arial" pitchFamily="34" charset="0"/>
              <a:buChar char="•"/>
            </a:pPr>
            <a:r>
              <a:rPr lang="lt-LT" sz="1900" dirty="0" smtClean="0">
                <a:latin typeface="Aistika"/>
              </a:rPr>
              <a:t>1928 m. gegužės 15 d. apdovanotas LDK Gedimino 2-ojo laipsnio ordinu.</a:t>
            </a:r>
          </a:p>
          <a:p>
            <a:pPr marL="342900" indent="-342900">
              <a:buFont typeface="Arial" pitchFamily="34" charset="0"/>
              <a:buChar char="•"/>
            </a:pPr>
            <a:endParaRPr lang="lt-LT" sz="1900" dirty="0" smtClean="0">
              <a:latin typeface="Aistika"/>
            </a:endParaRPr>
          </a:p>
          <a:p>
            <a:pPr marL="342900" indent="-342900">
              <a:buFont typeface="Arial" pitchFamily="34" charset="0"/>
              <a:buChar char="•"/>
            </a:pPr>
            <a:r>
              <a:rPr lang="lt-LT" sz="1900" dirty="0" smtClean="0">
                <a:latin typeface="Aistika" pitchFamily="18" charset="0"/>
              </a:rPr>
              <a:t>1930 m. vasario 23 d. </a:t>
            </a:r>
            <a:r>
              <a:rPr lang="lt-LT" sz="1900" dirty="0" smtClean="0">
                <a:latin typeface="Aistika"/>
              </a:rPr>
              <a:t>mirė Kauno karo ligoninėje, palaidotas Petrašiūnų kapinėse.</a:t>
            </a:r>
            <a:endParaRPr lang="lt-LT" sz="1900" dirty="0"/>
          </a:p>
        </p:txBody>
      </p:sp>
      <p:pic>
        <p:nvPicPr>
          <p:cNvPr id="6" name="Picture 6" descr="http://100strichu.lt/wp-content/uploads/2012/03/Rygiskiu_Jono_gimnazija1.jpg"/>
          <p:cNvPicPr>
            <a:picLocks noChangeAspect="1" noChangeArrowheads="1"/>
          </p:cNvPicPr>
          <p:nvPr/>
        </p:nvPicPr>
        <p:blipFill>
          <a:blip r:embed="rId2" cstate="print"/>
          <a:srcRect/>
          <a:stretch>
            <a:fillRect/>
          </a:stretch>
        </p:blipFill>
        <p:spPr bwMode="auto">
          <a:xfrm>
            <a:off x="6681411" y="2735850"/>
            <a:ext cx="5089675" cy="38172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8" descr="Vaizdas:Jonas Jablonskis 001.jpg"/>
          <p:cNvPicPr>
            <a:picLocks noChangeAspect="1" noChangeArrowheads="1"/>
          </p:cNvPicPr>
          <p:nvPr/>
        </p:nvPicPr>
        <p:blipFill>
          <a:blip r:embed="rId3" cstate="print"/>
          <a:srcRect/>
          <a:stretch>
            <a:fillRect/>
          </a:stretch>
        </p:blipFill>
        <p:spPr bwMode="auto">
          <a:xfrm rot="362365">
            <a:off x="4755249" y="455620"/>
            <a:ext cx="4995938" cy="3746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1970234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Darbai</a:t>
            </a:r>
            <a:endParaRPr lang="en-US" dirty="0"/>
          </a:p>
        </p:txBody>
      </p:sp>
      <p:sp>
        <p:nvSpPr>
          <p:cNvPr id="4" name="Text Placeholder 3"/>
          <p:cNvSpPr>
            <a:spLocks noGrp="1"/>
          </p:cNvSpPr>
          <p:nvPr>
            <p:ph type="body" sz="half" idx="2"/>
          </p:nvPr>
        </p:nvSpPr>
        <p:spPr>
          <a:xfrm>
            <a:off x="4865168" y="1473414"/>
            <a:ext cx="6194719" cy="5123329"/>
          </a:xfrm>
        </p:spPr>
        <p:txBody>
          <a:bodyPr>
            <a:normAutofit/>
          </a:bodyPr>
          <a:lstStyle/>
          <a:p>
            <a:pPr marL="342900" indent="-342900">
              <a:buFont typeface="Arial" pitchFamily="34" charset="0"/>
              <a:buChar char="•"/>
            </a:pPr>
            <a:r>
              <a:rPr lang="en-US" sz="2200" b="1" dirty="0" smtClean="0">
                <a:latin typeface="Aistika"/>
              </a:rPr>
              <a:t>Jon</a:t>
            </a:r>
            <a:r>
              <a:rPr lang="lt-LT" sz="2200" b="1" dirty="0" smtClean="0">
                <a:latin typeface="Aistika"/>
              </a:rPr>
              <a:t>o</a:t>
            </a:r>
            <a:r>
              <a:rPr lang="en-US" sz="2200" b="1" dirty="0" smtClean="0">
                <a:latin typeface="Aistika"/>
              </a:rPr>
              <a:t> </a:t>
            </a:r>
            <a:r>
              <a:rPr lang="en-US" sz="2200" b="1" dirty="0" err="1" smtClean="0">
                <a:latin typeface="Aistika"/>
              </a:rPr>
              <a:t>Jablonski</a:t>
            </a:r>
            <a:r>
              <a:rPr lang="lt-LT" sz="2200" b="1" dirty="0" smtClean="0">
                <a:latin typeface="Aistika"/>
              </a:rPr>
              <a:t>o</a:t>
            </a:r>
            <a:r>
              <a:rPr lang="lt-LT" sz="2200" i="1" dirty="0" smtClean="0">
                <a:latin typeface="Aistika"/>
              </a:rPr>
              <a:t> </a:t>
            </a:r>
            <a:r>
              <a:rPr lang="en-US" sz="2200" dirty="0" err="1" smtClean="0">
                <a:latin typeface="Aistika"/>
              </a:rPr>
              <a:t>darbai</a:t>
            </a:r>
            <a:r>
              <a:rPr lang="en-US" sz="2200" dirty="0" smtClean="0">
                <a:latin typeface="Aistika"/>
              </a:rPr>
              <a:t> </a:t>
            </a:r>
            <a:r>
              <a:rPr lang="en-US" sz="2200" dirty="0" err="1">
                <a:latin typeface="Aistika"/>
              </a:rPr>
              <a:t>ir</a:t>
            </a:r>
            <a:r>
              <a:rPr lang="en-US" sz="2200" dirty="0">
                <a:latin typeface="Aistika"/>
              </a:rPr>
              <a:t> </a:t>
            </a:r>
            <a:r>
              <a:rPr lang="en-US" sz="2200" dirty="0" err="1">
                <a:latin typeface="Aistika"/>
              </a:rPr>
              <a:t>veikla</a:t>
            </a:r>
            <a:r>
              <a:rPr lang="en-US" sz="2200" dirty="0">
                <a:latin typeface="Aistika"/>
              </a:rPr>
              <a:t> </a:t>
            </a:r>
            <a:r>
              <a:rPr lang="en-US" sz="2200" dirty="0" err="1">
                <a:latin typeface="Aistika"/>
              </a:rPr>
              <a:t>ypač</a:t>
            </a:r>
            <a:r>
              <a:rPr lang="en-US" sz="2200" dirty="0">
                <a:latin typeface="Aistika"/>
              </a:rPr>
              <a:t> </a:t>
            </a:r>
            <a:r>
              <a:rPr lang="en-US" sz="2200" dirty="0" err="1">
                <a:latin typeface="Aistika"/>
              </a:rPr>
              <a:t>reikšminga</a:t>
            </a:r>
            <a:r>
              <a:rPr lang="en-US" sz="2200" dirty="0">
                <a:latin typeface="Aistika"/>
              </a:rPr>
              <a:t> </a:t>
            </a:r>
            <a:r>
              <a:rPr lang="en-US" sz="2200" dirty="0" err="1">
                <a:latin typeface="Aistika"/>
              </a:rPr>
              <a:t>lietuvių</a:t>
            </a:r>
            <a:r>
              <a:rPr lang="en-US" sz="2200" dirty="0">
                <a:latin typeface="Aistika"/>
              </a:rPr>
              <a:t> </a:t>
            </a:r>
            <a:r>
              <a:rPr lang="en-US" sz="2000" dirty="0" err="1" smtClean="0">
                <a:latin typeface="Aistika"/>
              </a:rPr>
              <a:t>literatūrai</a:t>
            </a:r>
            <a:r>
              <a:rPr lang="lt-LT" sz="2000" dirty="0">
                <a:latin typeface="Aistika"/>
              </a:rPr>
              <a:t> </a:t>
            </a:r>
            <a:r>
              <a:rPr lang="en-US" sz="2000" dirty="0" err="1" smtClean="0">
                <a:latin typeface="Aistika"/>
              </a:rPr>
              <a:t>pereinant</a:t>
            </a:r>
            <a:r>
              <a:rPr lang="en-US" sz="2000" dirty="0" smtClean="0">
                <a:latin typeface="Aistika"/>
              </a:rPr>
              <a:t> </a:t>
            </a:r>
            <a:r>
              <a:rPr lang="en-US" sz="2000" dirty="0" err="1">
                <a:latin typeface="Aistika"/>
              </a:rPr>
              <a:t>nuo</a:t>
            </a:r>
            <a:r>
              <a:rPr lang="en-US" sz="2000" dirty="0">
                <a:latin typeface="Aistika"/>
              </a:rPr>
              <a:t> </a:t>
            </a:r>
            <a:r>
              <a:rPr lang="en-US" sz="2000" dirty="0" err="1">
                <a:latin typeface="Aistika"/>
              </a:rPr>
              <a:t>tarmių</a:t>
            </a:r>
            <a:r>
              <a:rPr lang="en-US" sz="2000" dirty="0">
                <a:latin typeface="Aistika"/>
              </a:rPr>
              <a:t> </a:t>
            </a:r>
            <a:r>
              <a:rPr lang="en-US" sz="2000" dirty="0" err="1">
                <a:latin typeface="Aistika"/>
              </a:rPr>
              <a:t>prie</a:t>
            </a:r>
            <a:r>
              <a:rPr lang="en-US" sz="2000" dirty="0">
                <a:latin typeface="Aistika"/>
              </a:rPr>
              <a:t> </a:t>
            </a:r>
            <a:r>
              <a:rPr lang="en-US" sz="2000" dirty="0" err="1">
                <a:latin typeface="Aistika"/>
              </a:rPr>
              <a:t>bendrinės</a:t>
            </a:r>
            <a:r>
              <a:rPr lang="en-US" sz="2000" dirty="0">
                <a:latin typeface="Aistika"/>
              </a:rPr>
              <a:t> </a:t>
            </a:r>
            <a:r>
              <a:rPr lang="en-US" sz="2000" dirty="0" err="1">
                <a:latin typeface="Aistika"/>
              </a:rPr>
              <a:t>kalbos</a:t>
            </a:r>
            <a:r>
              <a:rPr lang="en-US" sz="2000" dirty="0">
                <a:latin typeface="Aistika"/>
              </a:rPr>
              <a:t> </a:t>
            </a:r>
            <a:r>
              <a:rPr lang="en-US" sz="2000" dirty="0" err="1" smtClean="0">
                <a:latin typeface="Aistika"/>
              </a:rPr>
              <a:t>var</a:t>
            </a:r>
            <a:r>
              <a:rPr lang="lt-LT" sz="2000" dirty="0" err="1" smtClean="0">
                <a:latin typeface="Aistika"/>
              </a:rPr>
              <a:t>tojimo</a:t>
            </a:r>
            <a:r>
              <a:rPr lang="en-US" sz="2000" dirty="0" smtClean="0">
                <a:latin typeface="Aistika"/>
              </a:rPr>
              <a:t>.</a:t>
            </a:r>
            <a:r>
              <a:rPr lang="lt-LT" sz="2000" dirty="0" smtClean="0">
                <a:latin typeface="Aistika"/>
              </a:rPr>
              <a:t> </a:t>
            </a:r>
            <a:r>
              <a:rPr lang="lt-LT" sz="2200" dirty="0" smtClean="0">
                <a:latin typeface="Aistika"/>
              </a:rPr>
              <a:t>Jis slapyvardžiu </a:t>
            </a:r>
            <a:r>
              <a:rPr lang="en-US" sz="2200" i="1" dirty="0" err="1" smtClean="0">
                <a:latin typeface="Aistika"/>
              </a:rPr>
              <a:t>Rygiškių</a:t>
            </a:r>
            <a:r>
              <a:rPr lang="en-US" sz="2200" i="1" dirty="0" smtClean="0">
                <a:latin typeface="Aistika"/>
              </a:rPr>
              <a:t> Jonas</a:t>
            </a:r>
            <a:r>
              <a:rPr lang="lt-LT" sz="2200" i="1" dirty="0" smtClean="0">
                <a:latin typeface="Aistika"/>
              </a:rPr>
              <a:t> </a:t>
            </a:r>
            <a:r>
              <a:rPr lang="en-US" sz="2200" b="1" dirty="0" err="1" smtClean="0">
                <a:latin typeface="Aistika"/>
              </a:rPr>
              <a:t>paraš</a:t>
            </a:r>
            <a:r>
              <a:rPr lang="lt-LT" sz="2200" b="1" dirty="0" smtClean="0">
                <a:latin typeface="Aistika"/>
              </a:rPr>
              <a:t>ė </a:t>
            </a:r>
            <a:r>
              <a:rPr lang="en-US" sz="2200" b="1" dirty="0" smtClean="0">
                <a:latin typeface="Aistika"/>
              </a:rPr>
              <a:t>net </a:t>
            </a:r>
            <a:r>
              <a:rPr lang="en-US" sz="2200" b="1" dirty="0" err="1" smtClean="0">
                <a:latin typeface="Aistika"/>
              </a:rPr>
              <a:t>kelet</a:t>
            </a:r>
            <a:r>
              <a:rPr lang="lt-LT" sz="2200" b="1" dirty="0" smtClean="0">
                <a:latin typeface="Aistika"/>
              </a:rPr>
              <a:t>ą</a:t>
            </a:r>
            <a:r>
              <a:rPr lang="en-US" sz="2200" b="1" dirty="0" smtClean="0">
                <a:latin typeface="Aistika"/>
              </a:rPr>
              <a:t> </a:t>
            </a:r>
            <a:r>
              <a:rPr lang="en-US" sz="2200" b="1" dirty="0" err="1">
                <a:latin typeface="Aistika"/>
              </a:rPr>
              <a:t>lietuvių</a:t>
            </a:r>
            <a:r>
              <a:rPr lang="en-US" sz="2200" b="1" dirty="0">
                <a:latin typeface="Aistika"/>
              </a:rPr>
              <a:t> </a:t>
            </a:r>
            <a:r>
              <a:rPr lang="en-US" sz="2200" b="1" dirty="0" err="1">
                <a:latin typeface="Aistika"/>
              </a:rPr>
              <a:t>kalbos</a:t>
            </a:r>
            <a:r>
              <a:rPr lang="en-US" sz="2200" b="1" dirty="0">
                <a:latin typeface="Aistika"/>
              </a:rPr>
              <a:t> </a:t>
            </a:r>
            <a:r>
              <a:rPr lang="en-US" sz="2200" b="1" dirty="0" err="1" smtClean="0">
                <a:latin typeface="Aistika"/>
              </a:rPr>
              <a:t>gramatik</a:t>
            </a:r>
            <a:r>
              <a:rPr lang="lt-LT" sz="2200" b="1" dirty="0" smtClean="0">
                <a:latin typeface="Aistika"/>
              </a:rPr>
              <a:t>ų</a:t>
            </a:r>
            <a:r>
              <a:rPr lang="en-US" sz="2200" dirty="0" smtClean="0">
                <a:latin typeface="Aistika"/>
              </a:rPr>
              <a:t>, </a:t>
            </a:r>
            <a:r>
              <a:rPr lang="en-US" sz="2200" dirty="0" err="1">
                <a:latin typeface="Aistika"/>
              </a:rPr>
              <a:t>kuriomis</a:t>
            </a:r>
            <a:r>
              <a:rPr lang="en-US" sz="2200" dirty="0">
                <a:latin typeface="Aistika"/>
              </a:rPr>
              <a:t> </a:t>
            </a:r>
            <a:r>
              <a:rPr lang="en-US" sz="2200" dirty="0" err="1">
                <a:latin typeface="Aistika"/>
              </a:rPr>
              <a:t>buvo</a:t>
            </a:r>
            <a:r>
              <a:rPr lang="en-US" sz="2200" dirty="0">
                <a:latin typeface="Aistika"/>
              </a:rPr>
              <a:t> </a:t>
            </a:r>
            <a:r>
              <a:rPr lang="en-US" sz="2200" dirty="0" err="1">
                <a:latin typeface="Aistika"/>
              </a:rPr>
              <a:t>galutinai</a:t>
            </a:r>
            <a:r>
              <a:rPr lang="en-US" sz="2200" dirty="0">
                <a:latin typeface="Aistika"/>
              </a:rPr>
              <a:t> </a:t>
            </a:r>
            <a:r>
              <a:rPr lang="en-US" sz="2200" dirty="0" err="1">
                <a:latin typeface="Aistika"/>
              </a:rPr>
              <a:t>įtvirtintos</a:t>
            </a:r>
            <a:r>
              <a:rPr lang="en-US" sz="2200" dirty="0">
                <a:latin typeface="Aistika"/>
              </a:rPr>
              <a:t> </a:t>
            </a:r>
            <a:r>
              <a:rPr lang="en-US" sz="2200" dirty="0" err="1">
                <a:latin typeface="Aistika"/>
              </a:rPr>
              <a:t>vakarų</a:t>
            </a:r>
            <a:r>
              <a:rPr lang="en-US" sz="2200" dirty="0">
                <a:latin typeface="Aistika"/>
              </a:rPr>
              <a:t> </a:t>
            </a:r>
            <a:r>
              <a:rPr lang="en-US" sz="2200" dirty="0" err="1">
                <a:latin typeface="Aistika"/>
              </a:rPr>
              <a:t>aukštaičių</a:t>
            </a:r>
            <a:r>
              <a:rPr lang="en-US" sz="2200" dirty="0">
                <a:latin typeface="Aistika"/>
              </a:rPr>
              <a:t> </a:t>
            </a:r>
            <a:r>
              <a:rPr lang="en-US" sz="2200" dirty="0" err="1">
                <a:latin typeface="Aistika"/>
              </a:rPr>
              <a:t>fonetikos</a:t>
            </a:r>
            <a:r>
              <a:rPr lang="en-US" sz="2200" dirty="0">
                <a:latin typeface="Aistika"/>
              </a:rPr>
              <a:t>, </a:t>
            </a:r>
            <a:r>
              <a:rPr lang="en-US" sz="2200" dirty="0" err="1">
                <a:latin typeface="Aistika"/>
              </a:rPr>
              <a:t>morfologijos</a:t>
            </a:r>
            <a:r>
              <a:rPr lang="en-US" sz="2200" dirty="0">
                <a:latin typeface="Aistika"/>
              </a:rPr>
              <a:t> </a:t>
            </a:r>
            <a:r>
              <a:rPr lang="en-US" sz="2200" dirty="0" err="1">
                <a:latin typeface="Aistika"/>
              </a:rPr>
              <a:t>ir</a:t>
            </a:r>
            <a:r>
              <a:rPr lang="en-US" sz="2200" dirty="0">
                <a:latin typeface="Aistika"/>
              </a:rPr>
              <a:t> </a:t>
            </a:r>
            <a:r>
              <a:rPr lang="en-US" sz="2200" dirty="0" err="1" smtClean="0">
                <a:latin typeface="Aistika"/>
              </a:rPr>
              <a:t>sintaksės</a:t>
            </a:r>
            <a:r>
              <a:rPr lang="lt-LT" sz="2200" dirty="0" smtClean="0">
                <a:latin typeface="Aistika"/>
              </a:rPr>
              <a:t> sritys</a:t>
            </a:r>
            <a:r>
              <a:rPr lang="en-US" sz="2200" dirty="0" smtClean="0">
                <a:latin typeface="Aistika"/>
              </a:rPr>
              <a:t>, </a:t>
            </a:r>
            <a:r>
              <a:rPr lang="en-US" sz="2200" dirty="0" err="1">
                <a:latin typeface="Aistika"/>
              </a:rPr>
              <a:t>tikslingai</a:t>
            </a:r>
            <a:r>
              <a:rPr lang="en-US" sz="2200" dirty="0">
                <a:latin typeface="Aistika"/>
              </a:rPr>
              <a:t> </a:t>
            </a:r>
            <a:r>
              <a:rPr lang="en-US" sz="2200" dirty="0" err="1">
                <a:latin typeface="Aistika"/>
              </a:rPr>
              <a:t>nustatytas</a:t>
            </a:r>
            <a:r>
              <a:rPr lang="en-US" sz="2200" dirty="0">
                <a:latin typeface="Aistika"/>
              </a:rPr>
              <a:t> </a:t>
            </a:r>
            <a:r>
              <a:rPr lang="en-US" sz="2200" dirty="0" err="1">
                <a:latin typeface="Aistika"/>
              </a:rPr>
              <a:t>bendrinės</a:t>
            </a:r>
            <a:r>
              <a:rPr lang="en-US" sz="2200" dirty="0">
                <a:latin typeface="Aistika"/>
              </a:rPr>
              <a:t> </a:t>
            </a:r>
            <a:r>
              <a:rPr lang="en-US" sz="2200" dirty="0" err="1">
                <a:latin typeface="Aistika"/>
              </a:rPr>
              <a:t>kalbos</a:t>
            </a:r>
            <a:r>
              <a:rPr lang="en-US" sz="2200" dirty="0">
                <a:latin typeface="Aistika"/>
              </a:rPr>
              <a:t> </a:t>
            </a:r>
            <a:r>
              <a:rPr lang="en-US" sz="2200" dirty="0" err="1">
                <a:latin typeface="Aistika"/>
              </a:rPr>
              <a:t>ir</a:t>
            </a:r>
            <a:r>
              <a:rPr lang="en-US" sz="2200" dirty="0">
                <a:latin typeface="Aistika"/>
              </a:rPr>
              <a:t> </a:t>
            </a:r>
            <a:r>
              <a:rPr lang="en-US" sz="2200" dirty="0" err="1">
                <a:latin typeface="Aistika"/>
              </a:rPr>
              <a:t>tarmių</a:t>
            </a:r>
            <a:r>
              <a:rPr lang="en-US" sz="2200" dirty="0">
                <a:latin typeface="Aistika"/>
              </a:rPr>
              <a:t> </a:t>
            </a:r>
            <a:r>
              <a:rPr lang="en-US" sz="2200" dirty="0" err="1">
                <a:latin typeface="Aistika"/>
              </a:rPr>
              <a:t>santykis</a:t>
            </a:r>
            <a:r>
              <a:rPr lang="en-US" sz="2200" dirty="0">
                <a:latin typeface="Aistika"/>
              </a:rPr>
              <a:t>, </a:t>
            </a:r>
            <a:r>
              <a:rPr lang="en-US" sz="2200" dirty="0" err="1">
                <a:latin typeface="Aistika"/>
              </a:rPr>
              <a:t>įdiegtos</a:t>
            </a:r>
            <a:r>
              <a:rPr lang="en-US" sz="2200" dirty="0">
                <a:latin typeface="Aistika"/>
              </a:rPr>
              <a:t> </a:t>
            </a:r>
            <a:r>
              <a:rPr lang="en-US" sz="2200" dirty="0" err="1">
                <a:latin typeface="Aistika"/>
              </a:rPr>
              <a:t>bendrinės</a:t>
            </a:r>
            <a:r>
              <a:rPr lang="en-US" sz="2200" dirty="0">
                <a:latin typeface="Aistika"/>
              </a:rPr>
              <a:t> </a:t>
            </a:r>
            <a:r>
              <a:rPr lang="en-US" sz="2200" dirty="0" err="1">
                <a:latin typeface="Aistika"/>
              </a:rPr>
              <a:t>kalbos</a:t>
            </a:r>
            <a:r>
              <a:rPr lang="en-US" sz="2200" dirty="0">
                <a:latin typeface="Aistika"/>
              </a:rPr>
              <a:t> </a:t>
            </a:r>
            <a:r>
              <a:rPr lang="en-US" sz="2200" dirty="0" err="1">
                <a:latin typeface="Aistika"/>
              </a:rPr>
              <a:t>normos</a:t>
            </a:r>
            <a:r>
              <a:rPr lang="en-US" sz="2200" dirty="0" smtClean="0">
                <a:latin typeface="Aistika"/>
              </a:rPr>
              <a:t>.</a:t>
            </a:r>
            <a:endParaRPr lang="lt-LT" sz="2200" dirty="0" smtClean="0">
              <a:latin typeface="Aistika"/>
            </a:endParaRPr>
          </a:p>
        </p:txBody>
      </p:sp>
      <p:pic>
        <p:nvPicPr>
          <p:cNvPr id="5" name="Picture 6" descr="http://www.pipedija.com/images/thumb/1/16/Jonas_jablonskis.jpg/300px-Jonas_jablonskis.jpg"/>
          <p:cNvPicPr/>
          <p:nvPr/>
        </p:nvPicPr>
        <p:blipFill>
          <a:blip r:embed="rId2" cstate="print"/>
          <a:srcRect/>
          <a:stretch>
            <a:fillRect/>
          </a:stretch>
        </p:blipFill>
        <p:spPr bwMode="auto">
          <a:xfrm>
            <a:off x="1024162" y="1425349"/>
            <a:ext cx="4012293" cy="52076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1970234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Clr clrSpc="rgb" dir="cw">
                                      <p:cBhvr override="childStyle">
                                        <p:cTn id="6" dur="100" fill="hold"/>
                                        <p:tgtEl>
                                          <p:spTgt spid="5"/>
                                        </p:tgtEl>
                                        <p:attrNameLst>
                                          <p:attrName>style.color</p:attrName>
                                        </p:attrNameLst>
                                      </p:cBhvr>
                                      <p:to>
                                        <a:schemeClr val="accent2"/>
                                      </p:to>
                                    </p:animClr>
                                    <p:animClr clrSpc="rgb" dir="cw">
                                      <p:cBhvr>
                                        <p:cTn id="7" dur="100" fill="hold"/>
                                        <p:tgtEl>
                                          <p:spTgt spid="5"/>
                                        </p:tgtEl>
                                        <p:attrNameLst>
                                          <p:attrName>fillcolor</p:attrName>
                                        </p:attrNameLst>
                                      </p:cBhvr>
                                      <p:to>
                                        <a:schemeClr val="accent2"/>
                                      </p:to>
                                    </p:animClr>
                                    <p:set>
                                      <p:cBhvr>
                                        <p:cTn id="8" dur="100" fill="hold"/>
                                        <p:tgtEl>
                                          <p:spTgt spid="5"/>
                                        </p:tgtEl>
                                        <p:attrNameLst>
                                          <p:attrName>fill.type</p:attrName>
                                        </p:attrNameLst>
                                      </p:cBhvr>
                                      <p:to>
                                        <p:strVal val="solid"/>
                                      </p:to>
                                    </p:set>
                                    <p:set>
                                      <p:cBhvr>
                                        <p:cTn id="9" dur="100" fill="hold"/>
                                        <p:tgtEl>
                                          <p:spTgt spid="5"/>
                                        </p:tgtEl>
                                        <p:attrNameLst>
                                          <p:attrName>fill.on</p:attrName>
                                        </p:attrNameLst>
                                      </p:cBhvr>
                                      <p:to>
                                        <p:strVal val="true"/>
                                      </p:to>
                                    </p:set>
                                    <p:animRot by="120000">
                                      <p:cBhvr>
                                        <p:cTn id="10" dur="100" fill="hold">
                                          <p:stCondLst>
                                            <p:cond delay="0"/>
                                          </p:stCondLst>
                                        </p:cTn>
                                        <p:tgtEl>
                                          <p:spTgt spid="5"/>
                                        </p:tgtEl>
                                        <p:attrNameLst>
                                          <p:attrName>r</p:attrName>
                                        </p:attrNameLst>
                                      </p:cBhvr>
                                    </p:animRot>
                                    <p:animRot by="-240000">
                                      <p:cBhvr>
                                        <p:cTn id="11" dur="200" fill="hold">
                                          <p:stCondLst>
                                            <p:cond delay="200"/>
                                          </p:stCondLst>
                                        </p:cTn>
                                        <p:tgtEl>
                                          <p:spTgt spid="5"/>
                                        </p:tgtEl>
                                        <p:attrNameLst>
                                          <p:attrName>r</p:attrName>
                                        </p:attrNameLst>
                                      </p:cBhvr>
                                    </p:animRot>
                                    <p:animRot by="240000">
                                      <p:cBhvr>
                                        <p:cTn id="12" dur="200" fill="hold">
                                          <p:stCondLst>
                                            <p:cond delay="400"/>
                                          </p:stCondLst>
                                        </p:cTn>
                                        <p:tgtEl>
                                          <p:spTgt spid="5"/>
                                        </p:tgtEl>
                                        <p:attrNameLst>
                                          <p:attrName>r</p:attrName>
                                        </p:attrNameLst>
                                      </p:cBhvr>
                                    </p:animRot>
                                    <p:animRot by="-240000">
                                      <p:cBhvr>
                                        <p:cTn id="13" dur="200" fill="hold">
                                          <p:stCondLst>
                                            <p:cond delay="600"/>
                                          </p:stCondLst>
                                        </p:cTn>
                                        <p:tgtEl>
                                          <p:spTgt spid="5"/>
                                        </p:tgtEl>
                                        <p:attrNameLst>
                                          <p:attrName>r</p:attrName>
                                        </p:attrNameLst>
                                      </p:cBhvr>
                                    </p:animRot>
                                    <p:animRot by="120000">
                                      <p:cBhvr>
                                        <p:cTn id="14"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Darbai</a:t>
            </a:r>
            <a:endParaRPr lang="lt-LT" dirty="0"/>
          </a:p>
        </p:txBody>
      </p:sp>
      <p:sp>
        <p:nvSpPr>
          <p:cNvPr id="4" name="Teksto vietos rezervavimo ženklas 3"/>
          <p:cNvSpPr>
            <a:spLocks noGrp="1"/>
          </p:cNvSpPr>
          <p:nvPr>
            <p:ph type="body" sz="half" idx="2"/>
          </p:nvPr>
        </p:nvSpPr>
        <p:spPr>
          <a:xfrm>
            <a:off x="756556" y="1875971"/>
            <a:ext cx="4642757" cy="4572000"/>
          </a:xfrm>
        </p:spPr>
        <p:txBody>
          <a:bodyPr>
            <a:normAutofit lnSpcReduction="10000"/>
          </a:bodyPr>
          <a:lstStyle/>
          <a:p>
            <a:pPr marL="342900" indent="-342900">
              <a:buFont typeface="Arial" pitchFamily="34" charset="0"/>
              <a:buChar char="•"/>
            </a:pPr>
            <a:r>
              <a:rPr lang="lt-LT" sz="2000" dirty="0" smtClean="0">
                <a:latin typeface="+mj-lt"/>
              </a:rPr>
              <a:t>J. Jablonskis parašė pirmąją lietuvišką norminę gramatiką 1901m. Tilžėje Petro </a:t>
            </a:r>
            <a:r>
              <a:rPr lang="lt-LT" sz="2000" dirty="0" err="1" smtClean="0">
                <a:latin typeface="+mj-lt"/>
              </a:rPr>
              <a:t>Kriaušaičio</a:t>
            </a:r>
            <a:r>
              <a:rPr lang="lt-LT" sz="2000" dirty="0" smtClean="0">
                <a:latin typeface="+mj-lt"/>
              </a:rPr>
              <a:t> slapyvardžiu. </a:t>
            </a:r>
            <a:endParaRPr lang="lt-LT" sz="2000" dirty="0">
              <a:latin typeface="+mj-lt"/>
            </a:endParaRPr>
          </a:p>
          <a:p>
            <a:pPr marL="342900" indent="-342900">
              <a:buFont typeface="Arial" pitchFamily="34" charset="0"/>
              <a:buChar char="•"/>
            </a:pPr>
            <a:r>
              <a:rPr lang="lt-LT" sz="2000" dirty="0" smtClean="0">
                <a:latin typeface="+mj-lt"/>
              </a:rPr>
              <a:t>Vėliau parašyta (</a:t>
            </a:r>
            <a:r>
              <a:rPr lang="en-US" sz="2000" dirty="0" smtClean="0">
                <a:latin typeface="+mj-lt"/>
              </a:rPr>
              <a:t>1911 </a:t>
            </a:r>
            <a:r>
              <a:rPr lang="en-US" sz="2000" dirty="0">
                <a:latin typeface="+mj-lt"/>
              </a:rPr>
              <a:t>m</a:t>
            </a:r>
            <a:r>
              <a:rPr lang="en-US" sz="2000" dirty="0" smtClean="0">
                <a:latin typeface="+mj-lt"/>
              </a:rPr>
              <a:t>.</a:t>
            </a:r>
            <a:r>
              <a:rPr lang="lt-LT" sz="2000" dirty="0" smtClean="0">
                <a:latin typeface="+mj-lt"/>
              </a:rPr>
              <a:t>)</a:t>
            </a:r>
            <a:r>
              <a:rPr lang="en-US" sz="2000" dirty="0" smtClean="0">
                <a:latin typeface="+mj-lt"/>
              </a:rPr>
              <a:t> </a:t>
            </a:r>
            <a:r>
              <a:rPr lang="en-US" sz="2000" dirty="0">
                <a:latin typeface="+mj-lt"/>
              </a:rPr>
              <a:t>„</a:t>
            </a:r>
            <a:r>
              <a:rPr lang="en-US" sz="2000" dirty="0" err="1">
                <a:latin typeface="+mj-lt"/>
              </a:rPr>
              <a:t>Lietuvių</a:t>
            </a:r>
            <a:r>
              <a:rPr lang="en-US" sz="2000" dirty="0">
                <a:latin typeface="+mj-lt"/>
              </a:rPr>
              <a:t> </a:t>
            </a:r>
            <a:r>
              <a:rPr lang="en-US" sz="2000" dirty="0" err="1">
                <a:latin typeface="+mj-lt"/>
              </a:rPr>
              <a:t>kalbos</a:t>
            </a:r>
            <a:r>
              <a:rPr lang="en-US" sz="2000" dirty="0">
                <a:latin typeface="+mj-lt"/>
              </a:rPr>
              <a:t> </a:t>
            </a:r>
            <a:r>
              <a:rPr lang="en-US" sz="2000" dirty="0" err="1">
                <a:latin typeface="+mj-lt"/>
              </a:rPr>
              <a:t>sintaksė</a:t>
            </a:r>
            <a:r>
              <a:rPr lang="en-US" sz="2000" dirty="0">
                <a:latin typeface="+mj-lt"/>
              </a:rPr>
              <a:t>“ </a:t>
            </a:r>
            <a:r>
              <a:rPr lang="en-US" sz="2000" dirty="0" err="1">
                <a:latin typeface="+mj-lt"/>
              </a:rPr>
              <a:t>ir</a:t>
            </a:r>
            <a:r>
              <a:rPr lang="en-US" sz="2000" dirty="0">
                <a:latin typeface="+mj-lt"/>
              </a:rPr>
              <a:t> </a:t>
            </a:r>
            <a:r>
              <a:rPr lang="lt-LT" sz="2000" dirty="0" smtClean="0">
                <a:latin typeface="+mj-lt"/>
              </a:rPr>
              <a:t>(</a:t>
            </a:r>
            <a:r>
              <a:rPr lang="en-US" sz="2000" dirty="0" smtClean="0">
                <a:latin typeface="+mj-lt"/>
              </a:rPr>
              <a:t>1928 </a:t>
            </a:r>
            <a:r>
              <a:rPr lang="en-US" sz="2000" dirty="0">
                <a:latin typeface="+mj-lt"/>
              </a:rPr>
              <a:t>m</a:t>
            </a:r>
            <a:r>
              <a:rPr lang="en-US" sz="2000" dirty="0" smtClean="0">
                <a:latin typeface="+mj-lt"/>
              </a:rPr>
              <a:t>.</a:t>
            </a:r>
            <a:r>
              <a:rPr lang="lt-LT" sz="2000" dirty="0" smtClean="0">
                <a:latin typeface="+mj-lt"/>
              </a:rPr>
              <a:t>)</a:t>
            </a:r>
            <a:r>
              <a:rPr lang="en-US" sz="2000" dirty="0" smtClean="0">
                <a:latin typeface="+mj-lt"/>
              </a:rPr>
              <a:t> </a:t>
            </a:r>
            <a:r>
              <a:rPr lang="en-US" sz="2000" dirty="0" err="1">
                <a:latin typeface="+mj-lt"/>
              </a:rPr>
              <a:t>studija</a:t>
            </a:r>
            <a:r>
              <a:rPr lang="en-US" sz="2000" dirty="0">
                <a:latin typeface="+mj-lt"/>
              </a:rPr>
              <a:t> „</a:t>
            </a:r>
            <a:r>
              <a:rPr lang="en-US" sz="2000" dirty="0" err="1">
                <a:latin typeface="+mj-lt"/>
              </a:rPr>
              <a:t>Linksniai</a:t>
            </a:r>
            <a:r>
              <a:rPr lang="en-US" sz="2000" dirty="0">
                <a:latin typeface="+mj-lt"/>
              </a:rPr>
              <a:t> </a:t>
            </a:r>
            <a:r>
              <a:rPr lang="en-US" sz="2000" dirty="0" err="1">
                <a:latin typeface="+mj-lt"/>
              </a:rPr>
              <a:t>ir</a:t>
            </a:r>
            <a:r>
              <a:rPr lang="en-US" sz="2000" dirty="0">
                <a:latin typeface="+mj-lt"/>
              </a:rPr>
              <a:t> </a:t>
            </a:r>
            <a:r>
              <a:rPr lang="en-US" sz="2000" dirty="0" err="1">
                <a:latin typeface="+mj-lt"/>
              </a:rPr>
              <a:t>prielinksniai</a:t>
            </a:r>
            <a:r>
              <a:rPr lang="en-US" sz="2000" dirty="0">
                <a:latin typeface="+mj-lt"/>
              </a:rPr>
              <a:t>“ </a:t>
            </a:r>
            <a:r>
              <a:rPr lang="en-US" sz="2000" dirty="0" err="1">
                <a:latin typeface="+mj-lt"/>
              </a:rPr>
              <a:t>padėjo</a:t>
            </a:r>
            <a:r>
              <a:rPr lang="en-US" sz="2000" dirty="0">
                <a:latin typeface="+mj-lt"/>
              </a:rPr>
              <a:t> </a:t>
            </a:r>
            <a:r>
              <a:rPr lang="en-US" sz="2000" dirty="0" err="1">
                <a:latin typeface="+mj-lt"/>
              </a:rPr>
              <a:t>bendrinės</a:t>
            </a:r>
            <a:r>
              <a:rPr lang="en-US" sz="2000" dirty="0">
                <a:latin typeface="+mj-lt"/>
              </a:rPr>
              <a:t> </a:t>
            </a:r>
            <a:r>
              <a:rPr lang="en-US" sz="2000" dirty="0" err="1">
                <a:latin typeface="+mj-lt"/>
              </a:rPr>
              <a:t>kalbos</a:t>
            </a:r>
            <a:r>
              <a:rPr lang="en-US" sz="2000" dirty="0">
                <a:latin typeface="+mj-lt"/>
              </a:rPr>
              <a:t> </a:t>
            </a:r>
            <a:r>
              <a:rPr lang="en-US" sz="2000" dirty="0" err="1">
                <a:latin typeface="+mj-lt"/>
              </a:rPr>
              <a:t>sintaksės</a:t>
            </a:r>
            <a:r>
              <a:rPr lang="en-US" sz="2000" dirty="0">
                <a:latin typeface="+mj-lt"/>
              </a:rPr>
              <a:t> </a:t>
            </a:r>
            <a:r>
              <a:rPr lang="en-US" sz="2000" dirty="0" err="1">
                <a:latin typeface="+mj-lt"/>
              </a:rPr>
              <a:t>mokslo</a:t>
            </a:r>
            <a:r>
              <a:rPr lang="en-US" sz="2000" dirty="0">
                <a:latin typeface="+mj-lt"/>
              </a:rPr>
              <a:t> </a:t>
            </a:r>
            <a:r>
              <a:rPr lang="en-US" sz="2000" dirty="0" err="1">
                <a:latin typeface="+mj-lt"/>
              </a:rPr>
              <a:t>pagrindus</a:t>
            </a:r>
            <a:r>
              <a:rPr lang="en-US" sz="2000" dirty="0">
                <a:latin typeface="+mj-lt"/>
              </a:rPr>
              <a:t>.</a:t>
            </a:r>
            <a:endParaRPr lang="lt-LT" sz="2000" dirty="0">
              <a:latin typeface="+mj-lt"/>
            </a:endParaRPr>
          </a:p>
          <a:p>
            <a:pPr marL="342900" indent="-342900">
              <a:buFont typeface="Arial" pitchFamily="34" charset="0"/>
              <a:buChar char="•"/>
            </a:pPr>
            <a:r>
              <a:rPr lang="en-US" sz="2000" dirty="0" err="1" smtClean="0">
                <a:latin typeface="+mj-lt"/>
              </a:rPr>
              <a:t>Visų</a:t>
            </a:r>
            <a:r>
              <a:rPr lang="en-US" sz="2000" dirty="0" smtClean="0">
                <a:latin typeface="+mj-lt"/>
              </a:rPr>
              <a:t> </a:t>
            </a:r>
            <a:r>
              <a:rPr lang="en-US" sz="2000" dirty="0" err="1">
                <a:latin typeface="+mj-lt"/>
              </a:rPr>
              <a:t>Jablonskio</a:t>
            </a:r>
            <a:r>
              <a:rPr lang="en-US" sz="2000" dirty="0">
                <a:latin typeface="+mj-lt"/>
              </a:rPr>
              <a:t> </a:t>
            </a:r>
            <a:r>
              <a:rPr lang="en-US" sz="2000" dirty="0" err="1">
                <a:latin typeface="+mj-lt"/>
              </a:rPr>
              <a:t>kalbos</a:t>
            </a:r>
            <a:r>
              <a:rPr lang="en-US" sz="2000" dirty="0">
                <a:latin typeface="+mj-lt"/>
              </a:rPr>
              <a:t> </a:t>
            </a:r>
            <a:r>
              <a:rPr lang="en-US" sz="2000" dirty="0" err="1">
                <a:latin typeface="+mj-lt"/>
              </a:rPr>
              <a:t>mokslo</a:t>
            </a:r>
            <a:r>
              <a:rPr lang="en-US" sz="2000" dirty="0">
                <a:latin typeface="+mj-lt"/>
              </a:rPr>
              <a:t> </a:t>
            </a:r>
            <a:r>
              <a:rPr lang="en-US" sz="2000" dirty="0" err="1">
                <a:latin typeface="+mj-lt"/>
              </a:rPr>
              <a:t>darbų</a:t>
            </a:r>
            <a:r>
              <a:rPr lang="en-US" sz="2000" dirty="0">
                <a:latin typeface="+mj-lt"/>
              </a:rPr>
              <a:t> </a:t>
            </a:r>
            <a:r>
              <a:rPr lang="en-US" sz="2000" dirty="0" err="1">
                <a:latin typeface="+mj-lt"/>
              </a:rPr>
              <a:t>apibendrinimas</a:t>
            </a:r>
            <a:r>
              <a:rPr lang="en-US" sz="2000" dirty="0">
                <a:latin typeface="+mj-lt"/>
              </a:rPr>
              <a:t> </a:t>
            </a:r>
            <a:r>
              <a:rPr lang="en-US" sz="2000" dirty="0" err="1">
                <a:latin typeface="+mj-lt"/>
              </a:rPr>
              <a:t>buvo</a:t>
            </a:r>
            <a:r>
              <a:rPr lang="en-US" sz="2000" dirty="0">
                <a:latin typeface="+mj-lt"/>
              </a:rPr>
              <a:t> </a:t>
            </a:r>
            <a:r>
              <a:rPr lang="en-US" sz="2000" dirty="0" err="1">
                <a:latin typeface="+mj-lt"/>
              </a:rPr>
              <a:t>jo</a:t>
            </a:r>
            <a:r>
              <a:rPr lang="en-US" sz="2000" dirty="0">
                <a:latin typeface="+mj-lt"/>
              </a:rPr>
              <a:t> 1922 m. ,,</a:t>
            </a:r>
            <a:r>
              <a:rPr lang="en-US" sz="2000" dirty="0" err="1">
                <a:latin typeface="+mj-lt"/>
              </a:rPr>
              <a:t>Lietuvių</a:t>
            </a:r>
            <a:r>
              <a:rPr lang="en-US" sz="2000" dirty="0">
                <a:latin typeface="+mj-lt"/>
              </a:rPr>
              <a:t> </a:t>
            </a:r>
            <a:r>
              <a:rPr lang="en-US" sz="2000" dirty="0" err="1">
                <a:latin typeface="+mj-lt"/>
              </a:rPr>
              <a:t>kalbos</a:t>
            </a:r>
            <a:r>
              <a:rPr lang="en-US" sz="2000" dirty="0">
                <a:latin typeface="+mj-lt"/>
              </a:rPr>
              <a:t> </a:t>
            </a:r>
            <a:r>
              <a:rPr lang="en-US" sz="2000" dirty="0" err="1">
                <a:latin typeface="+mj-lt"/>
              </a:rPr>
              <a:t>gramatika</a:t>
            </a:r>
            <a:r>
              <a:rPr lang="en-US" sz="2000" dirty="0">
                <a:latin typeface="+mj-lt"/>
              </a:rPr>
              <a:t>“, </a:t>
            </a:r>
            <a:r>
              <a:rPr lang="en-US" sz="2000" dirty="0" err="1">
                <a:latin typeface="+mj-lt"/>
              </a:rPr>
              <a:t>kurioje</a:t>
            </a:r>
            <a:r>
              <a:rPr lang="en-US" sz="2000" dirty="0">
                <a:latin typeface="+mj-lt"/>
              </a:rPr>
              <a:t>, </a:t>
            </a:r>
            <a:r>
              <a:rPr lang="en-US" sz="2000" dirty="0" err="1">
                <a:latin typeface="+mj-lt"/>
              </a:rPr>
              <a:t>pasak</a:t>
            </a:r>
            <a:r>
              <a:rPr lang="en-US" sz="2000" dirty="0">
                <a:latin typeface="+mj-lt"/>
              </a:rPr>
              <a:t> </a:t>
            </a:r>
            <a:r>
              <a:rPr lang="en-US" sz="2000" dirty="0" err="1">
                <a:latin typeface="+mj-lt"/>
              </a:rPr>
              <a:t>pasaulinio</a:t>
            </a:r>
            <a:r>
              <a:rPr lang="en-US" sz="2000" dirty="0">
                <a:latin typeface="+mj-lt"/>
              </a:rPr>
              <a:t> </a:t>
            </a:r>
            <a:r>
              <a:rPr lang="en-US" sz="2000" dirty="0" err="1">
                <a:latin typeface="+mj-lt"/>
              </a:rPr>
              <a:t>masto</a:t>
            </a:r>
            <a:r>
              <a:rPr lang="en-US" sz="2000" dirty="0">
                <a:latin typeface="+mj-lt"/>
              </a:rPr>
              <a:t> </a:t>
            </a:r>
            <a:r>
              <a:rPr lang="en-US" sz="2000" dirty="0" err="1">
                <a:latin typeface="+mj-lt"/>
              </a:rPr>
              <a:t>kalbininko</a:t>
            </a:r>
            <a:r>
              <a:rPr lang="en-US" sz="2000" dirty="0">
                <a:latin typeface="+mj-lt"/>
              </a:rPr>
              <a:t> </a:t>
            </a:r>
            <a:r>
              <a:rPr lang="en-US" sz="2000" dirty="0" err="1">
                <a:latin typeface="+mj-lt"/>
              </a:rPr>
              <a:t>Antuano</a:t>
            </a:r>
            <a:r>
              <a:rPr lang="en-US" sz="2000" dirty="0">
                <a:latin typeface="+mj-lt"/>
              </a:rPr>
              <a:t> </a:t>
            </a:r>
            <a:r>
              <a:rPr lang="en-US" sz="2000" dirty="0" err="1">
                <a:latin typeface="+mj-lt"/>
              </a:rPr>
              <a:t>Mejės</a:t>
            </a:r>
            <a:r>
              <a:rPr lang="en-US" sz="2000" dirty="0">
                <a:latin typeface="+mj-lt"/>
              </a:rPr>
              <a:t>, </a:t>
            </a:r>
            <a:r>
              <a:rPr lang="en-US" sz="2000" dirty="0" err="1">
                <a:latin typeface="+mj-lt"/>
              </a:rPr>
              <a:t>Jablonskio</a:t>
            </a:r>
            <a:r>
              <a:rPr lang="en-US" sz="2000" dirty="0">
                <a:latin typeface="+mj-lt"/>
              </a:rPr>
              <a:t> „</a:t>
            </a:r>
            <a:r>
              <a:rPr lang="en-US" sz="2000" dirty="0" err="1">
                <a:latin typeface="+mj-lt"/>
              </a:rPr>
              <a:t>smulkiausiai</a:t>
            </a:r>
            <a:r>
              <a:rPr lang="en-US" sz="2000" dirty="0">
                <a:latin typeface="+mj-lt"/>
              </a:rPr>
              <a:t> </a:t>
            </a:r>
            <a:r>
              <a:rPr lang="en-US" sz="2000" dirty="0" err="1">
                <a:latin typeface="+mj-lt"/>
              </a:rPr>
              <a:t>ir</a:t>
            </a:r>
            <a:r>
              <a:rPr lang="en-US" sz="2000" dirty="0">
                <a:latin typeface="+mj-lt"/>
              </a:rPr>
              <a:t> </a:t>
            </a:r>
            <a:r>
              <a:rPr lang="en-US" sz="2000" dirty="0" err="1">
                <a:latin typeface="+mj-lt"/>
              </a:rPr>
              <a:t>tiksliausiai</a:t>
            </a:r>
            <a:r>
              <a:rPr lang="en-US" sz="2000" dirty="0">
                <a:latin typeface="+mj-lt"/>
              </a:rPr>
              <a:t> </a:t>
            </a:r>
            <a:r>
              <a:rPr lang="en-US" sz="2000" dirty="0" err="1">
                <a:latin typeface="+mj-lt"/>
              </a:rPr>
              <a:t>aprašyta</a:t>
            </a:r>
            <a:r>
              <a:rPr lang="en-US" sz="2000" dirty="0">
                <a:latin typeface="+mj-lt"/>
              </a:rPr>
              <a:t> </a:t>
            </a:r>
            <a:r>
              <a:rPr lang="en-US" sz="2000" dirty="0" err="1">
                <a:latin typeface="+mj-lt"/>
              </a:rPr>
              <a:t>dabartinė</a:t>
            </a:r>
            <a:r>
              <a:rPr lang="en-US" sz="2000" dirty="0">
                <a:latin typeface="+mj-lt"/>
              </a:rPr>
              <a:t> </a:t>
            </a:r>
            <a:r>
              <a:rPr lang="en-US" sz="2000" dirty="0" err="1">
                <a:latin typeface="+mj-lt"/>
              </a:rPr>
              <a:t>lietuvių</a:t>
            </a:r>
            <a:r>
              <a:rPr lang="en-US" sz="2000" dirty="0">
                <a:latin typeface="+mj-lt"/>
              </a:rPr>
              <a:t> </a:t>
            </a:r>
            <a:r>
              <a:rPr lang="en-US" sz="2000" dirty="0" err="1">
                <a:latin typeface="+mj-lt"/>
              </a:rPr>
              <a:t>kalba</a:t>
            </a:r>
            <a:r>
              <a:rPr lang="en-US" sz="2000" dirty="0" smtClean="0">
                <a:latin typeface="+mj-lt"/>
              </a:rPr>
              <a:t>“.</a:t>
            </a:r>
            <a:r>
              <a:rPr lang="lt-LT" sz="2000" dirty="0" smtClean="0">
                <a:latin typeface="+mj-lt"/>
              </a:rPr>
              <a:t> Ja rėmėsi visi mokyklinių gramatikų autoriai.</a:t>
            </a:r>
            <a:endParaRPr lang="lt-LT" sz="2000" dirty="0">
              <a:latin typeface="+mj-lt"/>
            </a:endParaRPr>
          </a:p>
          <a:p>
            <a:endParaRPr lang="lt-LT" dirty="0">
              <a:latin typeface="+mj-lt"/>
            </a:endParaRPr>
          </a:p>
          <a:p>
            <a:endParaRPr lang="lt-LT" dirty="0"/>
          </a:p>
        </p:txBody>
      </p:sp>
      <p:pic>
        <p:nvPicPr>
          <p:cNvPr id="8194" name="Picture 2" descr="http://mokslasplius.lt/mokslo-lietuva/files/images/jablonskio3.jpg"/>
          <p:cNvPicPr>
            <a:picLocks noChangeAspect="1" noChangeArrowheads="1"/>
          </p:cNvPicPr>
          <p:nvPr/>
        </p:nvPicPr>
        <p:blipFill>
          <a:blip r:embed="rId2" cstate="print"/>
          <a:srcRect/>
          <a:stretch>
            <a:fillRect/>
          </a:stretch>
        </p:blipFill>
        <p:spPr bwMode="auto">
          <a:xfrm>
            <a:off x="5903231" y="1670504"/>
            <a:ext cx="5679169" cy="41959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913214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Darbai</a:t>
            </a:r>
            <a:endParaRPr lang="lt-LT" dirty="0"/>
          </a:p>
        </p:txBody>
      </p:sp>
      <p:sp>
        <p:nvSpPr>
          <p:cNvPr id="4" name="Teksto vietos rezervavimo ženklas 3"/>
          <p:cNvSpPr>
            <a:spLocks noGrp="1"/>
          </p:cNvSpPr>
          <p:nvPr>
            <p:ph type="body" sz="half" idx="2"/>
          </p:nvPr>
        </p:nvSpPr>
        <p:spPr>
          <a:xfrm>
            <a:off x="277586" y="1570899"/>
            <a:ext cx="6297386" cy="4572000"/>
          </a:xfrm>
        </p:spPr>
        <p:txBody>
          <a:bodyPr>
            <a:normAutofit/>
          </a:bodyPr>
          <a:lstStyle/>
          <a:p>
            <a:pPr marL="285750" indent="-285750">
              <a:buFont typeface="Arial" pitchFamily="34" charset="0"/>
              <a:buChar char="•"/>
            </a:pPr>
            <a:r>
              <a:rPr lang="en-US" sz="2000" dirty="0" err="1">
                <a:latin typeface="+mj-lt"/>
              </a:rPr>
              <a:t>Visą</a:t>
            </a:r>
            <a:r>
              <a:rPr lang="en-US" sz="2000" dirty="0">
                <a:latin typeface="+mj-lt"/>
              </a:rPr>
              <a:t> </a:t>
            </a:r>
            <a:r>
              <a:rPr lang="en-US" sz="2000" dirty="0" err="1">
                <a:latin typeface="+mj-lt"/>
              </a:rPr>
              <a:t>savo</a:t>
            </a:r>
            <a:r>
              <a:rPr lang="en-US" sz="2000" dirty="0">
                <a:latin typeface="+mj-lt"/>
              </a:rPr>
              <a:t> </a:t>
            </a:r>
            <a:r>
              <a:rPr lang="en-US" sz="2000" dirty="0" err="1">
                <a:latin typeface="+mj-lt"/>
              </a:rPr>
              <a:t>gyvenimą</a:t>
            </a:r>
            <a:r>
              <a:rPr lang="en-US" sz="2000" dirty="0">
                <a:latin typeface="+mj-lt"/>
              </a:rPr>
              <a:t> Jonas </a:t>
            </a:r>
            <a:r>
              <a:rPr lang="en-US" sz="2000" dirty="0" err="1">
                <a:latin typeface="+mj-lt"/>
              </a:rPr>
              <a:t>Jablonskis</a:t>
            </a:r>
            <a:r>
              <a:rPr lang="en-US" sz="2000" dirty="0">
                <a:latin typeface="+mj-lt"/>
              </a:rPr>
              <a:t> </a:t>
            </a:r>
            <a:r>
              <a:rPr lang="en-US" sz="2000" dirty="0" err="1" smtClean="0">
                <a:latin typeface="+mj-lt"/>
              </a:rPr>
              <a:t>kovojo</a:t>
            </a:r>
            <a:r>
              <a:rPr lang="en-US" sz="2000" dirty="0" smtClean="0">
                <a:latin typeface="+mj-lt"/>
              </a:rPr>
              <a:t> </a:t>
            </a:r>
            <a:r>
              <a:rPr lang="en-US" sz="2000" dirty="0" err="1">
                <a:latin typeface="+mj-lt"/>
              </a:rPr>
              <a:t>su</a:t>
            </a:r>
            <a:r>
              <a:rPr lang="en-US" sz="2000" dirty="0">
                <a:latin typeface="+mj-lt"/>
              </a:rPr>
              <a:t> </a:t>
            </a:r>
            <a:r>
              <a:rPr lang="en-US" sz="2000" dirty="0" err="1">
                <a:latin typeface="+mj-lt"/>
              </a:rPr>
              <a:t>lietuvių</a:t>
            </a:r>
            <a:r>
              <a:rPr lang="en-US" sz="2000" dirty="0">
                <a:latin typeface="+mj-lt"/>
              </a:rPr>
              <a:t> </a:t>
            </a:r>
            <a:r>
              <a:rPr lang="en-US" sz="2000" dirty="0" err="1">
                <a:latin typeface="+mj-lt"/>
              </a:rPr>
              <a:t>bendrinės</a:t>
            </a:r>
            <a:r>
              <a:rPr lang="en-US" sz="2000" dirty="0">
                <a:latin typeface="+mj-lt"/>
              </a:rPr>
              <a:t> </a:t>
            </a:r>
            <a:r>
              <a:rPr lang="en-US" sz="2000" dirty="0" err="1">
                <a:latin typeface="+mj-lt"/>
              </a:rPr>
              <a:t>kalbos</a:t>
            </a:r>
            <a:r>
              <a:rPr lang="en-US" sz="2000" dirty="0">
                <a:latin typeface="+mj-lt"/>
              </a:rPr>
              <a:t> </a:t>
            </a:r>
            <a:r>
              <a:rPr lang="en-US" sz="2000" dirty="0" err="1">
                <a:latin typeface="+mj-lt"/>
              </a:rPr>
              <a:t>negerovėmis</a:t>
            </a:r>
            <a:r>
              <a:rPr lang="en-US" sz="2000" dirty="0">
                <a:latin typeface="+mj-lt"/>
              </a:rPr>
              <a:t>. </a:t>
            </a:r>
            <a:r>
              <a:rPr lang="en-US" sz="2000" dirty="0" err="1">
                <a:latin typeface="+mj-lt"/>
              </a:rPr>
              <a:t>Remdamasis</a:t>
            </a:r>
            <a:r>
              <a:rPr lang="en-US" sz="2000" dirty="0">
                <a:latin typeface="+mj-lt"/>
              </a:rPr>
              <a:t> </a:t>
            </a:r>
            <a:r>
              <a:rPr lang="en-US" sz="2000" dirty="0" err="1">
                <a:latin typeface="+mj-lt"/>
              </a:rPr>
              <a:t>šnekamąja</a:t>
            </a:r>
            <a:r>
              <a:rPr lang="en-US" sz="2000" dirty="0">
                <a:latin typeface="+mj-lt"/>
              </a:rPr>
              <a:t> </a:t>
            </a:r>
            <a:r>
              <a:rPr lang="en-US" sz="2000" dirty="0" err="1">
                <a:latin typeface="+mj-lt"/>
              </a:rPr>
              <a:t>liaudies</a:t>
            </a:r>
            <a:r>
              <a:rPr lang="en-US" sz="2000" dirty="0">
                <a:latin typeface="+mj-lt"/>
              </a:rPr>
              <a:t> </a:t>
            </a:r>
            <a:r>
              <a:rPr lang="en-US" sz="2000" dirty="0" err="1" smtClean="0">
                <a:latin typeface="+mj-lt"/>
              </a:rPr>
              <a:t>kalba</a:t>
            </a:r>
            <a:r>
              <a:rPr lang="lt-LT" sz="2000" dirty="0">
                <a:latin typeface="+mj-lt"/>
              </a:rPr>
              <a:t>,</a:t>
            </a:r>
            <a:r>
              <a:rPr lang="en-US" sz="2000" dirty="0" smtClean="0">
                <a:latin typeface="+mj-lt"/>
              </a:rPr>
              <a:t> </a:t>
            </a:r>
            <a:r>
              <a:rPr lang="en-US" sz="2000" dirty="0" err="1">
                <a:latin typeface="+mj-lt"/>
              </a:rPr>
              <a:t>tautosaka</a:t>
            </a:r>
            <a:r>
              <a:rPr lang="en-US" sz="2000" dirty="0">
                <a:latin typeface="+mj-lt"/>
              </a:rPr>
              <a:t> </a:t>
            </a:r>
            <a:r>
              <a:rPr lang="en-US" sz="2000" dirty="0" err="1">
                <a:latin typeface="+mj-lt"/>
              </a:rPr>
              <a:t>ir</a:t>
            </a:r>
            <a:r>
              <a:rPr lang="en-US" sz="2000" dirty="0">
                <a:latin typeface="+mj-lt"/>
              </a:rPr>
              <a:t> </a:t>
            </a:r>
            <a:r>
              <a:rPr lang="en-US" sz="2000" dirty="0" err="1">
                <a:latin typeface="+mj-lt"/>
              </a:rPr>
              <a:t>geriausių</a:t>
            </a:r>
            <a:r>
              <a:rPr lang="en-US" sz="2000" dirty="0">
                <a:latin typeface="+mj-lt"/>
              </a:rPr>
              <a:t> </a:t>
            </a:r>
            <a:r>
              <a:rPr lang="en-US" sz="2000" dirty="0" err="1">
                <a:latin typeface="+mj-lt"/>
              </a:rPr>
              <a:t>meninio</a:t>
            </a:r>
            <a:r>
              <a:rPr lang="en-US" sz="2000" dirty="0">
                <a:latin typeface="+mj-lt"/>
              </a:rPr>
              <a:t> </a:t>
            </a:r>
            <a:r>
              <a:rPr lang="en-US" sz="2000" dirty="0" err="1">
                <a:latin typeface="+mj-lt"/>
              </a:rPr>
              <a:t>žodžio</a:t>
            </a:r>
            <a:r>
              <a:rPr lang="en-US" sz="2000" dirty="0">
                <a:latin typeface="+mj-lt"/>
              </a:rPr>
              <a:t> </a:t>
            </a:r>
            <a:r>
              <a:rPr lang="en-US" sz="2000" dirty="0" err="1">
                <a:latin typeface="+mj-lt"/>
              </a:rPr>
              <a:t>kūrėjų</a:t>
            </a:r>
            <a:r>
              <a:rPr lang="en-US" sz="2000" dirty="0">
                <a:latin typeface="+mj-lt"/>
              </a:rPr>
              <a:t> </a:t>
            </a:r>
            <a:r>
              <a:rPr lang="en-US" sz="2000" dirty="0" err="1">
                <a:latin typeface="+mj-lt"/>
              </a:rPr>
              <a:t>raštais</a:t>
            </a:r>
            <a:r>
              <a:rPr lang="en-US" sz="2000" dirty="0">
                <a:latin typeface="+mj-lt"/>
              </a:rPr>
              <a:t>, </a:t>
            </a:r>
            <a:r>
              <a:rPr lang="en-US" sz="2000" dirty="0" err="1">
                <a:latin typeface="+mj-lt"/>
              </a:rPr>
              <a:t>Jablonskis</a:t>
            </a:r>
            <a:r>
              <a:rPr lang="en-US" sz="2000" dirty="0">
                <a:latin typeface="+mj-lt"/>
              </a:rPr>
              <a:t> </a:t>
            </a:r>
            <a:r>
              <a:rPr lang="en-US" sz="2000" dirty="0" err="1">
                <a:latin typeface="+mj-lt"/>
              </a:rPr>
              <a:t>atkakliai</a:t>
            </a:r>
            <a:r>
              <a:rPr lang="en-US" sz="2000" dirty="0">
                <a:latin typeface="+mj-lt"/>
              </a:rPr>
              <a:t> </a:t>
            </a:r>
            <a:r>
              <a:rPr lang="en-US" sz="2000" dirty="0" err="1">
                <a:latin typeface="+mj-lt"/>
              </a:rPr>
              <a:t>mokė</a:t>
            </a:r>
            <a:r>
              <a:rPr lang="en-US" sz="2000" dirty="0">
                <a:latin typeface="+mj-lt"/>
              </a:rPr>
              <a:t> </a:t>
            </a:r>
            <a:r>
              <a:rPr lang="en-US" sz="2000" dirty="0" err="1">
                <a:latin typeface="+mj-lt"/>
              </a:rPr>
              <a:t>bendrinės</a:t>
            </a:r>
            <a:r>
              <a:rPr lang="en-US" sz="2000" dirty="0">
                <a:latin typeface="+mj-lt"/>
              </a:rPr>
              <a:t> </a:t>
            </a:r>
            <a:r>
              <a:rPr lang="en-US" sz="2000" dirty="0" err="1">
                <a:latin typeface="+mj-lt"/>
              </a:rPr>
              <a:t>lietuvių</a:t>
            </a:r>
            <a:r>
              <a:rPr lang="en-US" sz="2000" dirty="0">
                <a:latin typeface="+mj-lt"/>
              </a:rPr>
              <a:t> </a:t>
            </a:r>
            <a:r>
              <a:rPr lang="en-US" sz="2000" dirty="0" err="1">
                <a:latin typeface="+mj-lt"/>
              </a:rPr>
              <a:t>kalbos</a:t>
            </a:r>
            <a:r>
              <a:rPr lang="en-US" sz="2000" dirty="0">
                <a:latin typeface="+mj-lt"/>
              </a:rPr>
              <a:t> </a:t>
            </a:r>
            <a:r>
              <a:rPr lang="en-US" sz="2000" dirty="0" err="1">
                <a:latin typeface="+mj-lt"/>
              </a:rPr>
              <a:t>visą</a:t>
            </a:r>
            <a:r>
              <a:rPr lang="en-US" sz="2000" dirty="0">
                <a:latin typeface="+mj-lt"/>
              </a:rPr>
              <a:t> </a:t>
            </a:r>
            <a:r>
              <a:rPr lang="en-US" sz="2000" dirty="0" err="1">
                <a:latin typeface="+mj-lt"/>
              </a:rPr>
              <a:t>mūsų</a:t>
            </a:r>
            <a:r>
              <a:rPr lang="en-US" sz="2000" dirty="0">
                <a:latin typeface="+mj-lt"/>
              </a:rPr>
              <a:t> </a:t>
            </a:r>
            <a:r>
              <a:rPr lang="en-US" sz="2000" dirty="0" err="1" smtClean="0">
                <a:latin typeface="+mj-lt"/>
              </a:rPr>
              <a:t>visuomenę</a:t>
            </a:r>
            <a:r>
              <a:rPr lang="lt-LT" sz="2000" dirty="0" smtClean="0">
                <a:latin typeface="+mj-lt"/>
              </a:rPr>
              <a:t>.</a:t>
            </a:r>
            <a:r>
              <a:rPr lang="en-US" sz="2000" dirty="0" smtClean="0">
                <a:latin typeface="+mj-lt"/>
              </a:rPr>
              <a:t> </a:t>
            </a:r>
            <a:endParaRPr lang="lt-LT" sz="2000" dirty="0" smtClean="0">
              <a:latin typeface="+mj-lt"/>
            </a:endParaRPr>
          </a:p>
          <a:p>
            <a:pPr marL="285750" indent="-285750">
              <a:buFont typeface="Arial" pitchFamily="34" charset="0"/>
              <a:buChar char="•"/>
            </a:pPr>
            <a:r>
              <a:rPr lang="en-US" sz="2000" dirty="0" err="1" smtClean="0">
                <a:latin typeface="+mj-lt"/>
              </a:rPr>
              <a:t>Kalbos</a:t>
            </a:r>
            <a:r>
              <a:rPr lang="en-US" sz="2000" dirty="0" smtClean="0">
                <a:latin typeface="+mj-lt"/>
              </a:rPr>
              <a:t> </a:t>
            </a:r>
            <a:r>
              <a:rPr lang="en-US" sz="2000" dirty="0" err="1">
                <a:latin typeface="+mj-lt"/>
              </a:rPr>
              <a:t>kultūrai</a:t>
            </a:r>
            <a:r>
              <a:rPr lang="en-US" sz="2000" dirty="0">
                <a:latin typeface="+mj-lt"/>
              </a:rPr>
              <a:t> </a:t>
            </a:r>
            <a:r>
              <a:rPr lang="en-US" sz="2000" dirty="0" err="1">
                <a:latin typeface="+mj-lt"/>
              </a:rPr>
              <a:t>jis</a:t>
            </a:r>
            <a:r>
              <a:rPr lang="en-US" sz="2000" dirty="0">
                <a:latin typeface="+mj-lt"/>
              </a:rPr>
              <a:t> </a:t>
            </a:r>
            <a:r>
              <a:rPr lang="en-US" sz="2000" dirty="0" err="1">
                <a:latin typeface="+mj-lt"/>
              </a:rPr>
              <a:t>paskyrė</a:t>
            </a:r>
            <a:r>
              <a:rPr lang="en-US" sz="2000" dirty="0">
                <a:latin typeface="+mj-lt"/>
              </a:rPr>
              <a:t> </a:t>
            </a:r>
            <a:r>
              <a:rPr lang="en-US" sz="2000" dirty="0" err="1">
                <a:latin typeface="+mj-lt"/>
              </a:rPr>
              <a:t>apie</a:t>
            </a:r>
            <a:r>
              <a:rPr lang="en-US" sz="2000" dirty="0">
                <a:latin typeface="+mj-lt"/>
              </a:rPr>
              <a:t> </a:t>
            </a:r>
            <a:r>
              <a:rPr lang="en-US" sz="2000" dirty="0" err="1">
                <a:latin typeface="+mj-lt"/>
              </a:rPr>
              <a:t>pusantro</a:t>
            </a:r>
            <a:r>
              <a:rPr lang="en-US" sz="2000" dirty="0">
                <a:latin typeface="+mj-lt"/>
              </a:rPr>
              <a:t> </a:t>
            </a:r>
            <a:r>
              <a:rPr lang="en-US" sz="2000" dirty="0" err="1">
                <a:latin typeface="+mj-lt"/>
              </a:rPr>
              <a:t>šimto</a:t>
            </a:r>
            <a:r>
              <a:rPr lang="en-US" sz="2000" dirty="0">
                <a:latin typeface="+mj-lt"/>
              </a:rPr>
              <a:t> </a:t>
            </a:r>
            <a:r>
              <a:rPr lang="en-US" sz="2000" dirty="0" err="1">
                <a:latin typeface="+mj-lt"/>
              </a:rPr>
              <a:t>straipsnių</a:t>
            </a:r>
            <a:r>
              <a:rPr lang="en-US" sz="2000" dirty="0">
                <a:latin typeface="+mj-lt"/>
              </a:rPr>
              <a:t>, </a:t>
            </a:r>
            <a:r>
              <a:rPr lang="en-US" sz="2000" dirty="0" err="1">
                <a:latin typeface="+mj-lt"/>
              </a:rPr>
              <a:t>kuriuose</a:t>
            </a:r>
            <a:r>
              <a:rPr lang="en-US" sz="2000" dirty="0">
                <a:latin typeface="+mj-lt"/>
              </a:rPr>
              <a:t> </a:t>
            </a:r>
            <a:r>
              <a:rPr lang="en-US" sz="2000" dirty="0" err="1">
                <a:latin typeface="+mj-lt"/>
              </a:rPr>
              <a:t>taisė</a:t>
            </a:r>
            <a:r>
              <a:rPr lang="en-US" sz="2000" dirty="0">
                <a:latin typeface="+mj-lt"/>
              </a:rPr>
              <a:t> </a:t>
            </a:r>
            <a:r>
              <a:rPr lang="en-US" sz="2000" dirty="0" err="1">
                <a:latin typeface="+mj-lt"/>
              </a:rPr>
              <a:t>raštų</a:t>
            </a:r>
            <a:r>
              <a:rPr lang="en-US" sz="2000" dirty="0">
                <a:latin typeface="+mj-lt"/>
              </a:rPr>
              <a:t> </a:t>
            </a:r>
            <a:r>
              <a:rPr lang="en-US" sz="2000" dirty="0" err="1">
                <a:latin typeface="+mj-lt"/>
              </a:rPr>
              <a:t>kalbos</a:t>
            </a:r>
            <a:r>
              <a:rPr lang="en-US" sz="2000" dirty="0">
                <a:latin typeface="+mj-lt"/>
              </a:rPr>
              <a:t> </a:t>
            </a:r>
            <a:r>
              <a:rPr lang="en-US" sz="2000" dirty="0" err="1">
                <a:latin typeface="+mj-lt"/>
              </a:rPr>
              <a:t>klaidas</a:t>
            </a:r>
            <a:r>
              <a:rPr lang="en-US" sz="2000" dirty="0">
                <a:latin typeface="+mj-lt"/>
              </a:rPr>
              <a:t>, </a:t>
            </a:r>
            <a:r>
              <a:rPr lang="en-US" sz="2000" dirty="0" err="1">
                <a:latin typeface="+mj-lt"/>
              </a:rPr>
              <a:t>aiškino</a:t>
            </a:r>
            <a:r>
              <a:rPr lang="en-US" sz="2000" dirty="0">
                <a:latin typeface="+mj-lt"/>
              </a:rPr>
              <a:t> </a:t>
            </a:r>
            <a:r>
              <a:rPr lang="en-US" sz="2000" dirty="0" err="1">
                <a:latin typeface="+mj-lt"/>
              </a:rPr>
              <a:t>rašybos</a:t>
            </a:r>
            <a:r>
              <a:rPr lang="en-US" sz="2000" dirty="0">
                <a:latin typeface="+mj-lt"/>
              </a:rPr>
              <a:t>, </a:t>
            </a:r>
            <a:r>
              <a:rPr lang="en-US" sz="2000" dirty="0" err="1">
                <a:latin typeface="+mj-lt"/>
              </a:rPr>
              <a:t>gramatikos</a:t>
            </a:r>
            <a:r>
              <a:rPr lang="en-US" sz="2000" dirty="0">
                <a:latin typeface="+mj-lt"/>
              </a:rPr>
              <a:t>, </a:t>
            </a:r>
            <a:r>
              <a:rPr lang="en-US" sz="2000" dirty="0" err="1" smtClean="0">
                <a:latin typeface="+mj-lt"/>
              </a:rPr>
              <a:t>leksikos</a:t>
            </a:r>
            <a:r>
              <a:rPr lang="lt-LT" sz="2000" dirty="0" smtClean="0">
                <a:latin typeface="+mj-lt"/>
              </a:rPr>
              <a:t> </a:t>
            </a:r>
            <a:r>
              <a:rPr lang="en-US" sz="2000" dirty="0" err="1" smtClean="0">
                <a:latin typeface="+mj-lt"/>
              </a:rPr>
              <a:t>ir</a:t>
            </a:r>
            <a:r>
              <a:rPr lang="en-US" sz="2000" dirty="0" smtClean="0">
                <a:latin typeface="+mj-lt"/>
              </a:rPr>
              <a:t> </a:t>
            </a:r>
            <a:r>
              <a:rPr lang="en-US" sz="2000" dirty="0" err="1">
                <a:latin typeface="+mj-lt"/>
              </a:rPr>
              <a:t>stiliaus</a:t>
            </a:r>
            <a:r>
              <a:rPr lang="en-US" sz="2000" dirty="0">
                <a:latin typeface="+mj-lt"/>
              </a:rPr>
              <a:t> </a:t>
            </a:r>
            <a:r>
              <a:rPr lang="en-US" sz="2000" dirty="0" err="1">
                <a:latin typeface="+mj-lt"/>
              </a:rPr>
              <a:t>dalykus</a:t>
            </a:r>
            <a:r>
              <a:rPr lang="en-US" sz="2000" dirty="0" smtClean="0">
                <a:latin typeface="+mj-lt"/>
              </a:rPr>
              <a:t>.</a:t>
            </a:r>
            <a:endParaRPr lang="lt-LT" sz="2000" dirty="0" smtClean="0">
              <a:latin typeface="+mj-lt"/>
            </a:endParaRPr>
          </a:p>
          <a:p>
            <a:pPr marL="285750" indent="-285750">
              <a:buFont typeface="Arial" pitchFamily="34" charset="0"/>
              <a:buChar char="•"/>
            </a:pPr>
            <a:r>
              <a:rPr lang="en-US" sz="2000" dirty="0" smtClean="0">
                <a:latin typeface="+mj-lt"/>
              </a:rPr>
              <a:t> </a:t>
            </a:r>
            <a:r>
              <a:rPr lang="en-US" sz="2000" dirty="0" err="1">
                <a:latin typeface="+mj-lt"/>
              </a:rPr>
              <a:t>Nepaprastai</a:t>
            </a:r>
            <a:r>
              <a:rPr lang="en-US" sz="2000" dirty="0">
                <a:latin typeface="+mj-lt"/>
              </a:rPr>
              <a:t> </a:t>
            </a:r>
            <a:r>
              <a:rPr lang="en-US" sz="2000" dirty="0" err="1">
                <a:latin typeface="+mj-lt"/>
              </a:rPr>
              <a:t>kantriai</a:t>
            </a:r>
            <a:r>
              <a:rPr lang="en-US" sz="2000" dirty="0">
                <a:latin typeface="+mj-lt"/>
              </a:rPr>
              <a:t> </a:t>
            </a:r>
            <a:r>
              <a:rPr lang="en-US" sz="2000" dirty="0" err="1">
                <a:latin typeface="+mj-lt"/>
              </a:rPr>
              <a:t>ir</a:t>
            </a:r>
            <a:r>
              <a:rPr lang="en-US" sz="2000" dirty="0">
                <a:latin typeface="+mj-lt"/>
              </a:rPr>
              <a:t> </a:t>
            </a:r>
            <a:r>
              <a:rPr lang="en-US" sz="2000" dirty="0" err="1">
                <a:latin typeface="+mj-lt"/>
              </a:rPr>
              <a:t>pasiaukojamai</a:t>
            </a:r>
            <a:r>
              <a:rPr lang="en-US" sz="2000" dirty="0">
                <a:latin typeface="+mj-lt"/>
              </a:rPr>
              <a:t> </a:t>
            </a:r>
            <a:r>
              <a:rPr lang="en-US" sz="2000" dirty="0" err="1" smtClean="0">
                <a:latin typeface="+mj-lt"/>
              </a:rPr>
              <a:t>dirbdamas</a:t>
            </a:r>
            <a:r>
              <a:rPr lang="en-US" sz="2000" dirty="0" smtClean="0">
                <a:latin typeface="+mj-lt"/>
              </a:rPr>
              <a:t>, </a:t>
            </a:r>
            <a:r>
              <a:rPr lang="en-US" sz="2000" dirty="0" err="1">
                <a:latin typeface="+mj-lt"/>
              </a:rPr>
              <a:t>Jablonskis</a:t>
            </a:r>
            <a:r>
              <a:rPr lang="en-US" sz="2000" dirty="0">
                <a:latin typeface="+mj-lt"/>
              </a:rPr>
              <a:t> </a:t>
            </a:r>
            <a:r>
              <a:rPr lang="en-US" sz="2000" dirty="0" err="1">
                <a:latin typeface="+mj-lt"/>
              </a:rPr>
              <a:t>nukreipė</a:t>
            </a:r>
            <a:r>
              <a:rPr lang="en-US" sz="2000" dirty="0">
                <a:latin typeface="+mj-lt"/>
              </a:rPr>
              <a:t> </a:t>
            </a:r>
            <a:r>
              <a:rPr lang="en-US" sz="2000" dirty="0" err="1">
                <a:latin typeface="+mj-lt"/>
              </a:rPr>
              <a:t>bendrinės</a:t>
            </a:r>
            <a:r>
              <a:rPr lang="en-US" sz="2000" dirty="0">
                <a:latin typeface="+mj-lt"/>
              </a:rPr>
              <a:t> </a:t>
            </a:r>
            <a:r>
              <a:rPr lang="en-US" sz="2000" dirty="0" err="1">
                <a:latin typeface="+mj-lt"/>
              </a:rPr>
              <a:t>rašomosios</a:t>
            </a:r>
            <a:r>
              <a:rPr lang="en-US" sz="2000" dirty="0">
                <a:latin typeface="+mj-lt"/>
              </a:rPr>
              <a:t> </a:t>
            </a:r>
            <a:r>
              <a:rPr lang="en-US" sz="2000" dirty="0" err="1">
                <a:latin typeface="+mj-lt"/>
              </a:rPr>
              <a:t>lietuvių</a:t>
            </a:r>
            <a:r>
              <a:rPr lang="en-US" sz="2000" dirty="0">
                <a:latin typeface="+mj-lt"/>
              </a:rPr>
              <a:t> </a:t>
            </a:r>
            <a:r>
              <a:rPr lang="en-US" sz="2000" dirty="0" err="1">
                <a:latin typeface="+mj-lt"/>
              </a:rPr>
              <a:t>kalbos</a:t>
            </a:r>
            <a:r>
              <a:rPr lang="en-US" sz="2000" dirty="0">
                <a:latin typeface="+mj-lt"/>
              </a:rPr>
              <a:t> </a:t>
            </a:r>
            <a:r>
              <a:rPr lang="en-US" sz="2000" dirty="0" err="1">
                <a:latin typeface="+mj-lt"/>
              </a:rPr>
              <a:t>raidą</a:t>
            </a:r>
            <a:r>
              <a:rPr lang="en-US" sz="2000" dirty="0">
                <a:latin typeface="+mj-lt"/>
              </a:rPr>
              <a:t> </a:t>
            </a:r>
            <a:r>
              <a:rPr lang="en-US" sz="2000" dirty="0" err="1">
                <a:latin typeface="+mj-lt"/>
              </a:rPr>
              <a:t>teisinga</a:t>
            </a:r>
            <a:r>
              <a:rPr lang="en-US" sz="2000" dirty="0">
                <a:latin typeface="+mj-lt"/>
              </a:rPr>
              <a:t> </a:t>
            </a:r>
            <a:r>
              <a:rPr lang="en-US" sz="2000" dirty="0" err="1">
                <a:latin typeface="+mj-lt"/>
              </a:rPr>
              <a:t>linkme</a:t>
            </a:r>
            <a:r>
              <a:rPr lang="en-US" sz="2000" dirty="0">
                <a:latin typeface="+mj-lt"/>
              </a:rPr>
              <a:t>, </a:t>
            </a:r>
            <a:r>
              <a:rPr lang="en-US" sz="2000" dirty="0" err="1">
                <a:latin typeface="+mj-lt"/>
              </a:rPr>
              <a:t>sugebėjo</a:t>
            </a:r>
            <a:r>
              <a:rPr lang="en-US" sz="2000" dirty="0">
                <a:latin typeface="+mj-lt"/>
              </a:rPr>
              <a:t> </a:t>
            </a:r>
            <a:r>
              <a:rPr lang="en-US" sz="2000" dirty="0" err="1">
                <a:latin typeface="+mj-lt"/>
              </a:rPr>
              <a:t>įžvelgti</a:t>
            </a:r>
            <a:r>
              <a:rPr lang="en-US" sz="2000" dirty="0">
                <a:latin typeface="+mj-lt"/>
              </a:rPr>
              <a:t> </a:t>
            </a:r>
            <a:r>
              <a:rPr lang="en-US" sz="2000" dirty="0" err="1">
                <a:latin typeface="+mj-lt"/>
              </a:rPr>
              <a:t>ir</a:t>
            </a:r>
            <a:r>
              <a:rPr lang="en-US" sz="2000" dirty="0">
                <a:latin typeface="+mj-lt"/>
              </a:rPr>
              <a:t> </a:t>
            </a:r>
            <a:r>
              <a:rPr lang="en-US" sz="2000" dirty="0" err="1">
                <a:latin typeface="+mj-lt"/>
              </a:rPr>
              <a:t>atskleisti</a:t>
            </a:r>
            <a:r>
              <a:rPr lang="en-US" sz="2000" dirty="0">
                <a:latin typeface="+mj-lt"/>
              </a:rPr>
              <a:t> </a:t>
            </a:r>
            <a:r>
              <a:rPr lang="en-US" sz="2000" dirty="0" err="1">
                <a:latin typeface="+mj-lt"/>
              </a:rPr>
              <a:t>būdinguosius</a:t>
            </a:r>
            <a:r>
              <a:rPr lang="en-US" sz="2000" dirty="0">
                <a:latin typeface="+mj-lt"/>
              </a:rPr>
              <a:t> </a:t>
            </a:r>
            <a:r>
              <a:rPr lang="en-US" sz="2000" dirty="0" err="1">
                <a:latin typeface="+mj-lt"/>
              </a:rPr>
              <a:t>mūsų</a:t>
            </a:r>
            <a:r>
              <a:rPr lang="en-US" sz="2000" dirty="0">
                <a:latin typeface="+mj-lt"/>
              </a:rPr>
              <a:t> </a:t>
            </a:r>
            <a:r>
              <a:rPr lang="en-US" sz="2000" dirty="0" err="1">
                <a:latin typeface="+mj-lt"/>
              </a:rPr>
              <a:t>bendrinės</a:t>
            </a:r>
            <a:r>
              <a:rPr lang="en-US" sz="2000" dirty="0">
                <a:latin typeface="+mj-lt"/>
              </a:rPr>
              <a:t> </a:t>
            </a:r>
            <a:r>
              <a:rPr lang="en-US" sz="2000" dirty="0" err="1">
                <a:latin typeface="+mj-lt"/>
              </a:rPr>
              <a:t>kalbos</a:t>
            </a:r>
            <a:r>
              <a:rPr lang="en-US" sz="2000" dirty="0">
                <a:latin typeface="+mj-lt"/>
              </a:rPr>
              <a:t> </a:t>
            </a:r>
            <a:r>
              <a:rPr lang="en-US" sz="2000" dirty="0" err="1">
                <a:latin typeface="+mj-lt"/>
              </a:rPr>
              <a:t>dėsningumus</a:t>
            </a:r>
            <a:r>
              <a:rPr lang="en-US" sz="2000" dirty="0">
                <a:latin typeface="+mj-lt"/>
              </a:rPr>
              <a:t> </a:t>
            </a:r>
            <a:r>
              <a:rPr lang="en-US" sz="2000" dirty="0" err="1">
                <a:latin typeface="+mj-lt"/>
              </a:rPr>
              <a:t>bei</a:t>
            </a:r>
            <a:r>
              <a:rPr lang="en-US" sz="2000" dirty="0">
                <a:latin typeface="+mj-lt"/>
              </a:rPr>
              <a:t> </a:t>
            </a:r>
            <a:r>
              <a:rPr lang="en-US" sz="2000" dirty="0" err="1">
                <a:latin typeface="+mj-lt"/>
              </a:rPr>
              <a:t>raidos</a:t>
            </a:r>
            <a:r>
              <a:rPr lang="en-US" sz="2000" dirty="0">
                <a:latin typeface="+mj-lt"/>
              </a:rPr>
              <a:t> </a:t>
            </a:r>
            <a:r>
              <a:rPr lang="en-US" sz="2000" dirty="0" err="1">
                <a:latin typeface="+mj-lt"/>
              </a:rPr>
              <a:t>polinkius</a:t>
            </a:r>
            <a:r>
              <a:rPr lang="en-US" sz="2000" dirty="0">
                <a:latin typeface="+mj-lt"/>
              </a:rPr>
              <a:t>.</a:t>
            </a:r>
            <a:endParaRPr lang="lt-LT" sz="2000" dirty="0">
              <a:latin typeface="+mj-lt"/>
            </a:endParaRPr>
          </a:p>
          <a:p>
            <a:endParaRPr lang="lt-LT" sz="2000" dirty="0">
              <a:latin typeface="Aistika"/>
            </a:endParaRPr>
          </a:p>
        </p:txBody>
      </p:sp>
      <p:pic>
        <p:nvPicPr>
          <p:cNvPr id="7170" name="Picture 2" descr="http://www.lnm.lt/fotos/virtualios_parodos/jablonskis/06/01.jpg"/>
          <p:cNvPicPr>
            <a:picLocks noChangeAspect="1" noChangeArrowheads="1"/>
          </p:cNvPicPr>
          <p:nvPr/>
        </p:nvPicPr>
        <p:blipFill>
          <a:blip r:embed="rId2" cstate="print"/>
          <a:srcRect/>
          <a:stretch>
            <a:fillRect/>
          </a:stretch>
        </p:blipFill>
        <p:spPr bwMode="auto">
          <a:xfrm>
            <a:off x="6672491" y="1721077"/>
            <a:ext cx="5251914" cy="36927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23803101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linds(horizontal)">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Darbai</a:t>
            </a:r>
            <a:endParaRPr lang="lt-LT" dirty="0"/>
          </a:p>
        </p:txBody>
      </p:sp>
      <p:sp>
        <p:nvSpPr>
          <p:cNvPr id="4" name="Teksto vietos rezervavimo ženklas 3"/>
          <p:cNvSpPr>
            <a:spLocks noGrp="1"/>
          </p:cNvSpPr>
          <p:nvPr>
            <p:ph type="body" sz="half" idx="2"/>
          </p:nvPr>
        </p:nvSpPr>
        <p:spPr>
          <a:xfrm>
            <a:off x="756555" y="1934028"/>
            <a:ext cx="4250873" cy="4572000"/>
          </a:xfrm>
        </p:spPr>
        <p:txBody>
          <a:bodyPr>
            <a:normAutofit/>
          </a:bodyPr>
          <a:lstStyle/>
          <a:p>
            <a:pPr marL="285750" indent="-285750">
              <a:buFont typeface="Arial" pitchFamily="34" charset="0"/>
              <a:buChar char="•"/>
            </a:pPr>
            <a:r>
              <a:rPr lang="lt-LT" sz="2200" dirty="0">
                <a:latin typeface="+mj-lt"/>
                <a:ea typeface="Adobe Fan Heiti Std B" pitchFamily="34" charset="-128"/>
              </a:rPr>
              <a:t> J. Jablonskis </a:t>
            </a:r>
            <a:r>
              <a:rPr lang="lt-LT" sz="2200" dirty="0" smtClean="0">
                <a:latin typeface="+mj-lt"/>
                <a:ea typeface="Adobe Fan Heiti Std B" pitchFamily="34" charset="-128"/>
              </a:rPr>
              <a:t>yra daugiausia nusipelnęs </a:t>
            </a:r>
            <a:r>
              <a:rPr lang="lt-LT" sz="2200" dirty="0">
                <a:latin typeface="+mj-lt"/>
                <a:ea typeface="Adobe Fan Heiti Std B" pitchFamily="34" charset="-128"/>
              </a:rPr>
              <a:t>lietuvių bendrinės kalbos norminimui ir ugdymui. Savo kalbinę veiklą pradėjęs XIX a. pabaigoje, kai aukštaičių kauniškių tarmės pagrindu formavosi bendrinė kalba, jis daug prisidėjo prie bendrinės kalbos tobulinimo, taisė įvairių raštų kalbą, rašė lietuvių kalbos vadovėlius, straipsnius kalbos kultūros </a:t>
            </a:r>
            <a:r>
              <a:rPr lang="lt-LT" sz="2200" dirty="0" smtClean="0">
                <a:latin typeface="+mj-lt"/>
                <a:ea typeface="Adobe Fan Heiti Std B" pitchFamily="34" charset="-128"/>
              </a:rPr>
              <a:t>klausimais.</a:t>
            </a:r>
            <a:endParaRPr lang="lt-LT" sz="2200" dirty="0">
              <a:latin typeface="+mj-lt"/>
              <a:ea typeface="Adobe Fan Heiti Std B" pitchFamily="34" charset="-128"/>
            </a:endParaRPr>
          </a:p>
        </p:txBody>
      </p:sp>
      <p:pic>
        <p:nvPicPr>
          <p:cNvPr id="5" name="Content Placeholder 4" descr="http://www.lnm.lt/fotos/virtualios_parodos/jablonskis/04/10.jpg"/>
          <p:cNvPicPr>
            <a:picLocks noGrp="1"/>
          </p:cNvPicPr>
          <p:nvPr>
            <p:ph idx="1"/>
          </p:nvPr>
        </p:nvPicPr>
        <p:blipFill>
          <a:blip r:embed="rId2" cstate="print"/>
          <a:srcRect/>
          <a:stretch>
            <a:fillRect/>
          </a:stretch>
        </p:blipFill>
        <p:spPr bwMode="auto">
          <a:xfrm>
            <a:off x="6114823" y="1776865"/>
            <a:ext cx="5438548" cy="4101421"/>
          </a:xfrm>
          <a:prstGeom prst="rect">
            <a:avLst/>
          </a:prstGeom>
          <a:noFill/>
        </p:spPr>
      </p:pic>
    </p:spTree>
    <p:extLst>
      <p:ext uri="{BB962C8B-B14F-4D97-AF65-F5344CB8AC3E}">
        <p14:creationId xmlns="" xmlns:p14="http://schemas.microsoft.com/office/powerpoint/2010/main" val="3614644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Picture with Caption Layout</a:t>
            </a:r>
            <a:endParaRPr lang="en-US" dirty="0"/>
          </a:p>
        </p:txBody>
      </p:sp>
      <p:pic>
        <p:nvPicPr>
          <p:cNvPr id="5" name="Picture Placeholder 4" descr="Closeup of books on shelves with more books blurred in foreground and background"/>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3155" r="3155"/>
          <a:stretch>
            <a:fillRect/>
          </a:stretch>
        </p:blipFill>
        <p:spPr>
          <a:xfrm>
            <a:off x="-101600" y="-972456"/>
            <a:ext cx="12426619" cy="8834596"/>
          </a:xfrm>
        </p:spPr>
      </p:pic>
      <p:sp>
        <p:nvSpPr>
          <p:cNvPr id="4" name="Text Placeholder 3"/>
          <p:cNvSpPr>
            <a:spLocks noGrp="1"/>
          </p:cNvSpPr>
          <p:nvPr>
            <p:ph type="body" sz="half" idx="2"/>
          </p:nvPr>
        </p:nvSpPr>
        <p:spPr>
          <a:xfrm>
            <a:off x="4733469" y="468085"/>
            <a:ext cx="5963559" cy="5090886"/>
          </a:xfrm>
        </p:spPr>
        <p:txBody>
          <a:bodyPr>
            <a:normAutofit/>
          </a:bodyPr>
          <a:lstStyle/>
          <a:p>
            <a:pPr marL="342900" indent="-342900">
              <a:buFont typeface="Arial" pitchFamily="34" charset="0"/>
              <a:buChar char="•"/>
            </a:pPr>
            <a:r>
              <a:rPr lang="lt-LT" sz="2200" dirty="0" smtClean="0">
                <a:latin typeface="Aistika"/>
              </a:rPr>
              <a:t>Taip pat redagavo</a:t>
            </a:r>
            <a:r>
              <a:rPr lang="lt-LT" sz="2200" dirty="0">
                <a:latin typeface="Aistika"/>
              </a:rPr>
              <a:t> Žemaitės, G. Petkevičaitės-Bitės, Jono Biliūno ir kitų rašytojų kūrinius. Kartu su mokiniais vertė vadovėlius bei grožinę </a:t>
            </a:r>
            <a:r>
              <a:rPr lang="lt-LT" sz="2200" dirty="0" smtClean="0">
                <a:latin typeface="Aistika"/>
              </a:rPr>
              <a:t>literatūrą ir </a:t>
            </a:r>
            <a:r>
              <a:rPr lang="en-US" sz="2200" dirty="0" err="1" smtClean="0">
                <a:latin typeface="Aistika"/>
              </a:rPr>
              <a:t>savo</a:t>
            </a:r>
            <a:r>
              <a:rPr lang="en-US" sz="2200" dirty="0" smtClean="0">
                <a:latin typeface="Aistika"/>
              </a:rPr>
              <a:t> </a:t>
            </a:r>
            <a:r>
              <a:rPr lang="en-US" sz="2200" dirty="0" err="1">
                <a:latin typeface="Aistika"/>
              </a:rPr>
              <a:t>verstais</a:t>
            </a:r>
            <a:r>
              <a:rPr lang="en-US" sz="2200" dirty="0">
                <a:latin typeface="Aistika"/>
              </a:rPr>
              <a:t>, </a:t>
            </a:r>
            <a:r>
              <a:rPr lang="en-US" sz="2200" dirty="0" err="1">
                <a:latin typeface="Aistika"/>
              </a:rPr>
              <a:t>redaguotais</a:t>
            </a:r>
            <a:r>
              <a:rPr lang="en-US" sz="2200" dirty="0">
                <a:latin typeface="Aistika"/>
              </a:rPr>
              <a:t> </a:t>
            </a:r>
            <a:r>
              <a:rPr lang="en-US" sz="2200" dirty="0" err="1">
                <a:latin typeface="Aistika"/>
              </a:rPr>
              <a:t>ir</a:t>
            </a:r>
            <a:r>
              <a:rPr lang="en-US" sz="2200" dirty="0">
                <a:latin typeface="Aistika"/>
              </a:rPr>
              <a:t> </a:t>
            </a:r>
            <a:r>
              <a:rPr lang="en-US" sz="2200" dirty="0" err="1">
                <a:latin typeface="Aistika"/>
              </a:rPr>
              <a:t>leistais</a:t>
            </a:r>
            <a:r>
              <a:rPr lang="en-US" sz="2200" dirty="0">
                <a:latin typeface="Aistika"/>
              </a:rPr>
              <a:t> </a:t>
            </a:r>
            <a:r>
              <a:rPr lang="en-US" sz="2200" dirty="0" err="1">
                <a:latin typeface="Aistika"/>
              </a:rPr>
              <a:t>raštais</a:t>
            </a:r>
            <a:r>
              <a:rPr lang="en-US" sz="2200" dirty="0">
                <a:latin typeface="Aistika"/>
              </a:rPr>
              <a:t> </a:t>
            </a:r>
            <a:r>
              <a:rPr lang="lt-LT" sz="2200" dirty="0">
                <a:latin typeface="Aistika"/>
              </a:rPr>
              <a:t>p</a:t>
            </a:r>
            <a:r>
              <a:rPr lang="en-US" sz="2200" dirty="0" err="1">
                <a:latin typeface="Aistika"/>
              </a:rPr>
              <a:t>avyzdingą</a:t>
            </a:r>
            <a:r>
              <a:rPr lang="en-US" sz="2200" dirty="0">
                <a:latin typeface="Aistika"/>
              </a:rPr>
              <a:t> </a:t>
            </a:r>
            <a:r>
              <a:rPr lang="en-US" sz="2200" dirty="0" err="1">
                <a:latin typeface="Aistika"/>
              </a:rPr>
              <a:t>bendrinę</a:t>
            </a:r>
            <a:r>
              <a:rPr lang="en-US" sz="2200" dirty="0">
                <a:latin typeface="Aistika"/>
              </a:rPr>
              <a:t> </a:t>
            </a:r>
            <a:r>
              <a:rPr lang="en-US" sz="2200" dirty="0" err="1">
                <a:latin typeface="Aistika"/>
              </a:rPr>
              <a:t>rašomąją</a:t>
            </a:r>
            <a:r>
              <a:rPr lang="en-US" sz="2200" dirty="0">
                <a:latin typeface="Aistika"/>
              </a:rPr>
              <a:t> </a:t>
            </a:r>
            <a:r>
              <a:rPr lang="en-US" sz="2200" dirty="0" err="1">
                <a:latin typeface="Aistika"/>
              </a:rPr>
              <a:t>kalbą</a:t>
            </a:r>
            <a:r>
              <a:rPr lang="en-US" sz="2200" dirty="0">
                <a:latin typeface="Aistika"/>
              </a:rPr>
              <a:t> </a:t>
            </a:r>
            <a:r>
              <a:rPr lang="en-US" sz="2200" dirty="0" err="1">
                <a:latin typeface="Aistika"/>
              </a:rPr>
              <a:t>diegė</a:t>
            </a:r>
            <a:r>
              <a:rPr lang="en-US" sz="2200" dirty="0">
                <a:latin typeface="Aistika"/>
              </a:rPr>
              <a:t> </a:t>
            </a:r>
            <a:r>
              <a:rPr lang="en-US" sz="2200" dirty="0" err="1">
                <a:latin typeface="Aistika"/>
              </a:rPr>
              <a:t>Lietuvos</a:t>
            </a:r>
            <a:r>
              <a:rPr lang="en-US" sz="2200" dirty="0">
                <a:latin typeface="Aistika"/>
              </a:rPr>
              <a:t> </a:t>
            </a:r>
            <a:r>
              <a:rPr lang="en-US" sz="2200" dirty="0" err="1">
                <a:latin typeface="Aistika"/>
              </a:rPr>
              <a:t>visuomenėje</a:t>
            </a:r>
            <a:r>
              <a:rPr lang="en-US" sz="2200" dirty="0">
                <a:latin typeface="Aistika"/>
              </a:rPr>
              <a:t> </a:t>
            </a:r>
            <a:r>
              <a:rPr lang="en-US" sz="2200" dirty="0" err="1">
                <a:latin typeface="Aistika"/>
              </a:rPr>
              <a:t>ir</a:t>
            </a:r>
            <a:r>
              <a:rPr lang="en-US" sz="2200" dirty="0">
                <a:latin typeface="Aistika"/>
              </a:rPr>
              <a:t> </a:t>
            </a:r>
            <a:r>
              <a:rPr lang="en-US" sz="2200" dirty="0" err="1">
                <a:latin typeface="Aistika"/>
              </a:rPr>
              <a:t>šitaip</a:t>
            </a:r>
            <a:r>
              <a:rPr lang="en-US" sz="2200" dirty="0">
                <a:latin typeface="Aistika"/>
              </a:rPr>
              <a:t> </a:t>
            </a:r>
            <a:r>
              <a:rPr lang="en-US" sz="2200" dirty="0" err="1">
                <a:latin typeface="Aistika"/>
              </a:rPr>
              <a:t>prisidėjo</a:t>
            </a:r>
            <a:r>
              <a:rPr lang="en-US" sz="2200" dirty="0">
                <a:latin typeface="Aistika"/>
              </a:rPr>
              <a:t> </a:t>
            </a:r>
            <a:r>
              <a:rPr lang="en-US" sz="2200" dirty="0" err="1">
                <a:latin typeface="Aistika"/>
              </a:rPr>
              <a:t>prie</a:t>
            </a:r>
            <a:r>
              <a:rPr lang="en-US" sz="2200" dirty="0">
                <a:latin typeface="Aistika"/>
              </a:rPr>
              <a:t> </a:t>
            </a:r>
            <a:r>
              <a:rPr lang="en-US" sz="2200" dirty="0" err="1">
                <a:latin typeface="Aistika"/>
              </a:rPr>
              <a:t>mūsų</a:t>
            </a:r>
            <a:r>
              <a:rPr lang="en-US" sz="2200" dirty="0">
                <a:latin typeface="Aistika"/>
              </a:rPr>
              <a:t> </a:t>
            </a:r>
            <a:r>
              <a:rPr lang="en-US" sz="2200" dirty="0" err="1">
                <a:latin typeface="Aistika"/>
              </a:rPr>
              <a:t>bendrinės</a:t>
            </a:r>
            <a:r>
              <a:rPr lang="en-US" sz="2200" dirty="0">
                <a:latin typeface="Aistika"/>
              </a:rPr>
              <a:t> </a:t>
            </a:r>
            <a:r>
              <a:rPr lang="en-US" sz="2200" dirty="0" err="1">
                <a:latin typeface="Aistika"/>
              </a:rPr>
              <a:t>kalbos</a:t>
            </a:r>
            <a:r>
              <a:rPr lang="en-US" sz="2200" dirty="0">
                <a:latin typeface="Aistika"/>
              </a:rPr>
              <a:t> </a:t>
            </a:r>
            <a:r>
              <a:rPr lang="en-US" sz="2200" dirty="0" err="1">
                <a:latin typeface="Aistika"/>
              </a:rPr>
              <a:t>ugdymo</a:t>
            </a:r>
            <a:r>
              <a:rPr lang="en-US" sz="2200" dirty="0">
                <a:latin typeface="Aistika"/>
              </a:rPr>
              <a:t>, </a:t>
            </a:r>
            <a:r>
              <a:rPr lang="en-US" sz="2200" dirty="0" err="1">
                <a:latin typeface="Aistika"/>
              </a:rPr>
              <a:t>jos</a:t>
            </a:r>
            <a:r>
              <a:rPr lang="en-US" sz="2200" dirty="0">
                <a:latin typeface="Aistika"/>
              </a:rPr>
              <a:t> </a:t>
            </a:r>
            <a:r>
              <a:rPr lang="en-US" sz="2200" dirty="0" err="1">
                <a:latin typeface="Aistika"/>
              </a:rPr>
              <a:t>kultūros</a:t>
            </a:r>
            <a:r>
              <a:rPr lang="en-US" sz="2200" dirty="0">
                <a:latin typeface="Aistika"/>
              </a:rPr>
              <a:t> </a:t>
            </a:r>
            <a:r>
              <a:rPr lang="en-US" sz="2200" dirty="0" err="1">
                <a:latin typeface="Aistika"/>
              </a:rPr>
              <a:t>kėlimo</a:t>
            </a:r>
            <a:r>
              <a:rPr lang="en-US" sz="2200" dirty="0" smtClean="0"/>
              <a:t>.</a:t>
            </a:r>
            <a:endParaRPr lang="lt-LT" sz="2200" dirty="0"/>
          </a:p>
          <a:p>
            <a:endParaRPr lang="en-US" dirty="0"/>
          </a:p>
        </p:txBody>
      </p:sp>
    </p:spTree>
    <p:extLst>
      <p:ext uri="{BB962C8B-B14F-4D97-AF65-F5344CB8AC3E}">
        <p14:creationId xmlns="" xmlns:p14="http://schemas.microsoft.com/office/powerpoint/2010/main" val="36835446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9118" y="0"/>
            <a:ext cx="9980682" cy="1096962"/>
          </a:xfrm>
        </p:spPr>
        <p:txBody>
          <a:bodyPr/>
          <a:lstStyle/>
          <a:p>
            <a:endParaRPr lang="en-US" dirty="0"/>
          </a:p>
        </p:txBody>
      </p:sp>
      <p:pic>
        <p:nvPicPr>
          <p:cNvPr id="3" name="Picture Placeholder 3" descr="Open book on table, blurred shelves of books in background"/>
          <p:cNvPicPr>
            <a:picLocks noChangeAspect="1"/>
          </p:cNvPicPr>
          <p:nvPr/>
        </p:nvPicPr>
        <p:blipFill>
          <a:blip r:embed="rId2" cstate="print">
            <a:extLst>
              <a:ext uri="{28A0092B-C50C-407E-A947-70E740481C1C}">
                <a14:useLocalDpi xmlns="" xmlns:a14="http://schemas.microsoft.com/office/drawing/2010/main" val="0"/>
              </a:ext>
            </a:extLst>
          </a:blip>
          <a:srcRect l="8890" r="8890"/>
          <a:stretch>
            <a:fillRect/>
          </a:stretch>
        </p:blipFill>
        <p:spPr>
          <a:xfrm>
            <a:off x="0" y="-1095292"/>
            <a:ext cx="12192000" cy="8657236"/>
          </a:xfrm>
          <a:prstGeom prst="rect">
            <a:avLst/>
          </a:prstGeom>
        </p:spPr>
      </p:pic>
      <p:sp>
        <p:nvSpPr>
          <p:cNvPr id="4" name="Stačiakampis 3"/>
          <p:cNvSpPr/>
          <p:nvPr/>
        </p:nvSpPr>
        <p:spPr>
          <a:xfrm>
            <a:off x="464457" y="605694"/>
            <a:ext cx="10580914" cy="2308324"/>
          </a:xfrm>
          <a:prstGeom prst="rect">
            <a:avLst/>
          </a:prstGeom>
        </p:spPr>
        <p:txBody>
          <a:bodyPr wrap="square">
            <a:spAutoFit/>
          </a:bodyPr>
          <a:lstStyle/>
          <a:p>
            <a:r>
              <a:rPr lang="lt-LT" sz="2400" b="1" dirty="0">
                <a:latin typeface="Aistika"/>
              </a:rPr>
              <a:t>J. Jablonskis </a:t>
            </a:r>
            <a:r>
              <a:rPr lang="lt-LT" sz="2400" dirty="0" smtClean="0">
                <a:latin typeface="Aistika"/>
              </a:rPr>
              <a:t>galutinai </a:t>
            </a:r>
            <a:r>
              <a:rPr lang="lt-LT" sz="2400" dirty="0">
                <a:latin typeface="Aistika"/>
              </a:rPr>
              <a:t>nustatė lietuvių raidyną, įdiegė daugybę naujadarų: dienų pavadinimus, </a:t>
            </a:r>
            <a:r>
              <a:rPr lang="lt-LT" sz="2400" dirty="0" smtClean="0">
                <a:latin typeface="Aistika"/>
              </a:rPr>
              <a:t>žodžius ateitis</a:t>
            </a:r>
            <a:r>
              <a:rPr lang="lt-LT" sz="2400" dirty="0">
                <a:latin typeface="Aistika"/>
              </a:rPr>
              <a:t>, praeitis, rašytojas, mokykla, mokslininkas, degtukas, atvirukas, valstietis,  tautietis, skyrybos ženklų pavadinimus (kablelis, kabutės, šauktukas, klaustukas), matematinius terminus (daugyba, dalyba, skaičius, apskritimas, spindulys), linksnius. </a:t>
            </a:r>
          </a:p>
        </p:txBody>
      </p:sp>
    </p:spTree>
    <p:extLst>
      <p:ext uri="{BB962C8B-B14F-4D97-AF65-F5344CB8AC3E}">
        <p14:creationId xmlns="" xmlns:p14="http://schemas.microsoft.com/office/powerpoint/2010/main" val="15270041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o vietos rezervavimo ženklas 3"/>
          <p:cNvSpPr>
            <a:spLocks noGrp="1"/>
          </p:cNvSpPr>
          <p:nvPr>
            <p:ph type="body" sz="half" idx="2"/>
          </p:nvPr>
        </p:nvSpPr>
        <p:spPr>
          <a:xfrm>
            <a:off x="1017814" y="1788886"/>
            <a:ext cx="4933043" cy="4572000"/>
          </a:xfrm>
        </p:spPr>
        <p:txBody>
          <a:bodyPr/>
          <a:lstStyle/>
          <a:p>
            <a:pPr marL="285750" indent="-285750">
              <a:buFont typeface="Arial" pitchFamily="34" charset="0"/>
              <a:buChar char="•"/>
            </a:pPr>
            <a:r>
              <a:rPr lang="en-US" sz="2000" dirty="0">
                <a:latin typeface="Aistika"/>
              </a:rPr>
              <a:t>Jonas </a:t>
            </a:r>
            <a:r>
              <a:rPr lang="en-US" sz="2000" dirty="0" err="1">
                <a:latin typeface="Aistika"/>
              </a:rPr>
              <a:t>Jablonskis</a:t>
            </a:r>
            <a:r>
              <a:rPr lang="en-US" sz="2000" dirty="0">
                <a:latin typeface="Aistika"/>
              </a:rPr>
              <a:t> </a:t>
            </a:r>
            <a:r>
              <a:rPr lang="en-US" sz="2000" dirty="0" err="1">
                <a:latin typeface="Aistika"/>
              </a:rPr>
              <a:t>išugdė</a:t>
            </a:r>
            <a:r>
              <a:rPr lang="en-US" sz="2000" dirty="0">
                <a:latin typeface="Aistika"/>
              </a:rPr>
              <a:t> </a:t>
            </a:r>
            <a:r>
              <a:rPr lang="en-US" sz="2000" dirty="0" err="1">
                <a:latin typeface="Aistika"/>
              </a:rPr>
              <a:t>didelį</a:t>
            </a:r>
            <a:r>
              <a:rPr lang="en-US" sz="2000" dirty="0">
                <a:latin typeface="Aistika"/>
              </a:rPr>
              <a:t> </a:t>
            </a:r>
            <a:r>
              <a:rPr lang="en-US" sz="2000" dirty="0" err="1">
                <a:latin typeface="Aistika"/>
              </a:rPr>
              <a:t>būrį</a:t>
            </a:r>
            <a:r>
              <a:rPr lang="en-US" sz="2000" dirty="0">
                <a:latin typeface="Aistika"/>
              </a:rPr>
              <a:t> </a:t>
            </a:r>
            <a:r>
              <a:rPr lang="en-US" sz="2000" dirty="0" err="1">
                <a:latin typeface="Aistika"/>
              </a:rPr>
              <a:t>savo</a:t>
            </a:r>
            <a:r>
              <a:rPr lang="en-US" sz="2000" dirty="0">
                <a:latin typeface="Aistika"/>
              </a:rPr>
              <a:t> </a:t>
            </a:r>
            <a:r>
              <a:rPr lang="en-US" sz="2000" dirty="0" err="1">
                <a:latin typeface="Aistika"/>
              </a:rPr>
              <a:t>mokinių</a:t>
            </a:r>
            <a:r>
              <a:rPr lang="en-US" sz="2000" dirty="0">
                <a:latin typeface="Aistika"/>
              </a:rPr>
              <a:t>, </a:t>
            </a:r>
            <a:r>
              <a:rPr lang="en-US" sz="2000" dirty="0" err="1">
                <a:latin typeface="Aistika"/>
              </a:rPr>
              <a:t>bendrinės</a:t>
            </a:r>
            <a:r>
              <a:rPr lang="en-US" sz="2000" dirty="0">
                <a:latin typeface="Aistika"/>
              </a:rPr>
              <a:t> </a:t>
            </a:r>
            <a:r>
              <a:rPr lang="en-US" sz="2000" dirty="0" err="1">
                <a:latin typeface="Aistika"/>
              </a:rPr>
              <a:t>lietuvių</a:t>
            </a:r>
            <a:r>
              <a:rPr lang="en-US" sz="2000" dirty="0">
                <a:latin typeface="Aistika"/>
              </a:rPr>
              <a:t> </a:t>
            </a:r>
            <a:r>
              <a:rPr lang="en-US" sz="2000" dirty="0" err="1">
                <a:latin typeface="Aistika"/>
              </a:rPr>
              <a:t>kalbos</a:t>
            </a:r>
            <a:r>
              <a:rPr lang="en-US" sz="2000" dirty="0">
                <a:latin typeface="Aistika"/>
              </a:rPr>
              <a:t> </a:t>
            </a:r>
            <a:r>
              <a:rPr lang="en-US" sz="2000" dirty="0" err="1">
                <a:latin typeface="Aistika"/>
              </a:rPr>
              <a:t>kultūros</a:t>
            </a:r>
            <a:r>
              <a:rPr lang="en-US" sz="2000" dirty="0">
                <a:latin typeface="Aistika"/>
              </a:rPr>
              <a:t> </a:t>
            </a:r>
            <a:r>
              <a:rPr lang="en-US" sz="2000" dirty="0" err="1">
                <a:latin typeface="Aistika"/>
              </a:rPr>
              <a:t>kėlėjų</a:t>
            </a:r>
            <a:r>
              <a:rPr lang="en-US" sz="2000" dirty="0">
                <a:latin typeface="Aistika"/>
              </a:rPr>
              <a:t>, </a:t>
            </a:r>
            <a:r>
              <a:rPr lang="en-US" sz="2000" dirty="0" err="1">
                <a:latin typeface="Aistika"/>
              </a:rPr>
              <a:t>kurių</a:t>
            </a:r>
            <a:r>
              <a:rPr lang="en-US" sz="2000" dirty="0">
                <a:latin typeface="Aistika"/>
              </a:rPr>
              <a:t> pats </a:t>
            </a:r>
            <a:r>
              <a:rPr lang="en-US" sz="2000" dirty="0" err="1">
                <a:latin typeface="Aistika"/>
              </a:rPr>
              <a:t>žymiausias</a:t>
            </a:r>
            <a:r>
              <a:rPr lang="en-US" sz="2000" dirty="0">
                <a:latin typeface="Aistika"/>
              </a:rPr>
              <a:t> - </a:t>
            </a:r>
            <a:r>
              <a:rPr lang="en-US" sz="2000" dirty="0" smtClean="0">
                <a:latin typeface="Aistika"/>
              </a:rPr>
              <a:t>Juozas </a:t>
            </a:r>
            <a:r>
              <a:rPr lang="en-US" sz="2000" dirty="0">
                <a:latin typeface="Aistika"/>
              </a:rPr>
              <a:t>Balčikonis (1885-1969). </a:t>
            </a:r>
            <a:endParaRPr lang="lt-LT" sz="2000" dirty="0" smtClean="0">
              <a:latin typeface="Aistika"/>
            </a:endParaRPr>
          </a:p>
          <a:p>
            <a:pPr marL="285750" indent="-285750">
              <a:buFont typeface="Arial" pitchFamily="34" charset="0"/>
              <a:buChar char="•"/>
            </a:pPr>
            <a:r>
              <a:rPr lang="en-US" sz="2000" dirty="0" err="1" smtClean="0">
                <a:latin typeface="Aistika"/>
              </a:rPr>
              <a:t>Šis</a:t>
            </a:r>
            <a:r>
              <a:rPr lang="en-US" sz="2000" dirty="0" smtClean="0">
                <a:latin typeface="Aistika"/>
              </a:rPr>
              <a:t> </a:t>
            </a:r>
            <a:r>
              <a:rPr lang="en-US" sz="2000" dirty="0" err="1">
                <a:latin typeface="Aistika"/>
              </a:rPr>
              <a:t>kalbininkas</a:t>
            </a:r>
            <a:r>
              <a:rPr lang="en-US" sz="2000" dirty="0">
                <a:latin typeface="Aistika"/>
              </a:rPr>
              <a:t> </a:t>
            </a:r>
            <a:r>
              <a:rPr lang="en-US" sz="2000" dirty="0" err="1">
                <a:latin typeface="Aistika"/>
              </a:rPr>
              <a:t>pastatė</a:t>
            </a:r>
            <a:r>
              <a:rPr lang="en-US" sz="2000" dirty="0">
                <a:latin typeface="Aistika"/>
              </a:rPr>
              <a:t> </a:t>
            </a:r>
            <a:r>
              <a:rPr lang="en-US" sz="2000" dirty="0" err="1">
                <a:latin typeface="Aistika"/>
              </a:rPr>
              <a:t>paminklą</a:t>
            </a:r>
            <a:r>
              <a:rPr lang="en-US" sz="2000" dirty="0">
                <a:latin typeface="Aistika"/>
              </a:rPr>
              <a:t> </a:t>
            </a:r>
            <a:r>
              <a:rPr lang="en-US" sz="2000" dirty="0" err="1">
                <a:latin typeface="Aistika"/>
              </a:rPr>
              <a:t>Jonui</a:t>
            </a:r>
            <a:r>
              <a:rPr lang="en-US" sz="2000" dirty="0">
                <a:latin typeface="Aistika"/>
              </a:rPr>
              <a:t> </a:t>
            </a:r>
            <a:r>
              <a:rPr lang="en-US" sz="2000" dirty="0" err="1">
                <a:latin typeface="Aistika"/>
              </a:rPr>
              <a:t>Jablonskiui</a:t>
            </a:r>
            <a:r>
              <a:rPr lang="en-US" sz="2000" dirty="0">
                <a:latin typeface="Aistika"/>
              </a:rPr>
              <a:t> - </a:t>
            </a:r>
            <a:r>
              <a:rPr lang="en-US" sz="2000" dirty="0" err="1">
                <a:latin typeface="Aistika"/>
              </a:rPr>
              <a:t>surinko</a:t>
            </a:r>
            <a:r>
              <a:rPr lang="en-US" sz="2000" dirty="0">
                <a:latin typeface="Aistika"/>
              </a:rPr>
              <a:t> </a:t>
            </a:r>
            <a:r>
              <a:rPr lang="en-US" sz="2000" dirty="0" err="1">
                <a:latin typeface="Aistika"/>
              </a:rPr>
              <a:t>ir</a:t>
            </a:r>
            <a:r>
              <a:rPr lang="en-US" sz="2000" dirty="0">
                <a:latin typeface="Aistika"/>
              </a:rPr>
              <a:t> </a:t>
            </a:r>
            <a:r>
              <a:rPr lang="en-US" sz="2000" dirty="0" err="1">
                <a:latin typeface="Aistika"/>
              </a:rPr>
              <a:t>išleido</a:t>
            </a:r>
            <a:r>
              <a:rPr lang="en-US" sz="2000" dirty="0">
                <a:latin typeface="Aistika"/>
              </a:rPr>
              <a:t> </a:t>
            </a:r>
            <a:r>
              <a:rPr lang="en-US" sz="2000" dirty="0" err="1">
                <a:latin typeface="Aistika"/>
              </a:rPr>
              <a:t>penkis</a:t>
            </a:r>
            <a:r>
              <a:rPr lang="en-US" sz="2000" dirty="0">
                <a:latin typeface="Aistika"/>
              </a:rPr>
              <a:t> </a:t>
            </a:r>
            <a:r>
              <a:rPr lang="en-US" sz="2000" dirty="0" err="1">
                <a:latin typeface="Aistika"/>
              </a:rPr>
              <a:t>jo</a:t>
            </a:r>
            <a:r>
              <a:rPr lang="en-US" sz="2000" dirty="0">
                <a:latin typeface="Aistika"/>
              </a:rPr>
              <a:t> </a:t>
            </a:r>
            <a:r>
              <a:rPr lang="en-US" sz="2000" dirty="0" err="1">
                <a:latin typeface="Aistika"/>
              </a:rPr>
              <a:t>raštų</a:t>
            </a:r>
            <a:r>
              <a:rPr lang="en-US" sz="2000" dirty="0">
                <a:latin typeface="Aistika"/>
              </a:rPr>
              <a:t> </a:t>
            </a:r>
            <a:r>
              <a:rPr lang="en-US" sz="2000" dirty="0" err="1">
                <a:latin typeface="Aistika"/>
              </a:rPr>
              <a:t>tomus</a:t>
            </a:r>
            <a:r>
              <a:rPr lang="en-US" sz="2000" dirty="0">
                <a:latin typeface="Aistika"/>
              </a:rPr>
              <a:t> (1933-1936), </a:t>
            </a:r>
            <a:r>
              <a:rPr lang="en-US" sz="2000" dirty="0" err="1">
                <a:latin typeface="Aistika"/>
              </a:rPr>
              <a:t>turtino</a:t>
            </a:r>
            <a:r>
              <a:rPr lang="en-US" sz="2000" dirty="0">
                <a:latin typeface="Aistika"/>
              </a:rPr>
              <a:t> </a:t>
            </a:r>
            <a:r>
              <a:rPr lang="en-US" sz="2000" dirty="0" err="1">
                <a:latin typeface="Aistika"/>
              </a:rPr>
              <a:t>ir</a:t>
            </a:r>
            <a:r>
              <a:rPr lang="en-US" sz="2000" dirty="0">
                <a:latin typeface="Aistika"/>
              </a:rPr>
              <a:t> </a:t>
            </a:r>
            <a:r>
              <a:rPr lang="en-US" sz="2000" dirty="0" err="1">
                <a:latin typeface="Aistika"/>
              </a:rPr>
              <a:t>plėtojo</a:t>
            </a:r>
            <a:r>
              <a:rPr lang="en-US" sz="2000" dirty="0">
                <a:latin typeface="Aistika"/>
              </a:rPr>
              <a:t> </a:t>
            </a:r>
            <a:r>
              <a:rPr lang="en-US" sz="2000" dirty="0" err="1">
                <a:latin typeface="Aistika"/>
              </a:rPr>
              <a:t>Jablonskio</a:t>
            </a:r>
            <a:r>
              <a:rPr lang="en-US" sz="2000" dirty="0">
                <a:latin typeface="Aistika"/>
              </a:rPr>
              <a:t> </a:t>
            </a:r>
            <a:r>
              <a:rPr lang="en-US" sz="2000" dirty="0" err="1">
                <a:latin typeface="Aistika"/>
              </a:rPr>
              <a:t>pradėtą</a:t>
            </a:r>
            <a:r>
              <a:rPr lang="en-US" sz="2000" dirty="0">
                <a:latin typeface="Aistika"/>
              </a:rPr>
              <a:t> </a:t>
            </a:r>
            <a:r>
              <a:rPr lang="en-US" sz="2000" dirty="0" err="1">
                <a:latin typeface="Aistika"/>
              </a:rPr>
              <a:t>bendrinės</a:t>
            </a:r>
            <a:r>
              <a:rPr lang="en-US" sz="2000" dirty="0">
                <a:latin typeface="Aistika"/>
              </a:rPr>
              <a:t> </a:t>
            </a:r>
            <a:r>
              <a:rPr lang="en-US" sz="2000" dirty="0" err="1">
                <a:latin typeface="Aistika"/>
              </a:rPr>
              <a:t>rašomosios</a:t>
            </a:r>
            <a:r>
              <a:rPr lang="en-US" sz="2000" dirty="0">
                <a:latin typeface="Aistika"/>
              </a:rPr>
              <a:t> </a:t>
            </a:r>
            <a:r>
              <a:rPr lang="en-US" sz="2000" dirty="0" err="1">
                <a:latin typeface="Aistika"/>
              </a:rPr>
              <a:t>kalbos</a:t>
            </a:r>
            <a:r>
              <a:rPr lang="en-US" sz="2000" dirty="0">
                <a:latin typeface="Aistika"/>
              </a:rPr>
              <a:t> </a:t>
            </a:r>
            <a:r>
              <a:rPr lang="en-US" sz="2000" dirty="0" err="1">
                <a:latin typeface="Aistika"/>
              </a:rPr>
              <a:t>kultūros</a:t>
            </a:r>
            <a:r>
              <a:rPr lang="en-US" sz="2000" dirty="0">
                <a:latin typeface="Aistika"/>
              </a:rPr>
              <a:t> </a:t>
            </a:r>
            <a:r>
              <a:rPr lang="en-US" sz="2000" dirty="0" err="1">
                <a:latin typeface="Aistika"/>
              </a:rPr>
              <a:t>darbą</a:t>
            </a:r>
            <a:r>
              <a:rPr lang="en-US" sz="2000" dirty="0">
                <a:latin typeface="Aistika"/>
              </a:rPr>
              <a:t>.</a:t>
            </a:r>
            <a:r>
              <a:rPr lang="en-US" dirty="0"/>
              <a:t/>
            </a:r>
            <a:br>
              <a:rPr lang="en-US" dirty="0"/>
            </a:br>
            <a:endParaRPr lang="lt-LT" dirty="0"/>
          </a:p>
        </p:txBody>
      </p:sp>
      <p:pic>
        <p:nvPicPr>
          <p:cNvPr id="7" name="Picture 2" descr="http://i231.photobucket.com/albums/ee59/vyrud/monument_to_Jonas_Jablonskis.jpg"/>
          <p:cNvPicPr>
            <a:picLocks noChangeAspect="1" noChangeArrowheads="1"/>
          </p:cNvPicPr>
          <p:nvPr/>
        </p:nvPicPr>
        <p:blipFill>
          <a:blip r:embed="rId2" cstate="print"/>
          <a:srcRect/>
          <a:stretch>
            <a:fillRect/>
          </a:stretch>
        </p:blipFill>
        <p:spPr bwMode="auto">
          <a:xfrm>
            <a:off x="6096002" y="1545771"/>
            <a:ext cx="5012267" cy="375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itle 7"/>
          <p:cNvSpPr>
            <a:spLocks noGrp="1"/>
          </p:cNvSpPr>
          <p:nvPr>
            <p:ph type="title"/>
          </p:nvPr>
        </p:nvSpPr>
        <p:spPr/>
        <p:txBody>
          <a:bodyPr/>
          <a:lstStyle/>
          <a:p>
            <a:r>
              <a:rPr lang="lt-LT" dirty="0" smtClean="0"/>
              <a:t>Mokytojas</a:t>
            </a:r>
            <a:endParaRPr lang="en-US" dirty="0"/>
          </a:p>
        </p:txBody>
      </p:sp>
    </p:spTree>
    <p:extLst>
      <p:ext uri="{BB962C8B-B14F-4D97-AF65-F5344CB8AC3E}">
        <p14:creationId xmlns="" xmlns:p14="http://schemas.microsoft.com/office/powerpoint/2010/main" val="3805535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Įdomu !</a:t>
            </a:r>
            <a:endParaRPr lang="en-US" dirty="0"/>
          </a:p>
        </p:txBody>
      </p:sp>
      <p:sp>
        <p:nvSpPr>
          <p:cNvPr id="4" name="Text Placeholder 3"/>
          <p:cNvSpPr>
            <a:spLocks noGrp="1"/>
          </p:cNvSpPr>
          <p:nvPr>
            <p:ph type="body" sz="half" idx="2"/>
          </p:nvPr>
        </p:nvSpPr>
        <p:spPr>
          <a:xfrm>
            <a:off x="1046841" y="1828800"/>
            <a:ext cx="9374415" cy="4691743"/>
          </a:xfrm>
        </p:spPr>
        <p:txBody>
          <a:bodyPr>
            <a:normAutofit/>
          </a:bodyPr>
          <a:lstStyle/>
          <a:p>
            <a:r>
              <a:rPr lang="en-US" sz="2000" dirty="0" smtClean="0">
                <a:latin typeface="Aistika" pitchFamily="18" charset="0"/>
              </a:rPr>
              <a:t>Juozas Balčikonis </a:t>
            </a:r>
            <a:r>
              <a:rPr lang="en-US" sz="2000" dirty="0" err="1" smtClean="0">
                <a:latin typeface="Aistika" pitchFamily="18" charset="0"/>
              </a:rPr>
              <a:t>pasakojo</a:t>
            </a:r>
            <a:r>
              <a:rPr lang="en-US" sz="2000" dirty="0" smtClean="0">
                <a:latin typeface="Aistika" pitchFamily="18" charset="0"/>
              </a:rPr>
              <a:t>, </a:t>
            </a:r>
            <a:r>
              <a:rPr lang="en-US" sz="2000" dirty="0" err="1" smtClean="0">
                <a:latin typeface="Aistika" pitchFamily="18" charset="0"/>
              </a:rPr>
              <a:t>kad</a:t>
            </a:r>
            <a:r>
              <a:rPr lang="en-US" sz="2000" dirty="0" smtClean="0">
                <a:latin typeface="Aistika" pitchFamily="18" charset="0"/>
              </a:rPr>
              <a:t> J. </a:t>
            </a:r>
            <a:r>
              <a:rPr lang="en-US" sz="2000" dirty="0" err="1" smtClean="0">
                <a:latin typeface="Aistika" pitchFamily="18" charset="0"/>
              </a:rPr>
              <a:t>Jablonskis</a:t>
            </a:r>
            <a:r>
              <a:rPr lang="en-US" sz="2000" dirty="0" smtClean="0">
                <a:latin typeface="Aistika" pitchFamily="18" charset="0"/>
              </a:rPr>
              <a:t> </a:t>
            </a:r>
            <a:r>
              <a:rPr lang="en-US" sz="2000" dirty="0" err="1" smtClean="0">
                <a:latin typeface="Aistika" pitchFamily="18" charset="0"/>
              </a:rPr>
              <a:t>kartą</a:t>
            </a:r>
            <a:r>
              <a:rPr lang="en-US" sz="2000" dirty="0" smtClean="0">
                <a:latin typeface="Aistika" pitchFamily="18" charset="0"/>
              </a:rPr>
              <a:t> </a:t>
            </a:r>
            <a:r>
              <a:rPr lang="en-US" sz="2000" dirty="0" err="1" smtClean="0">
                <a:latin typeface="Aistika" pitchFamily="18" charset="0"/>
              </a:rPr>
              <a:t>norėjo</a:t>
            </a:r>
            <a:r>
              <a:rPr lang="en-US" sz="2000" dirty="0" smtClean="0">
                <a:latin typeface="Aistika" pitchFamily="18" charset="0"/>
              </a:rPr>
              <a:t> </a:t>
            </a:r>
            <a:r>
              <a:rPr lang="en-US" sz="2000" dirty="0" err="1" smtClean="0">
                <a:latin typeface="Aistika" pitchFamily="18" charset="0"/>
              </a:rPr>
              <a:t>sužinoti</a:t>
            </a:r>
            <a:r>
              <a:rPr lang="en-US" sz="2000" dirty="0" smtClean="0">
                <a:latin typeface="Aistika" pitchFamily="18" charset="0"/>
              </a:rPr>
              <a:t>, </a:t>
            </a:r>
            <a:r>
              <a:rPr lang="en-US" sz="2000" dirty="0" err="1" smtClean="0">
                <a:latin typeface="Aistika" pitchFamily="18" charset="0"/>
              </a:rPr>
              <a:t>ar</a:t>
            </a:r>
            <a:r>
              <a:rPr lang="en-US" sz="2000" dirty="0" smtClean="0">
                <a:latin typeface="Aistika" pitchFamily="18" charset="0"/>
              </a:rPr>
              <a:t> žemaičiai tam </a:t>
            </a:r>
            <a:r>
              <a:rPr lang="en-US" sz="2000" dirty="0" err="1" smtClean="0">
                <a:latin typeface="Aistika" pitchFamily="18" charset="0"/>
              </a:rPr>
              <a:t>tikrų</a:t>
            </a:r>
            <a:r>
              <a:rPr lang="en-US" sz="2000" dirty="0" smtClean="0">
                <a:latin typeface="Aistika" pitchFamily="18" charset="0"/>
              </a:rPr>
              <a:t> veiksmažodžių, </a:t>
            </a:r>
            <a:r>
              <a:rPr lang="en-US" sz="2000" dirty="0" err="1" smtClean="0">
                <a:latin typeface="Aistika" pitchFamily="18" charset="0"/>
              </a:rPr>
              <a:t>numetę</a:t>
            </a:r>
            <a:r>
              <a:rPr lang="en-US" sz="2000" dirty="0" smtClean="0">
                <a:latin typeface="Aistika" pitchFamily="18" charset="0"/>
              </a:rPr>
              <a:t> </a:t>
            </a:r>
            <a:r>
              <a:rPr lang="en-US" sz="2000" dirty="0" err="1" smtClean="0">
                <a:latin typeface="Aistika" pitchFamily="18" charset="0"/>
              </a:rPr>
              <a:t>esamojo</a:t>
            </a:r>
            <a:r>
              <a:rPr lang="en-US" sz="2000" dirty="0" smtClean="0">
                <a:latin typeface="Aistika" pitchFamily="18" charset="0"/>
              </a:rPr>
              <a:t> </a:t>
            </a:r>
            <a:r>
              <a:rPr lang="en-US" sz="2000" dirty="0" err="1" smtClean="0">
                <a:latin typeface="Aistika" pitchFamily="18" charset="0"/>
              </a:rPr>
              <a:t>laiko</a:t>
            </a:r>
            <a:r>
              <a:rPr lang="en-US" sz="2000" dirty="0" smtClean="0">
                <a:latin typeface="Aistika" pitchFamily="18" charset="0"/>
              </a:rPr>
              <a:t> </a:t>
            </a:r>
            <a:r>
              <a:rPr lang="en-US" sz="2000" dirty="0" err="1" smtClean="0">
                <a:latin typeface="Aistika" pitchFamily="18" charset="0"/>
              </a:rPr>
              <a:t>trečiojo</a:t>
            </a:r>
            <a:r>
              <a:rPr lang="en-US" sz="2000" dirty="0" smtClean="0">
                <a:latin typeface="Aistika" pitchFamily="18" charset="0"/>
              </a:rPr>
              <a:t> </a:t>
            </a:r>
            <a:r>
              <a:rPr lang="en-US" sz="2000" dirty="0" err="1" smtClean="0">
                <a:latin typeface="Aistika" pitchFamily="18" charset="0"/>
              </a:rPr>
              <a:t>asmens</a:t>
            </a:r>
            <a:r>
              <a:rPr lang="en-US" sz="2000" dirty="0" smtClean="0">
                <a:latin typeface="Aistika" pitchFamily="18" charset="0"/>
              </a:rPr>
              <a:t> </a:t>
            </a:r>
            <a:r>
              <a:rPr lang="en-US" sz="2000" dirty="0" err="1" smtClean="0">
                <a:latin typeface="Aistika" pitchFamily="18" charset="0"/>
              </a:rPr>
              <a:t>galūnę</a:t>
            </a:r>
            <a:r>
              <a:rPr lang="en-US" sz="2000" dirty="0" smtClean="0">
                <a:latin typeface="Aistika" pitchFamily="18" charset="0"/>
              </a:rPr>
              <a:t> </a:t>
            </a:r>
            <a:r>
              <a:rPr lang="en-US" sz="2000" i="1" dirty="0" smtClean="0">
                <a:latin typeface="Aistika" pitchFamily="18" charset="0"/>
              </a:rPr>
              <a:t>-a</a:t>
            </a:r>
            <a:r>
              <a:rPr lang="en-US" sz="2000" dirty="0" smtClean="0">
                <a:latin typeface="Aistika" pitchFamily="18" charset="0"/>
              </a:rPr>
              <a:t> (</a:t>
            </a:r>
            <a:r>
              <a:rPr lang="en-US" sz="2000" dirty="0" err="1" smtClean="0">
                <a:latin typeface="Aistika" pitchFamily="18" charset="0"/>
              </a:rPr>
              <a:t>pvz</a:t>
            </a:r>
            <a:r>
              <a:rPr lang="en-US" sz="2000" dirty="0" smtClean="0">
                <a:latin typeface="Aistika" pitchFamily="18" charset="0"/>
              </a:rPr>
              <a:t>., </a:t>
            </a:r>
            <a:r>
              <a:rPr lang="en-US" sz="2000" i="1" dirty="0" err="1" smtClean="0">
                <a:latin typeface="Aistika" pitchFamily="18" charset="0"/>
              </a:rPr>
              <a:t>važiuoja</a:t>
            </a:r>
            <a:r>
              <a:rPr lang="en-US" sz="2000" dirty="0" smtClean="0">
                <a:latin typeface="Aistika" pitchFamily="18" charset="0"/>
              </a:rPr>
              <a:t>), </a:t>
            </a:r>
            <a:r>
              <a:rPr lang="en-US" sz="2000" dirty="0" err="1" smtClean="0">
                <a:latin typeface="Aistika" pitchFamily="18" charset="0"/>
              </a:rPr>
              <a:t>dar</a:t>
            </a:r>
            <a:r>
              <a:rPr lang="en-US" sz="2000" dirty="0" smtClean="0">
                <a:latin typeface="Aistika" pitchFamily="18" charset="0"/>
              </a:rPr>
              <a:t> </a:t>
            </a:r>
            <a:r>
              <a:rPr lang="en-US" sz="2000" dirty="0" err="1" smtClean="0">
                <a:latin typeface="Aistika" pitchFamily="18" charset="0"/>
              </a:rPr>
              <a:t>palieka</a:t>
            </a:r>
            <a:r>
              <a:rPr lang="en-US" sz="2000" dirty="0" smtClean="0">
                <a:latin typeface="Aistika" pitchFamily="18" charset="0"/>
              </a:rPr>
              <a:t> </a:t>
            </a:r>
            <a:r>
              <a:rPr lang="en-US" sz="2000" i="1" dirty="0" smtClean="0">
                <a:latin typeface="Aistika" pitchFamily="18" charset="0"/>
              </a:rPr>
              <a:t>j</a:t>
            </a:r>
            <a:r>
              <a:rPr lang="en-US" sz="2000" dirty="0" smtClean="0">
                <a:latin typeface="Aistika" pitchFamily="18" charset="0"/>
              </a:rPr>
              <a:t>, </a:t>
            </a:r>
            <a:r>
              <a:rPr lang="en-US" sz="2000" dirty="0" err="1" smtClean="0">
                <a:latin typeface="Aistika" pitchFamily="18" charset="0"/>
              </a:rPr>
              <a:t>ar</a:t>
            </a:r>
            <a:r>
              <a:rPr lang="en-US" sz="2000" dirty="0" smtClean="0">
                <a:latin typeface="Aistika" pitchFamily="18" charset="0"/>
              </a:rPr>
              <a:t> ne. J. </a:t>
            </a:r>
            <a:r>
              <a:rPr lang="en-US" sz="2000" dirty="0" err="1" smtClean="0">
                <a:latin typeface="Aistika" pitchFamily="18" charset="0"/>
              </a:rPr>
              <a:t>Jablonskis</a:t>
            </a:r>
            <a:r>
              <a:rPr lang="en-US" sz="2000" dirty="0" smtClean="0">
                <a:latin typeface="Aistika" pitchFamily="18" charset="0"/>
              </a:rPr>
              <a:t> </a:t>
            </a:r>
            <a:r>
              <a:rPr lang="en-US" sz="2000" dirty="0" err="1" smtClean="0">
                <a:latin typeface="Aistika" pitchFamily="18" charset="0"/>
              </a:rPr>
              <a:t>tada</a:t>
            </a:r>
            <a:r>
              <a:rPr lang="en-US" sz="2000" dirty="0" smtClean="0">
                <a:latin typeface="Aistika" pitchFamily="18" charset="0"/>
              </a:rPr>
              <a:t> </a:t>
            </a:r>
            <a:r>
              <a:rPr lang="en-US" sz="2000" dirty="0" err="1" smtClean="0">
                <a:latin typeface="Aistika" pitchFamily="18" charset="0"/>
              </a:rPr>
              <a:t>važiavęs</a:t>
            </a:r>
            <a:r>
              <a:rPr lang="en-US" sz="2000" dirty="0" smtClean="0">
                <a:latin typeface="Aistika" pitchFamily="18" charset="0"/>
              </a:rPr>
              <a:t> </a:t>
            </a:r>
            <a:r>
              <a:rPr lang="en-US" sz="2000" dirty="0" err="1" smtClean="0">
                <a:latin typeface="Aistika" pitchFamily="18" charset="0"/>
              </a:rPr>
              <a:t>su</a:t>
            </a:r>
            <a:r>
              <a:rPr lang="en-US" sz="2000" dirty="0" smtClean="0">
                <a:latin typeface="Aistika" pitchFamily="18" charset="0"/>
              </a:rPr>
              <a:t> </a:t>
            </a:r>
            <a:r>
              <a:rPr lang="en-US" sz="2000" dirty="0" err="1" smtClean="0">
                <a:latin typeface="Aistika" pitchFamily="18" charset="0"/>
              </a:rPr>
              <a:t>vienu</a:t>
            </a:r>
            <a:r>
              <a:rPr lang="en-US" sz="2000" dirty="0" smtClean="0">
                <a:latin typeface="Aistika" pitchFamily="18" charset="0"/>
              </a:rPr>
              <a:t> </a:t>
            </a:r>
            <a:r>
              <a:rPr lang="en-US" sz="2000" dirty="0" err="1" smtClean="0">
                <a:latin typeface="Aistika" pitchFamily="18" charset="0"/>
              </a:rPr>
              <a:t>žemaičiu</a:t>
            </a:r>
            <a:r>
              <a:rPr lang="en-US" sz="2000" dirty="0" smtClean="0">
                <a:latin typeface="Aistika" pitchFamily="18" charset="0"/>
              </a:rPr>
              <a:t> </a:t>
            </a:r>
            <a:r>
              <a:rPr lang="en-US" sz="2000" dirty="0" err="1" smtClean="0">
                <a:latin typeface="Aistika" pitchFamily="18" charset="0"/>
              </a:rPr>
              <a:t>prie</a:t>
            </a:r>
            <a:r>
              <a:rPr lang="en-US" sz="2000" dirty="0" smtClean="0">
                <a:latin typeface="Aistika" pitchFamily="18" charset="0"/>
              </a:rPr>
              <a:t> Kelmės </a:t>
            </a:r>
            <a:r>
              <a:rPr lang="en-US" sz="2000" dirty="0" err="1" smtClean="0">
                <a:latin typeface="Aistika" pitchFamily="18" charset="0"/>
              </a:rPr>
              <a:t>ir</a:t>
            </a:r>
            <a:r>
              <a:rPr lang="en-US" sz="2000" dirty="0" smtClean="0">
                <a:latin typeface="Aistika" pitchFamily="18" charset="0"/>
              </a:rPr>
              <a:t> </a:t>
            </a:r>
            <a:r>
              <a:rPr lang="en-US" sz="2000" dirty="0" err="1" smtClean="0">
                <a:latin typeface="Aistika" pitchFamily="18" charset="0"/>
              </a:rPr>
              <a:t>sakęs</a:t>
            </a:r>
            <a:r>
              <a:rPr lang="en-US" sz="2000" dirty="0" smtClean="0">
                <a:latin typeface="Aistika" pitchFamily="18" charset="0"/>
              </a:rPr>
              <a:t> jam: „</a:t>
            </a:r>
            <a:r>
              <a:rPr lang="en-US" sz="2000" dirty="0" err="1" smtClean="0">
                <a:latin typeface="Aistika" pitchFamily="18" charset="0"/>
              </a:rPr>
              <a:t>Aš</a:t>
            </a:r>
            <a:r>
              <a:rPr lang="en-US" sz="2000" dirty="0" smtClean="0">
                <a:latin typeface="Aistika" pitchFamily="18" charset="0"/>
              </a:rPr>
              <a:t> </a:t>
            </a:r>
            <a:r>
              <a:rPr lang="en-US" sz="2000" dirty="0" err="1" smtClean="0">
                <a:latin typeface="Aistika" pitchFamily="18" charset="0"/>
              </a:rPr>
              <a:t>važiūju</a:t>
            </a:r>
            <a:r>
              <a:rPr lang="en-US" sz="2000" dirty="0" smtClean="0">
                <a:latin typeface="Aistika" pitchFamily="18" charset="0"/>
              </a:rPr>
              <a:t>“. </a:t>
            </a:r>
            <a:r>
              <a:rPr lang="en-US" sz="2000" dirty="0" err="1" smtClean="0">
                <a:latin typeface="Aistika" pitchFamily="18" charset="0"/>
              </a:rPr>
              <a:t>Žemaitis</a:t>
            </a:r>
            <a:r>
              <a:rPr lang="en-US" sz="2000" dirty="0" smtClean="0">
                <a:latin typeface="Aistika" pitchFamily="18" charset="0"/>
              </a:rPr>
              <a:t> </a:t>
            </a:r>
            <a:r>
              <a:rPr lang="en-US" sz="2000" dirty="0" err="1" smtClean="0">
                <a:latin typeface="Aistika" pitchFamily="18" charset="0"/>
              </a:rPr>
              <a:t>atsakęs</a:t>
            </a:r>
            <a:r>
              <a:rPr lang="en-US" sz="2000" dirty="0" smtClean="0">
                <a:latin typeface="Aistika" pitchFamily="18" charset="0"/>
              </a:rPr>
              <a:t>: „Tap, tap, </a:t>
            </a:r>
            <a:r>
              <a:rPr lang="en-US" sz="2000" dirty="0" err="1" smtClean="0">
                <a:latin typeface="Aistika" pitchFamily="18" charset="0"/>
              </a:rPr>
              <a:t>puonali</a:t>
            </a:r>
            <a:r>
              <a:rPr lang="en-US" sz="2000" dirty="0" smtClean="0">
                <a:latin typeface="Aistika" pitchFamily="18" charset="0"/>
              </a:rPr>
              <a:t>!“. </a:t>
            </a:r>
            <a:r>
              <a:rPr lang="en-US" sz="2000" dirty="0" err="1" smtClean="0">
                <a:latin typeface="Aistika" pitchFamily="18" charset="0"/>
              </a:rPr>
              <a:t>Toliau</a:t>
            </a:r>
            <a:r>
              <a:rPr lang="en-US" sz="2000" dirty="0" smtClean="0">
                <a:latin typeface="Aistika" pitchFamily="18" charset="0"/>
              </a:rPr>
              <a:t> </a:t>
            </a:r>
            <a:r>
              <a:rPr lang="en-US" sz="2000" dirty="0" err="1" smtClean="0">
                <a:latin typeface="Aistika" pitchFamily="18" charset="0"/>
              </a:rPr>
              <a:t>kalbininkas</a:t>
            </a:r>
            <a:r>
              <a:rPr lang="en-US" sz="2000" dirty="0" smtClean="0">
                <a:latin typeface="Aistika" pitchFamily="18" charset="0"/>
              </a:rPr>
              <a:t> </a:t>
            </a:r>
            <a:r>
              <a:rPr lang="en-US" sz="2000" dirty="0" err="1" smtClean="0">
                <a:latin typeface="Aistika" pitchFamily="18" charset="0"/>
              </a:rPr>
              <a:t>sakęs</a:t>
            </a:r>
            <a:r>
              <a:rPr lang="en-US" sz="2000" dirty="0" smtClean="0">
                <a:latin typeface="Aistika" pitchFamily="18" charset="0"/>
              </a:rPr>
              <a:t>: „</a:t>
            </a:r>
            <a:r>
              <a:rPr lang="en-US" sz="2000" dirty="0" err="1" smtClean="0">
                <a:latin typeface="Aistika" pitchFamily="18" charset="0"/>
              </a:rPr>
              <a:t>Tu</a:t>
            </a:r>
            <a:r>
              <a:rPr lang="en-US" sz="2000" dirty="0" smtClean="0">
                <a:latin typeface="Aistika" pitchFamily="18" charset="0"/>
              </a:rPr>
              <a:t> </a:t>
            </a:r>
            <a:r>
              <a:rPr lang="en-US" sz="2000" dirty="0" err="1" smtClean="0">
                <a:latin typeface="Aistika" pitchFamily="18" charset="0"/>
              </a:rPr>
              <a:t>važiūji</a:t>
            </a:r>
            <a:r>
              <a:rPr lang="en-US" sz="2000" dirty="0" smtClean="0">
                <a:latin typeface="Aistika" pitchFamily="18" charset="0"/>
              </a:rPr>
              <a:t>“. </a:t>
            </a:r>
            <a:r>
              <a:rPr lang="en-US" sz="2000" dirty="0" err="1" smtClean="0">
                <a:latin typeface="Aistika" pitchFamily="18" charset="0"/>
              </a:rPr>
              <a:t>Žemaitis</a:t>
            </a:r>
            <a:r>
              <a:rPr lang="en-US" sz="2000" dirty="0" smtClean="0">
                <a:latin typeface="Aistika" pitchFamily="18" charset="0"/>
              </a:rPr>
              <a:t> </a:t>
            </a:r>
            <a:r>
              <a:rPr lang="en-US" sz="2000" dirty="0" err="1" smtClean="0">
                <a:latin typeface="Aistika" pitchFamily="18" charset="0"/>
              </a:rPr>
              <a:t>vėl</a:t>
            </a:r>
            <a:r>
              <a:rPr lang="en-US" sz="2000" dirty="0" smtClean="0">
                <a:latin typeface="Aistika" pitchFamily="18" charset="0"/>
              </a:rPr>
              <a:t>: „Tap, tap, </a:t>
            </a:r>
            <a:r>
              <a:rPr lang="en-US" sz="2000" dirty="0" err="1" smtClean="0">
                <a:latin typeface="Aistika" pitchFamily="18" charset="0"/>
              </a:rPr>
              <a:t>puonali</a:t>
            </a:r>
            <a:r>
              <a:rPr lang="en-US" sz="2000" dirty="0" smtClean="0">
                <a:latin typeface="Aistika" pitchFamily="18" charset="0"/>
              </a:rPr>
              <a:t>!“. </a:t>
            </a:r>
            <a:r>
              <a:rPr lang="en-US" sz="2000" dirty="0" err="1" smtClean="0">
                <a:latin typeface="Aistika" pitchFamily="18" charset="0"/>
              </a:rPr>
              <a:t>Paskui</a:t>
            </a:r>
            <a:r>
              <a:rPr lang="en-US" sz="2000" dirty="0" smtClean="0">
                <a:latin typeface="Aistika" pitchFamily="18" charset="0"/>
              </a:rPr>
              <a:t> J. </a:t>
            </a:r>
            <a:r>
              <a:rPr lang="en-US" sz="2000" dirty="0" err="1" smtClean="0">
                <a:latin typeface="Aistika" pitchFamily="18" charset="0"/>
              </a:rPr>
              <a:t>Jablonskis</a:t>
            </a:r>
            <a:r>
              <a:rPr lang="en-US" sz="2000" dirty="0" smtClean="0">
                <a:latin typeface="Aistika" pitchFamily="18" charset="0"/>
              </a:rPr>
              <a:t> </a:t>
            </a:r>
            <a:r>
              <a:rPr lang="en-US" sz="2000" dirty="0" err="1" smtClean="0">
                <a:latin typeface="Aistika" pitchFamily="18" charset="0"/>
              </a:rPr>
              <a:t>klausęs</a:t>
            </a:r>
            <a:r>
              <a:rPr lang="en-US" sz="2000" dirty="0" smtClean="0">
                <a:latin typeface="Aistika" pitchFamily="18" charset="0"/>
              </a:rPr>
              <a:t>: „</a:t>
            </a:r>
            <a:r>
              <a:rPr lang="en-US" sz="2000" dirty="0" err="1" smtClean="0">
                <a:latin typeface="Aistika" pitchFamily="18" charset="0"/>
              </a:rPr>
              <a:t>Vuo</a:t>
            </a:r>
            <a:r>
              <a:rPr lang="en-US" sz="2000" dirty="0" smtClean="0">
                <a:latin typeface="Aistika" pitchFamily="18" charset="0"/>
              </a:rPr>
              <a:t> </a:t>
            </a:r>
            <a:r>
              <a:rPr lang="en-US" sz="2000" dirty="0" err="1" smtClean="0">
                <a:latin typeface="Aistika" pitchFamily="18" charset="0"/>
              </a:rPr>
              <a:t>ons</a:t>
            </a:r>
            <a:r>
              <a:rPr lang="en-US" sz="2000" dirty="0" smtClean="0">
                <a:latin typeface="Aistika" pitchFamily="18" charset="0"/>
              </a:rPr>
              <a:t> </a:t>
            </a:r>
            <a:r>
              <a:rPr lang="en-US" sz="2000" dirty="0" err="1" smtClean="0">
                <a:latin typeface="Aistika" pitchFamily="18" charset="0"/>
              </a:rPr>
              <a:t>kon</a:t>
            </a:r>
            <a:r>
              <a:rPr lang="en-US" sz="2000" dirty="0" smtClean="0">
                <a:latin typeface="Aistika" pitchFamily="18" charset="0"/>
              </a:rPr>
              <a:t> </a:t>
            </a:r>
            <a:r>
              <a:rPr lang="en-US" sz="2000" dirty="0" err="1" smtClean="0">
                <a:latin typeface="Aistika" pitchFamily="18" charset="0"/>
              </a:rPr>
              <a:t>dara</a:t>
            </a:r>
            <a:r>
              <a:rPr lang="en-US" sz="2000" dirty="0" smtClean="0">
                <a:latin typeface="Aistika" pitchFamily="18" charset="0"/>
              </a:rPr>
              <a:t>?“, </a:t>
            </a:r>
            <a:r>
              <a:rPr lang="en-US" sz="2000" dirty="0" err="1" smtClean="0">
                <a:latin typeface="Aistika" pitchFamily="18" charset="0"/>
              </a:rPr>
              <a:t>laukdamas</a:t>
            </a:r>
            <a:r>
              <a:rPr lang="en-US" sz="2000" dirty="0" smtClean="0">
                <a:latin typeface="Aistika" pitchFamily="18" charset="0"/>
              </a:rPr>
              <a:t> </a:t>
            </a:r>
            <a:r>
              <a:rPr lang="en-US" sz="2000" dirty="0" err="1" smtClean="0">
                <a:latin typeface="Aistika" pitchFamily="18" charset="0"/>
              </a:rPr>
              <a:t>atsakymo</a:t>
            </a:r>
            <a:r>
              <a:rPr lang="en-US" sz="2000" dirty="0" smtClean="0">
                <a:latin typeface="Aistika" pitchFamily="18" charset="0"/>
              </a:rPr>
              <a:t> „</a:t>
            </a:r>
            <a:r>
              <a:rPr lang="en-US" sz="2000" dirty="0" err="1" smtClean="0">
                <a:latin typeface="Aistika" pitchFamily="18" charset="0"/>
              </a:rPr>
              <a:t>važiū</a:t>
            </a:r>
            <a:r>
              <a:rPr lang="en-US" sz="2000" dirty="0" smtClean="0">
                <a:latin typeface="Aistika" pitchFamily="18" charset="0"/>
              </a:rPr>
              <a:t>“ </a:t>
            </a:r>
            <a:r>
              <a:rPr lang="en-US" sz="2000" dirty="0" err="1" smtClean="0">
                <a:latin typeface="Aistika" pitchFamily="18" charset="0"/>
              </a:rPr>
              <a:t>arba</a:t>
            </a:r>
            <a:r>
              <a:rPr lang="en-US" sz="2000" dirty="0" smtClean="0">
                <a:latin typeface="Aistika" pitchFamily="18" charset="0"/>
              </a:rPr>
              <a:t> „</a:t>
            </a:r>
            <a:r>
              <a:rPr lang="en-US" sz="2000" dirty="0" err="1" smtClean="0">
                <a:latin typeface="Aistika" pitchFamily="18" charset="0"/>
              </a:rPr>
              <a:t>važiūj</a:t>
            </a:r>
            <a:r>
              <a:rPr lang="en-US" sz="2000" dirty="0" smtClean="0">
                <a:latin typeface="Aistika" pitchFamily="18" charset="0"/>
              </a:rPr>
              <a:t>“. O </a:t>
            </a:r>
            <a:r>
              <a:rPr lang="en-US" sz="2000" dirty="0" err="1" smtClean="0">
                <a:latin typeface="Aistika" pitchFamily="18" charset="0"/>
              </a:rPr>
              <a:t>žemaitis</a:t>
            </a:r>
            <a:r>
              <a:rPr lang="en-US" sz="2000" dirty="0" smtClean="0">
                <a:latin typeface="Aistika" pitchFamily="18" charset="0"/>
              </a:rPr>
              <a:t>, </a:t>
            </a:r>
            <a:r>
              <a:rPr lang="en-US" sz="2000" dirty="0" err="1" smtClean="0">
                <a:latin typeface="Aistika" pitchFamily="18" charset="0"/>
              </a:rPr>
              <a:t>pamatęs</a:t>
            </a:r>
            <a:r>
              <a:rPr lang="en-US" sz="2000" dirty="0" smtClean="0">
                <a:latin typeface="Aistika" pitchFamily="18" charset="0"/>
              </a:rPr>
              <a:t> </a:t>
            </a:r>
            <a:r>
              <a:rPr lang="en-US" sz="2000" dirty="0" err="1" smtClean="0">
                <a:latin typeface="Aistika" pitchFamily="18" charset="0"/>
              </a:rPr>
              <a:t>netoliese</a:t>
            </a:r>
            <a:r>
              <a:rPr lang="en-US" sz="2000" dirty="0" smtClean="0">
                <a:latin typeface="Aistika" pitchFamily="18" charset="0"/>
              </a:rPr>
              <a:t> </a:t>
            </a:r>
            <a:r>
              <a:rPr lang="en-US" sz="2000" dirty="0" err="1" smtClean="0">
                <a:latin typeface="Aistika" pitchFamily="18" charset="0"/>
              </a:rPr>
              <a:t>einant</a:t>
            </a:r>
            <a:r>
              <a:rPr lang="en-US" sz="2000" dirty="0" smtClean="0">
                <a:latin typeface="Aistika" pitchFamily="18" charset="0"/>
              </a:rPr>
              <a:t> </a:t>
            </a:r>
            <a:r>
              <a:rPr lang="en-US" sz="2000" dirty="0" err="1" smtClean="0">
                <a:latin typeface="Aistika" pitchFamily="18" charset="0"/>
              </a:rPr>
              <a:t>žmogų</a:t>
            </a:r>
            <a:r>
              <a:rPr lang="en-US" sz="2000" dirty="0" smtClean="0">
                <a:latin typeface="Aistika" pitchFamily="18" charset="0"/>
              </a:rPr>
              <a:t>, </a:t>
            </a:r>
            <a:r>
              <a:rPr lang="en-US" sz="2000" dirty="0" err="1" smtClean="0">
                <a:latin typeface="Aistika" pitchFamily="18" charset="0"/>
              </a:rPr>
              <a:t>atsakė</a:t>
            </a:r>
            <a:r>
              <a:rPr lang="en-US" sz="2000" dirty="0" smtClean="0">
                <a:latin typeface="Aistika" pitchFamily="18" charset="0"/>
              </a:rPr>
              <a:t>: „</a:t>
            </a:r>
            <a:r>
              <a:rPr lang="en-US" sz="2000" dirty="0" err="1" smtClean="0">
                <a:latin typeface="Aistika" pitchFamily="18" charset="0"/>
              </a:rPr>
              <a:t>Ons</a:t>
            </a:r>
            <a:r>
              <a:rPr lang="en-US" sz="2000" dirty="0" smtClean="0">
                <a:latin typeface="Aistika" pitchFamily="18" charset="0"/>
              </a:rPr>
              <a:t> </a:t>
            </a:r>
            <a:r>
              <a:rPr lang="en-US" sz="2000" dirty="0" err="1" smtClean="0">
                <a:latin typeface="Aistika" pitchFamily="18" charset="0"/>
              </a:rPr>
              <a:t>tuoks</a:t>
            </a:r>
            <a:r>
              <a:rPr lang="en-US" sz="2000" dirty="0" smtClean="0">
                <a:latin typeface="Aistika" pitchFamily="18" charset="0"/>
              </a:rPr>
              <a:t> </a:t>
            </a:r>
            <a:r>
              <a:rPr lang="en-US" sz="2000" dirty="0" err="1" smtClean="0">
                <a:latin typeface="Aistika" pitchFamily="18" charset="0"/>
              </a:rPr>
              <a:t>soskis</a:t>
            </a:r>
            <a:r>
              <a:rPr lang="en-US" sz="2000" dirty="0" smtClean="0">
                <a:latin typeface="Aistika" pitchFamily="18" charset="0"/>
              </a:rPr>
              <a:t>, </a:t>
            </a:r>
            <a:r>
              <a:rPr lang="en-US" sz="2000" dirty="0" err="1" smtClean="0">
                <a:latin typeface="Aistika" pitchFamily="18" charset="0"/>
              </a:rPr>
              <a:t>ons</a:t>
            </a:r>
            <a:r>
              <a:rPr lang="en-US" sz="2000" dirty="0" smtClean="0">
                <a:latin typeface="Aistika" pitchFamily="18" charset="0"/>
              </a:rPr>
              <a:t> </a:t>
            </a:r>
            <a:r>
              <a:rPr lang="en-US" sz="2000" dirty="0" err="1" smtClean="0">
                <a:latin typeface="Aistika" pitchFamily="18" charset="0"/>
              </a:rPr>
              <a:t>piests</a:t>
            </a:r>
            <a:r>
              <a:rPr lang="en-US" sz="2000" dirty="0" smtClean="0">
                <a:latin typeface="Aistika" pitchFamily="18" charset="0"/>
              </a:rPr>
              <a:t> et!“. </a:t>
            </a:r>
            <a:r>
              <a:rPr lang="en-US" sz="2000" dirty="0" err="1" smtClean="0">
                <a:latin typeface="Aistika" pitchFamily="18" charset="0"/>
              </a:rPr>
              <a:t>Taip</a:t>
            </a:r>
            <a:r>
              <a:rPr lang="en-US" sz="2000" dirty="0" smtClean="0">
                <a:latin typeface="Aistika" pitchFamily="18" charset="0"/>
              </a:rPr>
              <a:t> </a:t>
            </a:r>
            <a:r>
              <a:rPr lang="en-US" sz="2000" dirty="0" err="1" smtClean="0">
                <a:latin typeface="Aistika" pitchFamily="18" charset="0"/>
              </a:rPr>
              <a:t>kalbininkui</a:t>
            </a:r>
            <a:r>
              <a:rPr lang="en-US" sz="2000" dirty="0" smtClean="0">
                <a:latin typeface="Aistika" pitchFamily="18" charset="0"/>
              </a:rPr>
              <a:t> </a:t>
            </a:r>
            <a:r>
              <a:rPr lang="en-US" sz="2000" dirty="0" err="1" smtClean="0">
                <a:latin typeface="Aistika" pitchFamily="18" charset="0"/>
              </a:rPr>
              <a:t>ir</a:t>
            </a:r>
            <a:r>
              <a:rPr lang="en-US" sz="2000" dirty="0" smtClean="0">
                <a:latin typeface="Aistika" pitchFamily="18" charset="0"/>
              </a:rPr>
              <a:t> </a:t>
            </a:r>
            <a:r>
              <a:rPr lang="en-US" sz="2000" dirty="0" err="1" smtClean="0">
                <a:latin typeface="Aistika" pitchFamily="18" charset="0"/>
              </a:rPr>
              <a:t>nepavyko</a:t>
            </a:r>
            <a:r>
              <a:rPr lang="en-US" sz="2000" dirty="0" smtClean="0">
                <a:latin typeface="Aistika" pitchFamily="18" charset="0"/>
              </a:rPr>
              <a:t> </a:t>
            </a:r>
            <a:r>
              <a:rPr lang="en-US" sz="2000" dirty="0" err="1" smtClean="0">
                <a:latin typeface="Aistika" pitchFamily="18" charset="0"/>
              </a:rPr>
              <a:t>sužinoti</a:t>
            </a:r>
            <a:r>
              <a:rPr lang="en-US" sz="2000" dirty="0" smtClean="0">
                <a:latin typeface="Aistika" pitchFamily="18" charset="0"/>
              </a:rPr>
              <a:t> </a:t>
            </a:r>
            <a:r>
              <a:rPr lang="en-US" sz="2000" dirty="0" err="1" smtClean="0">
                <a:latin typeface="Aistika" pitchFamily="18" charset="0"/>
              </a:rPr>
              <a:t>rūpimo</a:t>
            </a:r>
            <a:r>
              <a:rPr lang="en-US" sz="2000" dirty="0" smtClean="0">
                <a:latin typeface="Aistika" pitchFamily="18" charset="0"/>
              </a:rPr>
              <a:t> </a:t>
            </a:r>
            <a:r>
              <a:rPr lang="en-US" sz="2000" dirty="0" err="1" smtClean="0">
                <a:latin typeface="Aistika" pitchFamily="18" charset="0"/>
              </a:rPr>
              <a:t>tarmės</a:t>
            </a:r>
            <a:r>
              <a:rPr lang="en-US" sz="2000" dirty="0" smtClean="0">
                <a:latin typeface="Aistika" pitchFamily="18" charset="0"/>
              </a:rPr>
              <a:t> </a:t>
            </a:r>
            <a:r>
              <a:rPr lang="en-US" sz="2000" dirty="0" err="1" smtClean="0">
                <a:latin typeface="Aistika" pitchFamily="18" charset="0"/>
              </a:rPr>
              <a:t>fakto</a:t>
            </a:r>
            <a:r>
              <a:rPr lang="en-US" sz="2000" dirty="0" smtClean="0">
                <a:latin typeface="Aistika" pitchFamily="18" charset="0"/>
              </a:rPr>
              <a:t>.</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39518 -0.38913 C 0.38958 -0.39237 0.38437 -0.39422 0.37851 -0.39537 C 0.3638 -0.39422 0.34961 -0.39491 0.33568 -0.38728 C 0.32812 -0.37317 0.33919 -0.39422 0.33099 -0.37664 C 0.32708 -0.36809 0.32213 -0.36115 0.31784 -0.35306 C 0.31667 -0.34728 0.31497 -0.33965 0.31315 -0.3341 C 0.3112 -0.32855 0.30781 -0.32554 0.30599 -0.3193 C 0.30547 -0.31745 0.30547 -0.31514 0.30482 -0.31306 C 0.30338 -0.30867 0.3 -0.30034 0.3 -0.30011 C 0.2987 -0.29317 0.29713 -0.28878 0.29401 -0.28369 C 0.29127 -0.26936 0.29336 -0.27398 0.28932 -0.26635 C 0.28789 -0.25896 0.28594 -0.2578 0.28333 -0.25156 C 0.28073 -0.24554 0.28034 -0.24 0.27734 -0.23468 C 0.27539 -0.2245 0.26888 -0.21711 0.26315 -0.21387 C 0.25924 -0.20693 0.25651 -0.20231 0.25117 -0.19884 C 0.24687 -0.19422 0.2418 -0.18936 0.23685 -0.18612 C 0.22252 -0.16924 0.19127 -0.1741 0.17734 -0.17341 C 0.1681 -0.17133 0.15924 -0.16739 0.15 -0.16508 C 0.14206 -0.15976 0.13307 -0.15976 0.125 -0.15445 C 0.1164 -0.1489 0.12383 -0.15237 0.11549 -0.14381 C 0.10547 -0.13387 0.11328 -0.14635 0.10351 -0.13387 C 0.09935 -0.12763 0.09531 -0.12231 0.09049 -0.11838 C 0.07747 -0.10797 0.06328 -0.10312 0.05117 -0.08878 C 0.04206 -0.07838 0.03711 -0.05988 0.02734 -0.05086 C 0.02213 -0.04138 0.01667 -0.03352 0.01185 -0.02335 C 0.00976 -0.01872 0.00742 -0.01017 0.00482 -0.00647 C -0.0013 0.00209 0.00286 -0.01063 1.66667E-6 -4.45087E-6 " pathEditMode="relative" rAng="0" ptsTypes="ffffffffffffffffffffffffffA">
                                      <p:cBhvr>
                                        <p:cTn id="6" dur="2000" fill="hold"/>
                                        <p:tgtEl>
                                          <p:spTgt spid="4">
                                            <p:txEl>
                                              <p:pRg st="0" end="0"/>
                                            </p:txEl>
                                          </p:spTgt>
                                        </p:tgtEl>
                                        <p:attrNameLst>
                                          <p:attrName>ppt_x</p:attrName>
                                          <p:attrName>ppt_y</p:attrName>
                                        </p:attrNameLst>
                                      </p:cBhvr>
                                      <p:rCtr x="-19800" y="192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10" descr="http://4.bp.blogspot.com/_Utj_NC20lfY/TJfQbvT8HfI/AAAAAAAAA6I/TPkOlR5MXNg/s1600/5_litai-PENKI_LITAI.jpg"/>
          <p:cNvPicPr/>
          <p:nvPr/>
        </p:nvPicPr>
        <p:blipFill>
          <a:blip r:embed="rId2" cstate="print"/>
          <a:srcRect/>
          <a:stretch>
            <a:fillRect/>
          </a:stretch>
        </p:blipFill>
        <p:spPr bwMode="auto">
          <a:xfrm rot="182195">
            <a:off x="7184569" y="3686628"/>
            <a:ext cx="4586516" cy="24157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descr="http://www.gimtasiszodis.lt/wp-content/uploads/2011/07/jonas-jablonskis-300.jpg"/>
          <p:cNvPicPr/>
          <p:nvPr/>
        </p:nvPicPr>
        <p:blipFill>
          <a:blip r:embed="rId3" cstate="print"/>
          <a:srcRect/>
          <a:stretch>
            <a:fillRect/>
          </a:stretch>
        </p:blipFill>
        <p:spPr bwMode="auto">
          <a:xfrm rot="21332289">
            <a:off x="420914" y="928914"/>
            <a:ext cx="3715657" cy="5025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http://i.colnect.net/images/f/478/166/Jonas-Jablonskis.jpg"/>
          <p:cNvPicPr/>
          <p:nvPr/>
        </p:nvPicPr>
        <p:blipFill>
          <a:blip r:embed="rId4" cstate="print"/>
          <a:srcRect/>
          <a:stretch>
            <a:fillRect/>
          </a:stretch>
        </p:blipFill>
        <p:spPr bwMode="auto">
          <a:xfrm rot="21339098">
            <a:off x="4354286" y="1741715"/>
            <a:ext cx="2641600"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descr="http://www.kpd.lt/failai/u1/ps20090221.jpg"/>
          <p:cNvPicPr>
            <a:picLocks noChangeAspect="1" noChangeArrowheads="1"/>
          </p:cNvPicPr>
          <p:nvPr/>
        </p:nvPicPr>
        <p:blipFill>
          <a:blip r:embed="rId5" cstate="print"/>
          <a:srcRect/>
          <a:stretch>
            <a:fillRect/>
          </a:stretch>
        </p:blipFill>
        <p:spPr bwMode="auto">
          <a:xfrm rot="388818">
            <a:off x="7688491" y="223739"/>
            <a:ext cx="4140652" cy="31054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500" fill="hold"/>
                                        <p:tgtEl>
                                          <p:spTgt spid="1026"/>
                                        </p:tgtEl>
                                        <p:attrNameLst>
                                          <p:attrName>ppt_w</p:attrName>
                                        </p:attrNameLst>
                                      </p:cBhvr>
                                      <p:tavLst>
                                        <p:tav tm="0">
                                          <p:val>
                                            <p:fltVal val="0"/>
                                          </p:val>
                                        </p:tav>
                                        <p:tav tm="100000">
                                          <p:val>
                                            <p:strVal val="#ppt_w"/>
                                          </p:val>
                                        </p:tav>
                                      </p:tavLst>
                                    </p:anim>
                                    <p:anim calcmode="lin" valueType="num">
                                      <p:cBhvr>
                                        <p:cTn id="18" dur="500" fill="hold"/>
                                        <p:tgtEl>
                                          <p:spTgt spid="1026"/>
                                        </p:tgtEl>
                                        <p:attrNameLst>
                                          <p:attrName>ppt_h</p:attrName>
                                        </p:attrNameLst>
                                      </p:cBhvr>
                                      <p:tavLst>
                                        <p:tav tm="0">
                                          <p:val>
                                            <p:fltVal val="0"/>
                                          </p:val>
                                        </p:tav>
                                        <p:tav tm="100000">
                                          <p:val>
                                            <p:strVal val="#ppt_h"/>
                                          </p:val>
                                        </p:tav>
                                      </p:tavLst>
                                    </p:anim>
                                    <p:animEffect transition="in" filter="fade">
                                      <p:cBhvr>
                                        <p:cTn id="19" dur="500"/>
                                        <p:tgtEl>
                                          <p:spTgt spid="1026"/>
                                        </p:tgtEl>
                                      </p:cBhvr>
                                    </p:animEffect>
                                  </p:childTnLst>
                                </p:cTn>
                              </p:par>
                              <p:par>
                                <p:cTn id="20" presetID="53"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S103431380">
  <a:themeElements>
    <a:clrScheme name="Custom 9">
      <a:dk1>
        <a:srgbClr val="000000"/>
      </a:dk1>
      <a:lt1>
        <a:srgbClr val="FFFFFF"/>
      </a:lt1>
      <a:dk2>
        <a:srgbClr val="000000"/>
      </a:dk2>
      <a:lt2>
        <a:srgbClr val="FFFFF3"/>
      </a:lt2>
      <a:accent1>
        <a:srgbClr val="E1B375"/>
      </a:accent1>
      <a:accent2>
        <a:srgbClr val="8A7456"/>
      </a:accent2>
      <a:accent3>
        <a:srgbClr val="525A6A"/>
      </a:accent3>
      <a:accent4>
        <a:srgbClr val="BF7F29"/>
      </a:accent4>
      <a:accent5>
        <a:srgbClr val="AE9A7E"/>
      </a:accent5>
      <a:accent6>
        <a:srgbClr val="FFFFFF"/>
      </a:accent6>
      <a:hlink>
        <a:srgbClr val="59704F"/>
      </a:hlink>
      <a:folHlink>
        <a:srgbClr val="FFFFFF"/>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Foundry</Template>
  <TotalTime>0</TotalTime>
  <Words>421</Words>
  <Application>Microsoft Office PowerPoint</Application>
  <PresentationFormat>Pasirinktinai</PresentationFormat>
  <Paragraphs>47</Paragraphs>
  <Slides>17</Slides>
  <Notes>0</Notes>
  <HiddenSlides>0</HiddenSlides>
  <MMClips>0</MMClips>
  <ScaleCrop>false</ScaleCrop>
  <HeadingPairs>
    <vt:vector size="4" baseType="variant">
      <vt:variant>
        <vt:lpstr>Tema</vt:lpstr>
      </vt:variant>
      <vt:variant>
        <vt:i4>1</vt:i4>
      </vt:variant>
      <vt:variant>
        <vt:lpstr>Skaidrių pavadinimai</vt:lpstr>
      </vt:variant>
      <vt:variant>
        <vt:i4>17</vt:i4>
      </vt:variant>
    </vt:vector>
  </HeadingPairs>
  <TitlesOfParts>
    <vt:vector size="18" baseType="lpstr">
      <vt:lpstr>TS103431380</vt:lpstr>
      <vt:lpstr>Jonas Jablonskis </vt:lpstr>
      <vt:lpstr>Jonas Jablonskis</vt:lpstr>
      <vt:lpstr>Biografija</vt:lpstr>
      <vt:lpstr>Biografija</vt:lpstr>
      <vt:lpstr>Biografija</vt:lpstr>
      <vt:lpstr>Biografija</vt:lpstr>
      <vt:lpstr>Biografija</vt:lpstr>
      <vt:lpstr>Biografija</vt:lpstr>
      <vt:lpstr>Darbai</vt:lpstr>
      <vt:lpstr>Darbai</vt:lpstr>
      <vt:lpstr>Darbai</vt:lpstr>
      <vt:lpstr>Darbai</vt:lpstr>
      <vt:lpstr>Picture with Caption Layout</vt:lpstr>
      <vt:lpstr>Skaidrė 14</vt:lpstr>
      <vt:lpstr>Mokytojas</vt:lpstr>
      <vt:lpstr>Įdomu !</vt:lpstr>
      <vt:lpstr>Skaidrė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2013-03-10T19:28:24Z</dcterms:created>
  <dcterms:modified xsi:type="dcterms:W3CDTF">2013-08-27T17:37:28Z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TC034313809991</vt:lpwstr>
  </property>
</Properties>
</file>