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13487-4DAD-4418-8893-AB33BF5EDEA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132D1-6FC4-44DE-97D0-F57FED0FD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Jelena</a:t>
            </a:r>
            <a:r>
              <a:rPr lang="en-US" dirty="0" smtClean="0"/>
              <a:t> </a:t>
            </a:r>
            <a:r>
              <a:rPr lang="en-US" dirty="0" err="1" smtClean="0"/>
              <a:t>Glinskaja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Ivano</a:t>
            </a:r>
            <a:r>
              <a:rPr lang="en-US" dirty="0" smtClean="0"/>
              <a:t> R</a:t>
            </a:r>
            <a:r>
              <a:rPr lang="lt-LT" dirty="0" smtClean="0"/>
              <a:t>ūsčiojo motina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Kilusi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lt-LT" dirty="0" smtClean="0"/>
              <a:t>š LDK.Jos giminė pabėgo į Maskvą,nes bijojo bausmės už sąmokslą prieš Žygimantą Senąjį.</a:t>
            </a:r>
            <a:endParaRPr lang="en-US" dirty="0"/>
          </a:p>
        </p:txBody>
      </p:sp>
      <p:pic>
        <p:nvPicPr>
          <p:cNvPr id="4" name="Content Placeholder 3" descr="38891441_smotrinuy_Ivana_3go_i_Elenuy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214414" y="2500306"/>
            <a:ext cx="4595818" cy="435769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44PX-~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532188" y="2332038"/>
            <a:ext cx="5611812" cy="4525962"/>
          </a:xfr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Jos dėdė,Mykolas Glinskis,išpiršo ją Maskvos didžiajam kunigaikščiui </a:t>
            </a:r>
            <a:r>
              <a:rPr lang="en-US" dirty="0" smtClean="0"/>
              <a:t>V</a:t>
            </a:r>
            <a:r>
              <a:rPr lang="lt-LT" dirty="0" smtClean="0"/>
              <a:t>asilijui </a:t>
            </a:r>
            <a:r>
              <a:rPr lang="en-US" dirty="0" smtClean="0"/>
              <a:t>III.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err="1" smtClean="0"/>
              <a:t>P</a:t>
            </a:r>
            <a:r>
              <a:rPr lang="en-US" dirty="0" err="1" smtClean="0"/>
              <a:t>rie</a:t>
            </a:r>
            <a:r>
              <a:rPr lang="lt-LT" dirty="0" smtClean="0"/>
              <a:t>š vedybas su Jelena,bevaikė Vasilijaus III žmona Solomonija Saburova prievarta buvo įšventinta į vienuoles ir uždaryta tolimame vienuolyne.</a:t>
            </a:r>
            <a:endParaRPr lang="en-US" dirty="0"/>
          </a:p>
        </p:txBody>
      </p:sp>
      <p:pic>
        <p:nvPicPr>
          <p:cNvPr id="4" name="Content Placeholder 3" descr="glinskaya_1-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2357430"/>
            <a:ext cx="3500430" cy="450057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lena-glinskay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3714750" cy="2419350"/>
          </a:xfr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2868612"/>
          </a:xfrm>
        </p:spPr>
        <p:txBody>
          <a:bodyPr>
            <a:normAutofit/>
          </a:bodyPr>
          <a:lstStyle/>
          <a:p>
            <a:r>
              <a:rPr lang="lt-LT" dirty="0" smtClean="0"/>
              <a:t>Apie Jeleną rašoma,kad buvo labai graži ir protinga,linksmo būdo ir labai išsilavinusi:kalbėjo lenkiškai ir vokiškai,rašė lotyniškai.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lt-LT" dirty="0" smtClean="0"/>
              <a:t>P</a:t>
            </a:r>
            <a:r>
              <a:rPr lang="lt-LT" dirty="0" smtClean="0"/>
              <a:t>agimdė du sūnus:Ivaną ir Jurijų.</a:t>
            </a:r>
            <a:endParaRPr lang="en-US" dirty="0"/>
          </a:p>
        </p:txBody>
      </p:sp>
      <p:pic>
        <p:nvPicPr>
          <p:cNvPr id="4" name="Content Placeholder 3" descr="74492454_50214512_d_1533_a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957388"/>
            <a:ext cx="3228975" cy="3810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301148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Mirus vyrui ,tapo regente .Sudarė taikos sutartis su LDK,Švedija,stiprino pilis vakaruose,įvedė sidabrinę kapeiką visoje šalyje.</a:t>
            </a:r>
            <a:endParaRPr lang="en-US" dirty="0"/>
          </a:p>
        </p:txBody>
      </p:sp>
      <p:pic>
        <p:nvPicPr>
          <p:cNvPr id="4" name="Content Placeholder 3" descr="949d7db93807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3143248"/>
            <a:ext cx="3008312" cy="371475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Kadangi valdė griežtai ir buvo ne rusė,todėl įsigijo daug priešų bojarinų tarpe,buvo nunuodyta.</a:t>
            </a:r>
            <a:endParaRPr lang="en-US" dirty="0"/>
          </a:p>
        </p:txBody>
      </p:sp>
      <p:pic>
        <p:nvPicPr>
          <p:cNvPr id="4" name="Content Placeholder 3" descr="smert_glinskoi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000232" y="2786058"/>
            <a:ext cx="4786346" cy="407194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Va taip  atrodė Jelena Glinskaja.Tipiška baltų kilmės gražuolė.</a:t>
            </a:r>
            <a:endParaRPr lang="en-US" dirty="0"/>
          </a:p>
        </p:txBody>
      </p:sp>
      <p:pic>
        <p:nvPicPr>
          <p:cNvPr id="4" name="Content Placeholder 3" descr="280px-Glinskaya_reconstruction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428992" y="1571612"/>
            <a:ext cx="3929090" cy="528638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lt-LT" dirty="0" smtClean="0"/>
              <a:t>R</a:t>
            </a:r>
            <a:r>
              <a:rPr lang="lt-LT" dirty="0" smtClean="0"/>
              <a:t>asuolė Karpejienė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 smtClean="0"/>
              <a:t>2013</a:t>
            </a:r>
            <a:r>
              <a:rPr lang="en-US" dirty="0" smtClean="0"/>
              <a:t>m.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123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Jelena Glinskaja</vt:lpstr>
      <vt:lpstr>Kilusi iš LDK.Jos giminė pabėgo į Maskvą,nes bijojo bausmės už sąmokslą prieš Žygimantą Senąjį.</vt:lpstr>
      <vt:lpstr>Jos dėdė,Mykolas Glinskis,išpiršo ją Maskvos didžiajam kunigaikščiui Vasilijui III.</vt:lpstr>
      <vt:lpstr>Prieš vedybas su Jelena,bevaikė Vasilijaus III žmona Solomonija Saburova prievarta buvo įšventinta į vienuoles ir uždaryta tolimame vienuolyne.</vt:lpstr>
      <vt:lpstr>Apie Jeleną rašoma,kad buvo labai graži ir protinga,linksmo būdo ir labai išsilavinusi:kalbėjo lenkiškai ir vokiškai,rašė lotyniškai.</vt:lpstr>
      <vt:lpstr>Pagimdė du sūnus:Ivaną ir Jurijų.</vt:lpstr>
      <vt:lpstr>Mirus vyrui ,tapo regente .Sudarė taikos sutartis su LDK,Švedija,stiprino pilis vakaruose,įvedė sidabrinę kapeiką visoje šalyje.</vt:lpstr>
      <vt:lpstr>Kadangi valdė griežtai ir buvo ne rusė,todėl įsigijo daug priešų bojarinų tarpe,buvo nunuodyta.</vt:lpstr>
      <vt:lpstr>Va taip  atrodė Jelena Glinskaja.Tipiška baltų kilmės gražuolė.</vt:lpstr>
      <vt:lpstr>Rasuolė Karpejienė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Jelena Glinskaja</dc:title>
  <dc:creator>WN112814</dc:creator>
  <cp:lastModifiedBy>WN112814</cp:lastModifiedBy>
  <cp:revision>4</cp:revision>
  <dcterms:created xsi:type="dcterms:W3CDTF">2013-02-26T17:49:41Z</dcterms:created>
  <dcterms:modified xsi:type="dcterms:W3CDTF">2013-07-22T09:36:13Z</dcterms:modified>
</cp:coreProperties>
</file>