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Lst>
  <p:sldIdLst>
    <p:sldId id="256" r:id="rId7"/>
    <p:sldId id="258" r:id="rId8"/>
    <p:sldId id="260" r:id="rId9"/>
    <p:sldId id="262" r:id="rId10"/>
    <p:sldId id="264" r:id="rId11"/>
    <p:sldId id="266" r:id="rId12"/>
    <p:sldId id="268" r:id="rId13"/>
    <p:sldId id="269" r:id="rId14"/>
    <p:sldId id="270" r:id="rId15"/>
    <p:sldId id="271" r:id="rId16"/>
    <p:sldId id="272" r:id="rId17"/>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15" name="Date Placeholder 1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6" name="Slide Number Placeholder 1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7" name="Footer Placeholder 16"/>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615264988"/>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3" name="Title 12"/>
          <p:cNvSpPr>
            <a:spLocks noGrp="1"/>
          </p:cNvSpPr>
          <p:nvPr>
            <p:ph type="title"/>
          </p:nvPr>
        </p:nvSpPr>
        <p:spPr/>
        <p:txBody>
          <a:bodyPr/>
          <a:lstStyle/>
          <a:p>
            <a:r>
              <a:rPr lang="lt-LT" smtClean="0"/>
              <a:t>Spustelėję redag. ruoš. pavad. stilių</a:t>
            </a:r>
            <a:endParaRPr lang="en-US"/>
          </a:p>
        </p:txBody>
      </p:sp>
      <p:sp>
        <p:nvSpPr>
          <p:cNvPr id="14" name="Date Placeholder 1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5" name="Slide Number Placeholder 14"/>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6" name="Footer Placeholder 15"/>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2708490639"/>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12" name="Date Placeholder 11"/>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3" name="Slide Number Placeholder 12"/>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4" name="Footer Placeholder 13"/>
          <p:cNvSpPr>
            <a:spLocks noGrp="1"/>
          </p:cNvSpPr>
          <p:nvPr>
            <p:ph type="ftr" sz="quarter" idx="12"/>
          </p:nvPr>
        </p:nvSpPr>
        <p:spPr/>
        <p:txBody>
          <a:bodyPr/>
          <a:lstStyle/>
          <a:p>
            <a:endParaRPr lang="lt-LT">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lt-LT" smtClean="0"/>
              <a:t>Spustelėję redag. ruoš. pavad. stilių</a:t>
            </a:r>
            <a:endParaRPr lang="en-US" dirty="0"/>
          </a:p>
        </p:txBody>
      </p:sp>
    </p:spTree>
    <p:extLst>
      <p:ext uri="{BB962C8B-B14F-4D97-AF65-F5344CB8AC3E}">
        <p14:creationId xmlns:p14="http://schemas.microsoft.com/office/powerpoint/2010/main" val="2318339642"/>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9" name="Slide Number Placeholder 8"/>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0" name="Footer Placeholder 9"/>
          <p:cNvSpPr>
            <a:spLocks noGrp="1"/>
          </p:cNvSpPr>
          <p:nvPr>
            <p:ph type="ftr" sz="quarter" idx="12"/>
          </p:nvPr>
        </p:nvSpPr>
        <p:spPr/>
        <p:txBody>
          <a:bodyPr/>
          <a:lstStyle/>
          <a:p>
            <a:endParaRPr lang="lt-LT">
              <a:solidFill>
                <a:prstClr val="white">
                  <a:alpha val="60000"/>
                </a:prstClr>
              </a:solidFill>
            </a:endParaRPr>
          </a:p>
        </p:txBody>
      </p:sp>
      <p:sp>
        <p:nvSpPr>
          <p:cNvPr id="11" name="Title 10"/>
          <p:cNvSpPr>
            <a:spLocks noGrp="1"/>
          </p:cNvSpPr>
          <p:nvPr>
            <p:ph type="title"/>
          </p:nvPr>
        </p:nvSpPr>
        <p:spPr/>
        <p:txBody>
          <a:bodyPr/>
          <a:lstStyle/>
          <a:p>
            <a:r>
              <a:rPr lang="lt-LT" smtClean="0"/>
              <a:t>Spustelėję redag. ruoš. pavad. stilių</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extLst>
      <p:ext uri="{BB962C8B-B14F-4D97-AF65-F5344CB8AC3E}">
        <p14:creationId xmlns:p14="http://schemas.microsoft.com/office/powerpoint/2010/main" val="1682499456"/>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2" name="Title 11"/>
          <p:cNvSpPr>
            <a:spLocks noGrp="1"/>
          </p:cNvSpPr>
          <p:nvPr>
            <p:ph type="title"/>
          </p:nvPr>
        </p:nvSpPr>
        <p:spPr/>
        <p:txBody>
          <a:bodyPr/>
          <a:lstStyle/>
          <a:p>
            <a:r>
              <a:rPr lang="lt-LT" smtClean="0"/>
              <a:t>Spustelėję redag. ruoš. pavad. stilių</a:t>
            </a:r>
            <a:endParaRPr lang="en-US" dirty="0"/>
          </a:p>
        </p:txBody>
      </p:sp>
      <p:sp>
        <p:nvSpPr>
          <p:cNvPr id="14" name="Date Placeholder 1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5" name="Slide Number Placeholder 14"/>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6" name="Footer Placeholder 15"/>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2466419314"/>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lt-LT" smtClean="0"/>
              <a:t>Spustelėję redag. ruoš. pavad. stilių</a:t>
            </a:r>
            <a:endParaRPr lang="en-US"/>
          </a:p>
        </p:txBody>
      </p:sp>
      <p:sp>
        <p:nvSpPr>
          <p:cNvPr id="7" name="Date Placeholder 6"/>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8" name="Slide Number Placeholder 7"/>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9" name="Footer Placeholder 8"/>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536569344"/>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6" name="Slide Number Placeholder 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7" name="Footer Placeholder 6"/>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116438668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solidFill>
                  <a:prstClr val="white"/>
                </a:solidFill>
                <a:effectLst>
                  <a:outerShdw blurRad="38100" dist="38100" dir="2700000" algn="tl">
                    <a:srgbClr val="000000">
                      <a:alpha val="43137"/>
                    </a:srgbClr>
                  </a:outerShdw>
                </a:effectLst>
              </a:rPr>
              <a:t>{</a:t>
            </a:r>
            <a:endParaRPr lang="en-US" sz="8000" dirty="0">
              <a:solidFill>
                <a:prstClr val="white"/>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15" name="Date Placeholder 1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6" name="Slide Number Placeholder 1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7" name="Footer Placeholder 16"/>
          <p:cNvSpPr>
            <a:spLocks noGrp="1"/>
          </p:cNvSpPr>
          <p:nvPr>
            <p:ph type="ftr" sz="quarter" idx="12"/>
          </p:nvPr>
        </p:nvSpPr>
        <p:spPr/>
        <p:txBody>
          <a:bodyPr/>
          <a:lstStyle/>
          <a:p>
            <a:endParaRPr lang="lt-LT">
              <a:solidFill>
                <a:prstClr val="white">
                  <a:alpha val="60000"/>
                </a:prstClr>
              </a:solidFill>
            </a:endParaRPr>
          </a:p>
        </p:txBody>
      </p:sp>
      <p:sp>
        <p:nvSpPr>
          <p:cNvPr id="18" name="Title 17"/>
          <p:cNvSpPr>
            <a:spLocks noGrp="1"/>
          </p:cNvSpPr>
          <p:nvPr>
            <p:ph type="title"/>
          </p:nvPr>
        </p:nvSpPr>
        <p:spPr/>
        <p:txBody>
          <a:bodyPr/>
          <a:lstStyle/>
          <a:p>
            <a:r>
              <a:rPr lang="lt-LT" smtClean="0"/>
              <a:t>Spustelėję redag. ruoš. pavad. stilių</a:t>
            </a:r>
            <a:endParaRPr lang="en-US" dirty="0"/>
          </a:p>
        </p:txBody>
      </p:sp>
    </p:spTree>
    <p:extLst>
      <p:ext uri="{BB962C8B-B14F-4D97-AF65-F5344CB8AC3E}">
        <p14:creationId xmlns:p14="http://schemas.microsoft.com/office/powerpoint/2010/main" val="1006713470"/>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1" name="Title 10"/>
          <p:cNvSpPr>
            <a:spLocks noGrp="1"/>
          </p:cNvSpPr>
          <p:nvPr>
            <p:ph type="title"/>
          </p:nvPr>
        </p:nvSpPr>
        <p:spPr/>
        <p:txBody>
          <a:bodyPr/>
          <a:lstStyle/>
          <a:p>
            <a:r>
              <a:rPr lang="lt-LT" smtClean="0"/>
              <a:t>Spustelėję redag. ruoš. pavad. stilių</a:t>
            </a:r>
            <a:endParaRPr lang="en-US"/>
          </a:p>
        </p:txBody>
      </p:sp>
      <p:sp>
        <p:nvSpPr>
          <p:cNvPr id="13" name="Date Placeholder 12"/>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4" name="Slide Number Placeholder 13"/>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5" name="Footer Placeholder 14"/>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4020897744"/>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11"/>
          </p:nvPr>
        </p:nvSpPr>
        <p:spPr/>
        <p:txBody>
          <a:bodyPr/>
          <a:lstStyle/>
          <a:p>
            <a:endParaRPr lang="lt-LT">
              <a:solidFill>
                <a:prstClr val="white">
                  <a:alpha val="60000"/>
                </a:prstClr>
              </a:solidFill>
            </a:endParaRPr>
          </a:p>
        </p:txBody>
      </p:sp>
      <p:sp>
        <p:nvSpPr>
          <p:cNvPr id="6" name="Slide Number Placeholder 5"/>
          <p:cNvSpPr>
            <a:spLocks noGrp="1"/>
          </p:cNvSpPr>
          <p:nvPr>
            <p:ph type="sldNum" sz="quarter" idx="12"/>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1620380349"/>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11"/>
          </p:nvPr>
        </p:nvSpPr>
        <p:spPr/>
        <p:txBody>
          <a:bodyPr/>
          <a:lstStyle/>
          <a:p>
            <a:endParaRPr lang="lt-LT">
              <a:solidFill>
                <a:prstClr val="white">
                  <a:alpha val="60000"/>
                </a:prstClr>
              </a:solidFill>
            </a:endParaRPr>
          </a:p>
        </p:txBody>
      </p:sp>
      <p:sp>
        <p:nvSpPr>
          <p:cNvPr id="6" name="Slide Number Placeholder 5"/>
          <p:cNvSpPr>
            <a:spLocks noGrp="1"/>
          </p:cNvSpPr>
          <p:nvPr>
            <p:ph type="sldNum" sz="quarter" idx="12"/>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1280166803"/>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15" name="Date Placeholder 1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6" name="Slide Number Placeholder 1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7" name="Footer Placeholder 16"/>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3121709118"/>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3" name="Title 12"/>
          <p:cNvSpPr>
            <a:spLocks noGrp="1"/>
          </p:cNvSpPr>
          <p:nvPr>
            <p:ph type="title"/>
          </p:nvPr>
        </p:nvSpPr>
        <p:spPr/>
        <p:txBody>
          <a:bodyPr/>
          <a:lstStyle/>
          <a:p>
            <a:r>
              <a:rPr lang="lt-LT" smtClean="0"/>
              <a:t>Spustelėję redag. ruoš. pavad. stilių</a:t>
            </a:r>
            <a:endParaRPr lang="en-US"/>
          </a:p>
        </p:txBody>
      </p:sp>
      <p:sp>
        <p:nvSpPr>
          <p:cNvPr id="14" name="Date Placeholder 1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5" name="Slide Number Placeholder 14"/>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6" name="Footer Placeholder 15"/>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132390447"/>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12" name="Date Placeholder 11"/>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3" name="Slide Number Placeholder 12"/>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4" name="Footer Placeholder 13"/>
          <p:cNvSpPr>
            <a:spLocks noGrp="1"/>
          </p:cNvSpPr>
          <p:nvPr>
            <p:ph type="ftr" sz="quarter" idx="12"/>
          </p:nvPr>
        </p:nvSpPr>
        <p:spPr/>
        <p:txBody>
          <a:bodyPr/>
          <a:lstStyle/>
          <a:p>
            <a:endParaRPr lang="lt-LT">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lt-LT" smtClean="0"/>
              <a:t>Spustelėję redag. ruoš. pavad. stilių</a:t>
            </a:r>
            <a:endParaRPr lang="en-US" dirty="0"/>
          </a:p>
        </p:txBody>
      </p:sp>
    </p:spTree>
    <p:extLst>
      <p:ext uri="{BB962C8B-B14F-4D97-AF65-F5344CB8AC3E}">
        <p14:creationId xmlns:p14="http://schemas.microsoft.com/office/powerpoint/2010/main" val="3105217216"/>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9" name="Slide Number Placeholder 8"/>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0" name="Footer Placeholder 9"/>
          <p:cNvSpPr>
            <a:spLocks noGrp="1"/>
          </p:cNvSpPr>
          <p:nvPr>
            <p:ph type="ftr" sz="quarter" idx="12"/>
          </p:nvPr>
        </p:nvSpPr>
        <p:spPr/>
        <p:txBody>
          <a:bodyPr/>
          <a:lstStyle/>
          <a:p>
            <a:endParaRPr lang="lt-LT">
              <a:solidFill>
                <a:prstClr val="white">
                  <a:alpha val="60000"/>
                </a:prstClr>
              </a:solidFill>
            </a:endParaRPr>
          </a:p>
        </p:txBody>
      </p:sp>
      <p:sp>
        <p:nvSpPr>
          <p:cNvPr id="11" name="Title 10"/>
          <p:cNvSpPr>
            <a:spLocks noGrp="1"/>
          </p:cNvSpPr>
          <p:nvPr>
            <p:ph type="title"/>
          </p:nvPr>
        </p:nvSpPr>
        <p:spPr/>
        <p:txBody>
          <a:bodyPr/>
          <a:lstStyle/>
          <a:p>
            <a:r>
              <a:rPr lang="lt-LT" smtClean="0"/>
              <a:t>Spustelėję redag. ruoš. pavad. stilių</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extLst>
      <p:ext uri="{BB962C8B-B14F-4D97-AF65-F5344CB8AC3E}">
        <p14:creationId xmlns:p14="http://schemas.microsoft.com/office/powerpoint/2010/main" val="3557605846"/>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2" name="Title 11"/>
          <p:cNvSpPr>
            <a:spLocks noGrp="1"/>
          </p:cNvSpPr>
          <p:nvPr>
            <p:ph type="title"/>
          </p:nvPr>
        </p:nvSpPr>
        <p:spPr/>
        <p:txBody>
          <a:bodyPr/>
          <a:lstStyle/>
          <a:p>
            <a:r>
              <a:rPr lang="lt-LT" smtClean="0"/>
              <a:t>Spustelėję redag. ruoš. pavad. stilių</a:t>
            </a:r>
            <a:endParaRPr lang="en-US" dirty="0"/>
          </a:p>
        </p:txBody>
      </p:sp>
      <p:sp>
        <p:nvSpPr>
          <p:cNvPr id="14" name="Date Placeholder 1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5" name="Slide Number Placeholder 14"/>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6" name="Footer Placeholder 15"/>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2516957512"/>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lt-LT" smtClean="0"/>
              <a:t>Spustelėję redag. ruoš. pavad. stilių</a:t>
            </a:r>
            <a:endParaRPr lang="en-US"/>
          </a:p>
        </p:txBody>
      </p:sp>
      <p:sp>
        <p:nvSpPr>
          <p:cNvPr id="7" name="Date Placeholder 6"/>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8" name="Slide Number Placeholder 7"/>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9" name="Footer Placeholder 8"/>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4269139951"/>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6" name="Slide Number Placeholder 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7" name="Footer Placeholder 6"/>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41049591"/>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solidFill>
                  <a:prstClr val="white"/>
                </a:solidFill>
                <a:effectLst>
                  <a:outerShdw blurRad="38100" dist="38100" dir="2700000" algn="tl">
                    <a:srgbClr val="000000">
                      <a:alpha val="43137"/>
                    </a:srgbClr>
                  </a:outerShdw>
                </a:effectLst>
              </a:rPr>
              <a:t>{</a:t>
            </a:r>
            <a:endParaRPr lang="en-US" sz="8000" dirty="0">
              <a:solidFill>
                <a:prstClr val="white"/>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15" name="Date Placeholder 1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6" name="Slide Number Placeholder 1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7" name="Footer Placeholder 16"/>
          <p:cNvSpPr>
            <a:spLocks noGrp="1"/>
          </p:cNvSpPr>
          <p:nvPr>
            <p:ph type="ftr" sz="quarter" idx="12"/>
          </p:nvPr>
        </p:nvSpPr>
        <p:spPr/>
        <p:txBody>
          <a:bodyPr/>
          <a:lstStyle/>
          <a:p>
            <a:endParaRPr lang="lt-LT">
              <a:solidFill>
                <a:prstClr val="white">
                  <a:alpha val="60000"/>
                </a:prstClr>
              </a:solidFill>
            </a:endParaRPr>
          </a:p>
        </p:txBody>
      </p:sp>
      <p:sp>
        <p:nvSpPr>
          <p:cNvPr id="18" name="Title 17"/>
          <p:cNvSpPr>
            <a:spLocks noGrp="1"/>
          </p:cNvSpPr>
          <p:nvPr>
            <p:ph type="title"/>
          </p:nvPr>
        </p:nvSpPr>
        <p:spPr/>
        <p:txBody>
          <a:bodyPr/>
          <a:lstStyle/>
          <a:p>
            <a:r>
              <a:rPr lang="lt-LT" smtClean="0"/>
              <a:t>Spustelėję redag. ruoš. pavad. stilių</a:t>
            </a:r>
            <a:endParaRPr lang="en-US" dirty="0"/>
          </a:p>
        </p:txBody>
      </p:sp>
    </p:spTree>
    <p:extLst>
      <p:ext uri="{BB962C8B-B14F-4D97-AF65-F5344CB8AC3E}">
        <p14:creationId xmlns:p14="http://schemas.microsoft.com/office/powerpoint/2010/main" val="562339417"/>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1" name="Title 10"/>
          <p:cNvSpPr>
            <a:spLocks noGrp="1"/>
          </p:cNvSpPr>
          <p:nvPr>
            <p:ph type="title"/>
          </p:nvPr>
        </p:nvSpPr>
        <p:spPr/>
        <p:txBody>
          <a:bodyPr/>
          <a:lstStyle/>
          <a:p>
            <a:r>
              <a:rPr lang="lt-LT" smtClean="0"/>
              <a:t>Spustelėję redag. ruoš. pavad. stilių</a:t>
            </a:r>
            <a:endParaRPr lang="en-US"/>
          </a:p>
        </p:txBody>
      </p:sp>
      <p:sp>
        <p:nvSpPr>
          <p:cNvPr id="13" name="Date Placeholder 12"/>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4" name="Slide Number Placeholder 13"/>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5" name="Footer Placeholder 14"/>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44082665"/>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11"/>
          </p:nvPr>
        </p:nvSpPr>
        <p:spPr/>
        <p:txBody>
          <a:bodyPr/>
          <a:lstStyle/>
          <a:p>
            <a:endParaRPr lang="lt-LT">
              <a:solidFill>
                <a:prstClr val="white">
                  <a:alpha val="60000"/>
                </a:prstClr>
              </a:solidFill>
            </a:endParaRPr>
          </a:p>
        </p:txBody>
      </p:sp>
      <p:sp>
        <p:nvSpPr>
          <p:cNvPr id="6" name="Slide Number Placeholder 5"/>
          <p:cNvSpPr>
            <a:spLocks noGrp="1"/>
          </p:cNvSpPr>
          <p:nvPr>
            <p:ph type="sldNum" sz="quarter" idx="12"/>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2882221686"/>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11"/>
          </p:nvPr>
        </p:nvSpPr>
        <p:spPr/>
        <p:txBody>
          <a:bodyPr/>
          <a:lstStyle/>
          <a:p>
            <a:endParaRPr lang="lt-LT">
              <a:solidFill>
                <a:prstClr val="white">
                  <a:alpha val="60000"/>
                </a:prstClr>
              </a:solidFill>
            </a:endParaRPr>
          </a:p>
        </p:txBody>
      </p:sp>
      <p:sp>
        <p:nvSpPr>
          <p:cNvPr id="6" name="Slide Number Placeholder 5"/>
          <p:cNvSpPr>
            <a:spLocks noGrp="1"/>
          </p:cNvSpPr>
          <p:nvPr>
            <p:ph type="sldNum" sz="quarter" idx="12"/>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1595069547"/>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15" name="Date Placeholder 1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6" name="Slide Number Placeholder 1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7" name="Footer Placeholder 16"/>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4110651336"/>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3" name="Title 12"/>
          <p:cNvSpPr>
            <a:spLocks noGrp="1"/>
          </p:cNvSpPr>
          <p:nvPr>
            <p:ph type="title"/>
          </p:nvPr>
        </p:nvSpPr>
        <p:spPr/>
        <p:txBody>
          <a:bodyPr/>
          <a:lstStyle/>
          <a:p>
            <a:r>
              <a:rPr lang="lt-LT" smtClean="0"/>
              <a:t>Spustelėję redag. ruoš. pavad. stilių</a:t>
            </a:r>
            <a:endParaRPr lang="en-US"/>
          </a:p>
        </p:txBody>
      </p:sp>
      <p:sp>
        <p:nvSpPr>
          <p:cNvPr id="14" name="Date Placeholder 1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5" name="Slide Number Placeholder 14"/>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6" name="Footer Placeholder 15"/>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3613635673"/>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12" name="Date Placeholder 11"/>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3" name="Slide Number Placeholder 12"/>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4" name="Footer Placeholder 13"/>
          <p:cNvSpPr>
            <a:spLocks noGrp="1"/>
          </p:cNvSpPr>
          <p:nvPr>
            <p:ph type="ftr" sz="quarter" idx="12"/>
          </p:nvPr>
        </p:nvSpPr>
        <p:spPr/>
        <p:txBody>
          <a:bodyPr/>
          <a:lstStyle/>
          <a:p>
            <a:endParaRPr lang="lt-LT">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lt-LT" smtClean="0"/>
              <a:t>Spustelėję redag. ruoš. pavad. stilių</a:t>
            </a:r>
            <a:endParaRPr lang="en-US" dirty="0"/>
          </a:p>
        </p:txBody>
      </p:sp>
    </p:spTree>
    <p:extLst>
      <p:ext uri="{BB962C8B-B14F-4D97-AF65-F5344CB8AC3E}">
        <p14:creationId xmlns:p14="http://schemas.microsoft.com/office/powerpoint/2010/main" val="3674803426"/>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9" name="Slide Number Placeholder 8"/>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0" name="Footer Placeholder 9"/>
          <p:cNvSpPr>
            <a:spLocks noGrp="1"/>
          </p:cNvSpPr>
          <p:nvPr>
            <p:ph type="ftr" sz="quarter" idx="12"/>
          </p:nvPr>
        </p:nvSpPr>
        <p:spPr/>
        <p:txBody>
          <a:bodyPr/>
          <a:lstStyle/>
          <a:p>
            <a:endParaRPr lang="lt-LT">
              <a:solidFill>
                <a:prstClr val="white">
                  <a:alpha val="60000"/>
                </a:prstClr>
              </a:solidFill>
            </a:endParaRPr>
          </a:p>
        </p:txBody>
      </p:sp>
      <p:sp>
        <p:nvSpPr>
          <p:cNvPr id="11" name="Title 10"/>
          <p:cNvSpPr>
            <a:spLocks noGrp="1"/>
          </p:cNvSpPr>
          <p:nvPr>
            <p:ph type="title"/>
          </p:nvPr>
        </p:nvSpPr>
        <p:spPr/>
        <p:txBody>
          <a:bodyPr/>
          <a:lstStyle/>
          <a:p>
            <a:r>
              <a:rPr lang="lt-LT" smtClean="0"/>
              <a:t>Spustelėję redag. ruoš. pavad. stilių</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extLst>
      <p:ext uri="{BB962C8B-B14F-4D97-AF65-F5344CB8AC3E}">
        <p14:creationId xmlns:p14="http://schemas.microsoft.com/office/powerpoint/2010/main" val="690834581"/>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2" name="Title 11"/>
          <p:cNvSpPr>
            <a:spLocks noGrp="1"/>
          </p:cNvSpPr>
          <p:nvPr>
            <p:ph type="title"/>
          </p:nvPr>
        </p:nvSpPr>
        <p:spPr/>
        <p:txBody>
          <a:bodyPr/>
          <a:lstStyle/>
          <a:p>
            <a:r>
              <a:rPr lang="lt-LT" smtClean="0"/>
              <a:t>Spustelėję redag. ruoš. pavad. stilių</a:t>
            </a:r>
            <a:endParaRPr lang="en-US" dirty="0"/>
          </a:p>
        </p:txBody>
      </p:sp>
      <p:sp>
        <p:nvSpPr>
          <p:cNvPr id="14" name="Date Placeholder 1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5" name="Slide Number Placeholder 14"/>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6" name="Footer Placeholder 15"/>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3607938571"/>
      </p:ext>
    </p:extLst>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lt-LT" smtClean="0"/>
              <a:t>Spustelėję redag. ruoš. pavad. stilių</a:t>
            </a:r>
            <a:endParaRPr lang="en-US"/>
          </a:p>
        </p:txBody>
      </p:sp>
      <p:sp>
        <p:nvSpPr>
          <p:cNvPr id="7" name="Date Placeholder 6"/>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8" name="Slide Number Placeholder 7"/>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9" name="Footer Placeholder 8"/>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346176017"/>
      </p:ext>
    </p:extLst>
  </p:cSld>
  <p:clrMapOvr>
    <a:masterClrMapping/>
  </p:clrMapOvr>
  <p:transition spd="slow">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6" name="Slide Number Placeholder 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7" name="Footer Placeholder 6"/>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27661952"/>
      </p:ext>
    </p:extLst>
  </p:cSld>
  <p:clrMapOvr>
    <a:masterClrMapping/>
  </p:clrMapOvr>
  <p:transition spd="slow">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solidFill>
                  <a:prstClr val="white"/>
                </a:solidFill>
                <a:effectLst>
                  <a:outerShdw blurRad="38100" dist="38100" dir="2700000" algn="tl">
                    <a:srgbClr val="000000">
                      <a:alpha val="43137"/>
                    </a:srgbClr>
                  </a:outerShdw>
                </a:effectLst>
              </a:rPr>
              <a:t>{</a:t>
            </a:r>
            <a:endParaRPr lang="en-US" sz="8000" dirty="0">
              <a:solidFill>
                <a:prstClr val="white"/>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15" name="Date Placeholder 1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6" name="Slide Number Placeholder 1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7" name="Footer Placeholder 16"/>
          <p:cNvSpPr>
            <a:spLocks noGrp="1"/>
          </p:cNvSpPr>
          <p:nvPr>
            <p:ph type="ftr" sz="quarter" idx="12"/>
          </p:nvPr>
        </p:nvSpPr>
        <p:spPr/>
        <p:txBody>
          <a:bodyPr/>
          <a:lstStyle/>
          <a:p>
            <a:endParaRPr lang="lt-LT">
              <a:solidFill>
                <a:prstClr val="white">
                  <a:alpha val="60000"/>
                </a:prstClr>
              </a:solidFill>
            </a:endParaRPr>
          </a:p>
        </p:txBody>
      </p:sp>
      <p:sp>
        <p:nvSpPr>
          <p:cNvPr id="18" name="Title 17"/>
          <p:cNvSpPr>
            <a:spLocks noGrp="1"/>
          </p:cNvSpPr>
          <p:nvPr>
            <p:ph type="title"/>
          </p:nvPr>
        </p:nvSpPr>
        <p:spPr/>
        <p:txBody>
          <a:bodyPr/>
          <a:lstStyle/>
          <a:p>
            <a:r>
              <a:rPr lang="lt-LT" smtClean="0"/>
              <a:t>Spustelėję redag. ruoš. pavad. stilių</a:t>
            </a:r>
            <a:endParaRPr lang="en-US" dirty="0"/>
          </a:p>
        </p:txBody>
      </p:sp>
    </p:spTree>
    <p:extLst>
      <p:ext uri="{BB962C8B-B14F-4D97-AF65-F5344CB8AC3E}">
        <p14:creationId xmlns:p14="http://schemas.microsoft.com/office/powerpoint/2010/main" val="1690481641"/>
      </p:ext>
    </p:extLst>
  </p:cSld>
  <p:clrMapOvr>
    <a:masterClrMapping/>
  </p:clrMapOvr>
  <p:transition spd="slow">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1" name="Title 10"/>
          <p:cNvSpPr>
            <a:spLocks noGrp="1"/>
          </p:cNvSpPr>
          <p:nvPr>
            <p:ph type="title"/>
          </p:nvPr>
        </p:nvSpPr>
        <p:spPr/>
        <p:txBody>
          <a:bodyPr/>
          <a:lstStyle/>
          <a:p>
            <a:r>
              <a:rPr lang="lt-LT" smtClean="0"/>
              <a:t>Spustelėję redag. ruoš. pavad. stilių</a:t>
            </a:r>
            <a:endParaRPr lang="en-US"/>
          </a:p>
        </p:txBody>
      </p:sp>
      <p:sp>
        <p:nvSpPr>
          <p:cNvPr id="13" name="Date Placeholder 12"/>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4" name="Slide Number Placeholder 13"/>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5" name="Footer Placeholder 14"/>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3608931648"/>
      </p:ext>
    </p:extLst>
  </p:cSld>
  <p:clrMapOvr>
    <a:masterClrMapping/>
  </p:clrMapOvr>
  <p:transition spd="slow">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11"/>
          </p:nvPr>
        </p:nvSpPr>
        <p:spPr/>
        <p:txBody>
          <a:bodyPr/>
          <a:lstStyle/>
          <a:p>
            <a:endParaRPr lang="lt-LT">
              <a:solidFill>
                <a:prstClr val="white">
                  <a:alpha val="60000"/>
                </a:prstClr>
              </a:solidFill>
            </a:endParaRPr>
          </a:p>
        </p:txBody>
      </p:sp>
      <p:sp>
        <p:nvSpPr>
          <p:cNvPr id="6" name="Slide Number Placeholder 5"/>
          <p:cNvSpPr>
            <a:spLocks noGrp="1"/>
          </p:cNvSpPr>
          <p:nvPr>
            <p:ph type="sldNum" sz="quarter" idx="12"/>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4178657115"/>
      </p:ext>
    </p:extLst>
  </p:cSld>
  <p:clrMapOvr>
    <a:masterClrMapping/>
  </p:clrMapOvr>
  <p:transition spd="slow">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11"/>
          </p:nvPr>
        </p:nvSpPr>
        <p:spPr/>
        <p:txBody>
          <a:bodyPr/>
          <a:lstStyle/>
          <a:p>
            <a:endParaRPr lang="lt-LT">
              <a:solidFill>
                <a:prstClr val="white">
                  <a:alpha val="60000"/>
                </a:prstClr>
              </a:solidFill>
            </a:endParaRPr>
          </a:p>
        </p:txBody>
      </p:sp>
      <p:sp>
        <p:nvSpPr>
          <p:cNvPr id="6" name="Slide Number Placeholder 5"/>
          <p:cNvSpPr>
            <a:spLocks noGrp="1"/>
          </p:cNvSpPr>
          <p:nvPr>
            <p:ph type="sldNum" sz="quarter" idx="12"/>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576554255"/>
      </p:ext>
    </p:extLst>
  </p:cSld>
  <p:clrMapOvr>
    <a:masterClrMapping/>
  </p:clrMapOvr>
  <p:transition spd="slow">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15" name="Date Placeholder 1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6" name="Slide Number Placeholder 1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7" name="Footer Placeholder 16"/>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2476655698"/>
      </p:ext>
    </p:extLst>
  </p:cSld>
  <p:clrMapOvr>
    <a:masterClrMapping/>
  </p:clrMapOvr>
  <p:transition spd="slow">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3" name="Title 12"/>
          <p:cNvSpPr>
            <a:spLocks noGrp="1"/>
          </p:cNvSpPr>
          <p:nvPr>
            <p:ph type="title"/>
          </p:nvPr>
        </p:nvSpPr>
        <p:spPr/>
        <p:txBody>
          <a:bodyPr/>
          <a:lstStyle/>
          <a:p>
            <a:r>
              <a:rPr lang="lt-LT" smtClean="0"/>
              <a:t>Spustelėję redag. ruoš. pavad. stilių</a:t>
            </a:r>
            <a:endParaRPr lang="en-US"/>
          </a:p>
        </p:txBody>
      </p:sp>
      <p:sp>
        <p:nvSpPr>
          <p:cNvPr id="14" name="Date Placeholder 1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5" name="Slide Number Placeholder 14"/>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6" name="Footer Placeholder 15"/>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3632396955"/>
      </p:ext>
    </p:extLst>
  </p:cSld>
  <p:clrMapOvr>
    <a:masterClrMapping/>
  </p:clrMapOvr>
  <p:transition spd="slow">
    <p:wip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12" name="Date Placeholder 11"/>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3" name="Slide Number Placeholder 12"/>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4" name="Footer Placeholder 13"/>
          <p:cNvSpPr>
            <a:spLocks noGrp="1"/>
          </p:cNvSpPr>
          <p:nvPr>
            <p:ph type="ftr" sz="quarter" idx="12"/>
          </p:nvPr>
        </p:nvSpPr>
        <p:spPr/>
        <p:txBody>
          <a:bodyPr/>
          <a:lstStyle/>
          <a:p>
            <a:endParaRPr lang="lt-LT">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lt-LT" smtClean="0"/>
              <a:t>Spustelėję redag. ruoš. pavad. stilių</a:t>
            </a:r>
            <a:endParaRPr lang="en-US" dirty="0"/>
          </a:p>
        </p:txBody>
      </p:sp>
    </p:spTree>
    <p:extLst>
      <p:ext uri="{BB962C8B-B14F-4D97-AF65-F5344CB8AC3E}">
        <p14:creationId xmlns:p14="http://schemas.microsoft.com/office/powerpoint/2010/main" val="2095578032"/>
      </p:ext>
    </p:extLst>
  </p:cSld>
  <p:clrMapOvr>
    <a:masterClrMapping/>
  </p:clrMapOvr>
  <p:transition spd="slow">
    <p:wip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9" name="Slide Number Placeholder 8"/>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0" name="Footer Placeholder 9"/>
          <p:cNvSpPr>
            <a:spLocks noGrp="1"/>
          </p:cNvSpPr>
          <p:nvPr>
            <p:ph type="ftr" sz="quarter" idx="12"/>
          </p:nvPr>
        </p:nvSpPr>
        <p:spPr/>
        <p:txBody>
          <a:bodyPr/>
          <a:lstStyle/>
          <a:p>
            <a:endParaRPr lang="lt-LT">
              <a:solidFill>
                <a:prstClr val="white">
                  <a:alpha val="60000"/>
                </a:prstClr>
              </a:solidFill>
            </a:endParaRPr>
          </a:p>
        </p:txBody>
      </p:sp>
      <p:sp>
        <p:nvSpPr>
          <p:cNvPr id="11" name="Title 10"/>
          <p:cNvSpPr>
            <a:spLocks noGrp="1"/>
          </p:cNvSpPr>
          <p:nvPr>
            <p:ph type="title"/>
          </p:nvPr>
        </p:nvSpPr>
        <p:spPr/>
        <p:txBody>
          <a:bodyPr/>
          <a:lstStyle/>
          <a:p>
            <a:r>
              <a:rPr lang="lt-LT" smtClean="0"/>
              <a:t>Spustelėję redag. ruoš. pavad. stilių</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extLst>
      <p:ext uri="{BB962C8B-B14F-4D97-AF65-F5344CB8AC3E}">
        <p14:creationId xmlns:p14="http://schemas.microsoft.com/office/powerpoint/2010/main" val="528273102"/>
      </p:ext>
    </p:extLst>
  </p:cSld>
  <p:clrMapOvr>
    <a:masterClrMapping/>
  </p:clrMapOvr>
  <p:transition spd="slow">
    <p:wip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2" name="Title 11"/>
          <p:cNvSpPr>
            <a:spLocks noGrp="1"/>
          </p:cNvSpPr>
          <p:nvPr>
            <p:ph type="title"/>
          </p:nvPr>
        </p:nvSpPr>
        <p:spPr/>
        <p:txBody>
          <a:bodyPr/>
          <a:lstStyle/>
          <a:p>
            <a:r>
              <a:rPr lang="lt-LT" smtClean="0"/>
              <a:t>Spustelėję redag. ruoš. pavad. stilių</a:t>
            </a:r>
            <a:endParaRPr lang="en-US" dirty="0"/>
          </a:p>
        </p:txBody>
      </p:sp>
      <p:sp>
        <p:nvSpPr>
          <p:cNvPr id="14" name="Date Placeholder 1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5" name="Slide Number Placeholder 14"/>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6" name="Footer Placeholder 15"/>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2408185165"/>
      </p:ext>
    </p:extLst>
  </p:cSld>
  <p:clrMapOvr>
    <a:masterClrMapping/>
  </p:clrMapOvr>
  <p:transition spd="slow">
    <p:wip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lt-LT" smtClean="0"/>
              <a:t>Spustelėję redag. ruoš. pavad. stilių</a:t>
            </a:r>
            <a:endParaRPr lang="en-US"/>
          </a:p>
        </p:txBody>
      </p:sp>
      <p:sp>
        <p:nvSpPr>
          <p:cNvPr id="7" name="Date Placeholder 6"/>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8" name="Slide Number Placeholder 7"/>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9" name="Footer Placeholder 8"/>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507505132"/>
      </p:ext>
    </p:extLst>
  </p:cSld>
  <p:clrMapOvr>
    <a:masterClrMapping/>
  </p:clrMapOvr>
  <p:transition spd="slow">
    <p:wip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6" name="Slide Number Placeholder 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7" name="Footer Placeholder 6"/>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2382365447"/>
      </p:ext>
    </p:extLst>
  </p:cSld>
  <p:clrMapOvr>
    <a:masterClrMapping/>
  </p:clrMapOvr>
  <p:transition spd="slow">
    <p:wip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solidFill>
                  <a:prstClr val="white"/>
                </a:solidFill>
                <a:effectLst>
                  <a:outerShdw blurRad="38100" dist="38100" dir="2700000" algn="tl">
                    <a:srgbClr val="000000">
                      <a:alpha val="43137"/>
                    </a:srgbClr>
                  </a:outerShdw>
                </a:effectLst>
              </a:rPr>
              <a:t>{</a:t>
            </a:r>
            <a:endParaRPr lang="en-US" sz="8000" dirty="0">
              <a:solidFill>
                <a:prstClr val="white"/>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15" name="Date Placeholder 1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6" name="Slide Number Placeholder 1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7" name="Footer Placeholder 16"/>
          <p:cNvSpPr>
            <a:spLocks noGrp="1"/>
          </p:cNvSpPr>
          <p:nvPr>
            <p:ph type="ftr" sz="quarter" idx="12"/>
          </p:nvPr>
        </p:nvSpPr>
        <p:spPr/>
        <p:txBody>
          <a:bodyPr/>
          <a:lstStyle/>
          <a:p>
            <a:endParaRPr lang="lt-LT">
              <a:solidFill>
                <a:prstClr val="white">
                  <a:alpha val="60000"/>
                </a:prstClr>
              </a:solidFill>
            </a:endParaRPr>
          </a:p>
        </p:txBody>
      </p:sp>
      <p:sp>
        <p:nvSpPr>
          <p:cNvPr id="18" name="Title 17"/>
          <p:cNvSpPr>
            <a:spLocks noGrp="1"/>
          </p:cNvSpPr>
          <p:nvPr>
            <p:ph type="title"/>
          </p:nvPr>
        </p:nvSpPr>
        <p:spPr/>
        <p:txBody>
          <a:bodyPr/>
          <a:lstStyle/>
          <a:p>
            <a:r>
              <a:rPr lang="lt-LT" smtClean="0"/>
              <a:t>Spustelėję redag. ruoš. pavad. stilių</a:t>
            </a:r>
            <a:endParaRPr lang="en-US" dirty="0"/>
          </a:p>
        </p:txBody>
      </p:sp>
    </p:spTree>
    <p:extLst>
      <p:ext uri="{BB962C8B-B14F-4D97-AF65-F5344CB8AC3E}">
        <p14:creationId xmlns:p14="http://schemas.microsoft.com/office/powerpoint/2010/main" val="618167281"/>
      </p:ext>
    </p:extLst>
  </p:cSld>
  <p:clrMapOvr>
    <a:masterClrMapping/>
  </p:clrMapOvr>
  <p:transition spd="slow">
    <p:wip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1" name="Title 10"/>
          <p:cNvSpPr>
            <a:spLocks noGrp="1"/>
          </p:cNvSpPr>
          <p:nvPr>
            <p:ph type="title"/>
          </p:nvPr>
        </p:nvSpPr>
        <p:spPr/>
        <p:txBody>
          <a:bodyPr/>
          <a:lstStyle/>
          <a:p>
            <a:r>
              <a:rPr lang="lt-LT" smtClean="0"/>
              <a:t>Spustelėję redag. ruoš. pavad. stilių</a:t>
            </a:r>
            <a:endParaRPr lang="en-US"/>
          </a:p>
        </p:txBody>
      </p:sp>
      <p:sp>
        <p:nvSpPr>
          <p:cNvPr id="13" name="Date Placeholder 12"/>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4" name="Slide Number Placeholder 13"/>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5" name="Footer Placeholder 14"/>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1323140854"/>
      </p:ext>
    </p:extLst>
  </p:cSld>
  <p:clrMapOvr>
    <a:masterClrMapping/>
  </p:clrMapOvr>
  <p:transition spd="slow">
    <p:wip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11"/>
          </p:nvPr>
        </p:nvSpPr>
        <p:spPr/>
        <p:txBody>
          <a:bodyPr/>
          <a:lstStyle/>
          <a:p>
            <a:endParaRPr lang="lt-LT">
              <a:solidFill>
                <a:prstClr val="white">
                  <a:alpha val="60000"/>
                </a:prstClr>
              </a:solidFill>
            </a:endParaRPr>
          </a:p>
        </p:txBody>
      </p:sp>
      <p:sp>
        <p:nvSpPr>
          <p:cNvPr id="6" name="Slide Number Placeholder 5"/>
          <p:cNvSpPr>
            <a:spLocks noGrp="1"/>
          </p:cNvSpPr>
          <p:nvPr>
            <p:ph type="sldNum" sz="quarter" idx="12"/>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2637619319"/>
      </p:ext>
    </p:extLst>
  </p:cSld>
  <p:clrMapOvr>
    <a:masterClrMapping/>
  </p:clrMapOvr>
  <p:transition spd="slow">
    <p:wip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11"/>
          </p:nvPr>
        </p:nvSpPr>
        <p:spPr/>
        <p:txBody>
          <a:bodyPr/>
          <a:lstStyle/>
          <a:p>
            <a:endParaRPr lang="lt-LT">
              <a:solidFill>
                <a:prstClr val="white">
                  <a:alpha val="60000"/>
                </a:prstClr>
              </a:solidFill>
            </a:endParaRPr>
          </a:p>
        </p:txBody>
      </p:sp>
      <p:sp>
        <p:nvSpPr>
          <p:cNvPr id="6" name="Slide Number Placeholder 5"/>
          <p:cNvSpPr>
            <a:spLocks noGrp="1"/>
          </p:cNvSpPr>
          <p:nvPr>
            <p:ph type="sldNum" sz="quarter" idx="12"/>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2490824670"/>
      </p:ext>
    </p:extLst>
  </p:cSld>
  <p:clrMapOvr>
    <a:masterClrMapping/>
  </p:clrMapOvr>
  <p:transition spd="slow">
    <p:wip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15" name="Date Placeholder 1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6" name="Slide Number Placeholder 1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7" name="Footer Placeholder 16"/>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2382444853"/>
      </p:ext>
    </p:extLst>
  </p:cSld>
  <p:clrMapOvr>
    <a:masterClrMapping/>
  </p:clrMapOvr>
  <p:transition spd="slow">
    <p:wip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3" name="Title 12"/>
          <p:cNvSpPr>
            <a:spLocks noGrp="1"/>
          </p:cNvSpPr>
          <p:nvPr>
            <p:ph type="title"/>
          </p:nvPr>
        </p:nvSpPr>
        <p:spPr/>
        <p:txBody>
          <a:bodyPr/>
          <a:lstStyle/>
          <a:p>
            <a:r>
              <a:rPr lang="lt-LT" smtClean="0"/>
              <a:t>Spustelėję redag. ruoš. pavad. stilių</a:t>
            </a:r>
            <a:endParaRPr lang="en-US"/>
          </a:p>
        </p:txBody>
      </p:sp>
      <p:sp>
        <p:nvSpPr>
          <p:cNvPr id="14" name="Date Placeholder 1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5" name="Slide Number Placeholder 14"/>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6" name="Footer Placeholder 15"/>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3937240696"/>
      </p:ext>
    </p:extLst>
  </p:cSld>
  <p:clrMapOvr>
    <a:masterClrMapping/>
  </p:clrMapOvr>
  <p:transition spd="slow">
    <p:wip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12" name="Date Placeholder 11"/>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3" name="Slide Number Placeholder 12"/>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4" name="Footer Placeholder 13"/>
          <p:cNvSpPr>
            <a:spLocks noGrp="1"/>
          </p:cNvSpPr>
          <p:nvPr>
            <p:ph type="ftr" sz="quarter" idx="12"/>
          </p:nvPr>
        </p:nvSpPr>
        <p:spPr/>
        <p:txBody>
          <a:bodyPr/>
          <a:lstStyle/>
          <a:p>
            <a:endParaRPr lang="lt-LT">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lt-LT" smtClean="0"/>
              <a:t>Spustelėję redag. ruoš. pavad. stilių</a:t>
            </a:r>
            <a:endParaRPr lang="en-US" dirty="0"/>
          </a:p>
        </p:txBody>
      </p:sp>
    </p:spTree>
    <p:extLst>
      <p:ext uri="{BB962C8B-B14F-4D97-AF65-F5344CB8AC3E}">
        <p14:creationId xmlns:p14="http://schemas.microsoft.com/office/powerpoint/2010/main" val="4293283502"/>
      </p:ext>
    </p:extLst>
  </p:cSld>
  <p:clrMapOvr>
    <a:masterClrMapping/>
  </p:clrMapOvr>
  <p:transition spd="slow">
    <p:wip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9" name="Slide Number Placeholder 8"/>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0" name="Footer Placeholder 9"/>
          <p:cNvSpPr>
            <a:spLocks noGrp="1"/>
          </p:cNvSpPr>
          <p:nvPr>
            <p:ph type="ftr" sz="quarter" idx="12"/>
          </p:nvPr>
        </p:nvSpPr>
        <p:spPr/>
        <p:txBody>
          <a:bodyPr/>
          <a:lstStyle/>
          <a:p>
            <a:endParaRPr lang="lt-LT">
              <a:solidFill>
                <a:prstClr val="white">
                  <a:alpha val="60000"/>
                </a:prstClr>
              </a:solidFill>
            </a:endParaRPr>
          </a:p>
        </p:txBody>
      </p:sp>
      <p:sp>
        <p:nvSpPr>
          <p:cNvPr id="11" name="Title 10"/>
          <p:cNvSpPr>
            <a:spLocks noGrp="1"/>
          </p:cNvSpPr>
          <p:nvPr>
            <p:ph type="title"/>
          </p:nvPr>
        </p:nvSpPr>
        <p:spPr/>
        <p:txBody>
          <a:bodyPr/>
          <a:lstStyle/>
          <a:p>
            <a:r>
              <a:rPr lang="lt-LT" smtClean="0"/>
              <a:t>Spustelėję redag. ruoš. pavad. stilių</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extLst>
      <p:ext uri="{BB962C8B-B14F-4D97-AF65-F5344CB8AC3E}">
        <p14:creationId xmlns:p14="http://schemas.microsoft.com/office/powerpoint/2010/main" val="4264562136"/>
      </p:ext>
    </p:extLst>
  </p:cSld>
  <p:clrMapOvr>
    <a:masterClrMapping/>
  </p:clrMapOvr>
  <p:transition spd="slow">
    <p:wip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2" name="Title 11"/>
          <p:cNvSpPr>
            <a:spLocks noGrp="1"/>
          </p:cNvSpPr>
          <p:nvPr>
            <p:ph type="title"/>
          </p:nvPr>
        </p:nvSpPr>
        <p:spPr/>
        <p:txBody>
          <a:bodyPr/>
          <a:lstStyle/>
          <a:p>
            <a:r>
              <a:rPr lang="lt-LT" smtClean="0"/>
              <a:t>Spustelėję redag. ruoš. pavad. stilių</a:t>
            </a:r>
            <a:endParaRPr lang="en-US" dirty="0"/>
          </a:p>
        </p:txBody>
      </p:sp>
      <p:sp>
        <p:nvSpPr>
          <p:cNvPr id="14" name="Date Placeholder 1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5" name="Slide Number Placeholder 14"/>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6" name="Footer Placeholder 15"/>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2717246009"/>
      </p:ext>
    </p:extLst>
  </p:cSld>
  <p:clrMapOvr>
    <a:masterClrMapping/>
  </p:clrMapOvr>
  <p:transition spd="slow">
    <p:wip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lt-LT" smtClean="0"/>
              <a:t>Spustelėję redag. ruoš. pavad. stilių</a:t>
            </a:r>
            <a:endParaRPr lang="en-US"/>
          </a:p>
        </p:txBody>
      </p:sp>
      <p:sp>
        <p:nvSpPr>
          <p:cNvPr id="7" name="Date Placeholder 6"/>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8" name="Slide Number Placeholder 7"/>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9" name="Footer Placeholder 8"/>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3217045377"/>
      </p:ext>
    </p:extLst>
  </p:cSld>
  <p:clrMapOvr>
    <a:masterClrMapping/>
  </p:clrMapOvr>
  <p:transition spd="slow">
    <p:wip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6" name="Slide Number Placeholder 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7" name="Footer Placeholder 6"/>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1072024432"/>
      </p:ext>
    </p:extLst>
  </p:cSld>
  <p:clrMapOvr>
    <a:masterClrMapping/>
  </p:clrMapOvr>
  <p:transition spd="slow">
    <p:wip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solidFill>
                  <a:prstClr val="white"/>
                </a:solidFill>
                <a:effectLst>
                  <a:outerShdw blurRad="38100" dist="38100" dir="2700000" algn="tl">
                    <a:srgbClr val="000000">
                      <a:alpha val="43137"/>
                    </a:srgbClr>
                  </a:outerShdw>
                </a:effectLst>
              </a:rPr>
              <a:t>{</a:t>
            </a:r>
            <a:endParaRPr lang="en-US" sz="8000" dirty="0">
              <a:solidFill>
                <a:prstClr val="white"/>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15" name="Date Placeholder 1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6" name="Slide Number Placeholder 1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7" name="Footer Placeholder 16"/>
          <p:cNvSpPr>
            <a:spLocks noGrp="1"/>
          </p:cNvSpPr>
          <p:nvPr>
            <p:ph type="ftr" sz="quarter" idx="12"/>
          </p:nvPr>
        </p:nvSpPr>
        <p:spPr/>
        <p:txBody>
          <a:bodyPr/>
          <a:lstStyle/>
          <a:p>
            <a:endParaRPr lang="lt-LT">
              <a:solidFill>
                <a:prstClr val="white">
                  <a:alpha val="60000"/>
                </a:prstClr>
              </a:solidFill>
            </a:endParaRPr>
          </a:p>
        </p:txBody>
      </p:sp>
      <p:sp>
        <p:nvSpPr>
          <p:cNvPr id="18" name="Title 17"/>
          <p:cNvSpPr>
            <a:spLocks noGrp="1"/>
          </p:cNvSpPr>
          <p:nvPr>
            <p:ph type="title"/>
          </p:nvPr>
        </p:nvSpPr>
        <p:spPr/>
        <p:txBody>
          <a:bodyPr/>
          <a:lstStyle/>
          <a:p>
            <a:r>
              <a:rPr lang="lt-LT" smtClean="0"/>
              <a:t>Spustelėję redag. ruoš. pavad. stilių</a:t>
            </a:r>
            <a:endParaRPr lang="en-US" dirty="0"/>
          </a:p>
        </p:txBody>
      </p:sp>
    </p:spTree>
    <p:extLst>
      <p:ext uri="{BB962C8B-B14F-4D97-AF65-F5344CB8AC3E}">
        <p14:creationId xmlns:p14="http://schemas.microsoft.com/office/powerpoint/2010/main" val="1056714884"/>
      </p:ext>
    </p:extLst>
  </p:cSld>
  <p:clrMapOvr>
    <a:masterClrMapping/>
  </p:clrMapOvr>
  <p:transition spd="slow">
    <p:wip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1" name="Title 10"/>
          <p:cNvSpPr>
            <a:spLocks noGrp="1"/>
          </p:cNvSpPr>
          <p:nvPr>
            <p:ph type="title"/>
          </p:nvPr>
        </p:nvSpPr>
        <p:spPr/>
        <p:txBody>
          <a:bodyPr/>
          <a:lstStyle/>
          <a:p>
            <a:r>
              <a:rPr lang="lt-LT" smtClean="0"/>
              <a:t>Spustelėję redag. ruoš. pavad. stilių</a:t>
            </a:r>
            <a:endParaRPr lang="en-US"/>
          </a:p>
        </p:txBody>
      </p:sp>
      <p:sp>
        <p:nvSpPr>
          <p:cNvPr id="13" name="Date Placeholder 12"/>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4" name="Slide Number Placeholder 13"/>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5" name="Footer Placeholder 14"/>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2674755609"/>
      </p:ext>
    </p:extLst>
  </p:cSld>
  <p:clrMapOvr>
    <a:masterClrMapping/>
  </p:clrMapOvr>
  <p:transition spd="slow">
    <p:wip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11"/>
          </p:nvPr>
        </p:nvSpPr>
        <p:spPr/>
        <p:txBody>
          <a:bodyPr/>
          <a:lstStyle/>
          <a:p>
            <a:endParaRPr lang="lt-LT">
              <a:solidFill>
                <a:prstClr val="white">
                  <a:alpha val="60000"/>
                </a:prstClr>
              </a:solidFill>
            </a:endParaRPr>
          </a:p>
        </p:txBody>
      </p:sp>
      <p:sp>
        <p:nvSpPr>
          <p:cNvPr id="6" name="Slide Number Placeholder 5"/>
          <p:cNvSpPr>
            <a:spLocks noGrp="1"/>
          </p:cNvSpPr>
          <p:nvPr>
            <p:ph type="sldNum" sz="quarter" idx="12"/>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1375073080"/>
      </p:ext>
    </p:extLst>
  </p:cSld>
  <p:clrMapOvr>
    <a:masterClrMapping/>
  </p:clrMapOvr>
  <p:transition spd="slow">
    <p:wip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11"/>
          </p:nvPr>
        </p:nvSpPr>
        <p:spPr/>
        <p:txBody>
          <a:bodyPr/>
          <a:lstStyle/>
          <a:p>
            <a:endParaRPr lang="lt-LT">
              <a:solidFill>
                <a:prstClr val="white">
                  <a:alpha val="60000"/>
                </a:prstClr>
              </a:solidFill>
            </a:endParaRPr>
          </a:p>
        </p:txBody>
      </p:sp>
      <p:sp>
        <p:nvSpPr>
          <p:cNvPr id="6" name="Slide Number Placeholder 5"/>
          <p:cNvSpPr>
            <a:spLocks noGrp="1"/>
          </p:cNvSpPr>
          <p:nvPr>
            <p:ph type="sldNum" sz="quarter" idx="12"/>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1170108159"/>
      </p:ext>
    </p:extLst>
  </p:cSld>
  <p:clrMapOvr>
    <a:masterClrMapping/>
  </p:clrMapOvr>
  <p:transition spd="slow">
    <p:wip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15" name="Date Placeholder 1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6" name="Slide Number Placeholder 1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7" name="Footer Placeholder 16"/>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1005346195"/>
      </p:ext>
    </p:extLst>
  </p:cSld>
  <p:clrMapOvr>
    <a:masterClrMapping/>
  </p:clrMapOvr>
  <p:transition spd="slow">
    <p:wip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3" name="Title 12"/>
          <p:cNvSpPr>
            <a:spLocks noGrp="1"/>
          </p:cNvSpPr>
          <p:nvPr>
            <p:ph type="title"/>
          </p:nvPr>
        </p:nvSpPr>
        <p:spPr/>
        <p:txBody>
          <a:bodyPr/>
          <a:lstStyle/>
          <a:p>
            <a:r>
              <a:rPr lang="lt-LT" smtClean="0"/>
              <a:t>Spustelėję redag. ruoš. pavad. stilių</a:t>
            </a:r>
            <a:endParaRPr lang="en-US"/>
          </a:p>
        </p:txBody>
      </p:sp>
      <p:sp>
        <p:nvSpPr>
          <p:cNvPr id="14" name="Date Placeholder 1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5" name="Slide Number Placeholder 14"/>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6" name="Footer Placeholder 15"/>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1944459504"/>
      </p:ext>
    </p:extLst>
  </p:cSld>
  <p:clrMapOvr>
    <a:masterClrMapping/>
  </p:clrMapOvr>
  <p:transition spd="slow">
    <p:wip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12" name="Date Placeholder 11"/>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3" name="Slide Number Placeholder 12"/>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4" name="Footer Placeholder 13"/>
          <p:cNvSpPr>
            <a:spLocks noGrp="1"/>
          </p:cNvSpPr>
          <p:nvPr>
            <p:ph type="ftr" sz="quarter" idx="12"/>
          </p:nvPr>
        </p:nvSpPr>
        <p:spPr/>
        <p:txBody>
          <a:bodyPr/>
          <a:lstStyle/>
          <a:p>
            <a:endParaRPr lang="lt-LT">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lt-LT" smtClean="0"/>
              <a:t>Spustelėję redag. ruoš. pavad. stilių</a:t>
            </a:r>
            <a:endParaRPr lang="en-US" dirty="0"/>
          </a:p>
        </p:txBody>
      </p:sp>
    </p:spTree>
    <p:extLst>
      <p:ext uri="{BB962C8B-B14F-4D97-AF65-F5344CB8AC3E}">
        <p14:creationId xmlns:p14="http://schemas.microsoft.com/office/powerpoint/2010/main" val="2120600188"/>
      </p:ext>
    </p:extLst>
  </p:cSld>
  <p:clrMapOvr>
    <a:masterClrMapping/>
  </p:clrMapOvr>
  <p:transition spd="slow">
    <p:wip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9" name="Slide Number Placeholder 8"/>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0" name="Footer Placeholder 9"/>
          <p:cNvSpPr>
            <a:spLocks noGrp="1"/>
          </p:cNvSpPr>
          <p:nvPr>
            <p:ph type="ftr" sz="quarter" idx="12"/>
          </p:nvPr>
        </p:nvSpPr>
        <p:spPr/>
        <p:txBody>
          <a:bodyPr/>
          <a:lstStyle/>
          <a:p>
            <a:endParaRPr lang="lt-LT">
              <a:solidFill>
                <a:prstClr val="white">
                  <a:alpha val="60000"/>
                </a:prstClr>
              </a:solidFill>
            </a:endParaRPr>
          </a:p>
        </p:txBody>
      </p:sp>
      <p:sp>
        <p:nvSpPr>
          <p:cNvPr id="11" name="Title 10"/>
          <p:cNvSpPr>
            <a:spLocks noGrp="1"/>
          </p:cNvSpPr>
          <p:nvPr>
            <p:ph type="title"/>
          </p:nvPr>
        </p:nvSpPr>
        <p:spPr/>
        <p:txBody>
          <a:bodyPr/>
          <a:lstStyle/>
          <a:p>
            <a:r>
              <a:rPr lang="lt-LT" smtClean="0"/>
              <a:t>Spustelėję redag. ruoš. pavad. stilių</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extLst>
      <p:ext uri="{BB962C8B-B14F-4D97-AF65-F5344CB8AC3E}">
        <p14:creationId xmlns:p14="http://schemas.microsoft.com/office/powerpoint/2010/main" val="2749355425"/>
      </p:ext>
    </p:extLst>
  </p:cSld>
  <p:clrMapOvr>
    <a:masterClrMapping/>
  </p:clrMapOvr>
  <p:transition spd="slow">
    <p:wip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2" name="Title 11"/>
          <p:cNvSpPr>
            <a:spLocks noGrp="1"/>
          </p:cNvSpPr>
          <p:nvPr>
            <p:ph type="title"/>
          </p:nvPr>
        </p:nvSpPr>
        <p:spPr/>
        <p:txBody>
          <a:bodyPr/>
          <a:lstStyle/>
          <a:p>
            <a:r>
              <a:rPr lang="lt-LT" smtClean="0"/>
              <a:t>Spustelėję redag. ruoš. pavad. stilių</a:t>
            </a:r>
            <a:endParaRPr lang="en-US" dirty="0"/>
          </a:p>
        </p:txBody>
      </p:sp>
      <p:sp>
        <p:nvSpPr>
          <p:cNvPr id="14" name="Date Placeholder 1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5" name="Slide Number Placeholder 14"/>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6" name="Footer Placeholder 15"/>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3763983659"/>
      </p:ext>
    </p:extLst>
  </p:cSld>
  <p:clrMapOvr>
    <a:masterClrMapping/>
  </p:clrMapOvr>
  <p:transition spd="slow">
    <p:wip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lt-LT" smtClean="0"/>
              <a:t>Spustelėję redag. ruoš. pavad. stilių</a:t>
            </a:r>
            <a:endParaRPr lang="en-US"/>
          </a:p>
        </p:txBody>
      </p:sp>
      <p:sp>
        <p:nvSpPr>
          <p:cNvPr id="7" name="Date Placeholder 6"/>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8" name="Slide Number Placeholder 7"/>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9" name="Footer Placeholder 8"/>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2392796966"/>
      </p:ext>
    </p:extLst>
  </p:cSld>
  <p:clrMapOvr>
    <a:masterClrMapping/>
  </p:clrMapOvr>
  <p:transition spd="slow">
    <p:wip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6" name="Slide Number Placeholder 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7" name="Footer Placeholder 6"/>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1065675953"/>
      </p:ext>
    </p:extLst>
  </p:cSld>
  <p:clrMapOvr>
    <a:masterClrMapping/>
  </p:clrMapOvr>
  <p:transition spd="slow">
    <p:wip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solidFill>
                  <a:prstClr val="white"/>
                </a:solidFill>
                <a:effectLst>
                  <a:outerShdw blurRad="38100" dist="38100" dir="2700000" algn="tl">
                    <a:srgbClr val="000000">
                      <a:alpha val="43137"/>
                    </a:srgbClr>
                  </a:outerShdw>
                </a:effectLst>
              </a:rPr>
              <a:t>{</a:t>
            </a:r>
            <a:endParaRPr lang="en-US" sz="8000" dirty="0">
              <a:solidFill>
                <a:prstClr val="white"/>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15" name="Date Placeholder 14"/>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6" name="Slide Number Placeholder 15"/>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7" name="Footer Placeholder 16"/>
          <p:cNvSpPr>
            <a:spLocks noGrp="1"/>
          </p:cNvSpPr>
          <p:nvPr>
            <p:ph type="ftr" sz="quarter" idx="12"/>
          </p:nvPr>
        </p:nvSpPr>
        <p:spPr/>
        <p:txBody>
          <a:bodyPr/>
          <a:lstStyle/>
          <a:p>
            <a:endParaRPr lang="lt-LT">
              <a:solidFill>
                <a:prstClr val="white">
                  <a:alpha val="60000"/>
                </a:prstClr>
              </a:solidFill>
            </a:endParaRPr>
          </a:p>
        </p:txBody>
      </p:sp>
      <p:sp>
        <p:nvSpPr>
          <p:cNvPr id="18" name="Title 17"/>
          <p:cNvSpPr>
            <a:spLocks noGrp="1"/>
          </p:cNvSpPr>
          <p:nvPr>
            <p:ph type="title"/>
          </p:nvPr>
        </p:nvSpPr>
        <p:spPr/>
        <p:txBody>
          <a:bodyPr/>
          <a:lstStyle/>
          <a:p>
            <a:r>
              <a:rPr lang="lt-LT" smtClean="0"/>
              <a:t>Spustelėję redag. ruoš. pavad. stilių</a:t>
            </a:r>
            <a:endParaRPr lang="en-US" dirty="0"/>
          </a:p>
        </p:txBody>
      </p:sp>
    </p:spTree>
    <p:extLst>
      <p:ext uri="{BB962C8B-B14F-4D97-AF65-F5344CB8AC3E}">
        <p14:creationId xmlns:p14="http://schemas.microsoft.com/office/powerpoint/2010/main" val="2079959405"/>
      </p:ext>
    </p:extLst>
  </p:cSld>
  <p:clrMapOvr>
    <a:masterClrMapping/>
  </p:clrMapOvr>
  <p:transition spd="slow">
    <p:wip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1" name="Title 10"/>
          <p:cNvSpPr>
            <a:spLocks noGrp="1"/>
          </p:cNvSpPr>
          <p:nvPr>
            <p:ph type="title"/>
          </p:nvPr>
        </p:nvSpPr>
        <p:spPr/>
        <p:txBody>
          <a:bodyPr/>
          <a:lstStyle/>
          <a:p>
            <a:r>
              <a:rPr lang="lt-LT" smtClean="0"/>
              <a:t>Spustelėję redag. ruoš. pavad. stilių</a:t>
            </a:r>
            <a:endParaRPr lang="en-US"/>
          </a:p>
        </p:txBody>
      </p:sp>
      <p:sp>
        <p:nvSpPr>
          <p:cNvPr id="13" name="Date Placeholder 12"/>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14" name="Slide Number Placeholder 13"/>
          <p:cNvSpPr>
            <a:spLocks noGrp="1"/>
          </p:cNvSpPr>
          <p:nvPr>
            <p:ph type="sldNum" sz="quarter" idx="11"/>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
        <p:nvSpPr>
          <p:cNvPr id="15" name="Footer Placeholder 14"/>
          <p:cNvSpPr>
            <a:spLocks noGrp="1"/>
          </p:cNvSpPr>
          <p:nvPr>
            <p:ph type="ftr" sz="quarter" idx="12"/>
          </p:nvPr>
        </p:nvSpPr>
        <p:spPr/>
        <p:txBody>
          <a:bodyPr/>
          <a:lstStyle/>
          <a:p>
            <a:endParaRPr lang="lt-LT">
              <a:solidFill>
                <a:prstClr val="white">
                  <a:alpha val="60000"/>
                </a:prstClr>
              </a:solidFill>
            </a:endParaRPr>
          </a:p>
        </p:txBody>
      </p:sp>
    </p:spTree>
    <p:extLst>
      <p:ext uri="{BB962C8B-B14F-4D97-AF65-F5344CB8AC3E}">
        <p14:creationId xmlns:p14="http://schemas.microsoft.com/office/powerpoint/2010/main" val="2564084216"/>
      </p:ext>
    </p:extLst>
  </p:cSld>
  <p:clrMapOvr>
    <a:masterClrMapping/>
  </p:clrMapOvr>
  <p:transition spd="slow">
    <p:wip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11"/>
          </p:nvPr>
        </p:nvSpPr>
        <p:spPr/>
        <p:txBody>
          <a:bodyPr/>
          <a:lstStyle/>
          <a:p>
            <a:endParaRPr lang="lt-LT">
              <a:solidFill>
                <a:prstClr val="white">
                  <a:alpha val="60000"/>
                </a:prstClr>
              </a:solidFill>
            </a:endParaRPr>
          </a:p>
        </p:txBody>
      </p:sp>
      <p:sp>
        <p:nvSpPr>
          <p:cNvPr id="6" name="Slide Number Placeholder 5"/>
          <p:cNvSpPr>
            <a:spLocks noGrp="1"/>
          </p:cNvSpPr>
          <p:nvPr>
            <p:ph type="sldNum" sz="quarter" idx="12"/>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601908980"/>
      </p:ext>
    </p:extLst>
  </p:cSld>
  <p:clrMapOvr>
    <a:masterClrMapping/>
  </p:clrMapOvr>
  <p:transition spd="slow">
    <p:wip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11"/>
          </p:nvPr>
        </p:nvSpPr>
        <p:spPr/>
        <p:txBody>
          <a:bodyPr/>
          <a:lstStyle/>
          <a:p>
            <a:endParaRPr lang="lt-LT">
              <a:solidFill>
                <a:prstClr val="white">
                  <a:alpha val="60000"/>
                </a:prstClr>
              </a:solidFill>
            </a:endParaRPr>
          </a:p>
        </p:txBody>
      </p:sp>
      <p:sp>
        <p:nvSpPr>
          <p:cNvPr id="6" name="Slide Number Placeholder 5"/>
          <p:cNvSpPr>
            <a:spLocks noGrp="1"/>
          </p:cNvSpPr>
          <p:nvPr>
            <p:ph type="sldNum" sz="quarter" idx="12"/>
          </p:nvPr>
        </p:nvSpPr>
        <p:spPr/>
        <p:txBody>
          <a:body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2040575330"/>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lt-LT">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401586871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wipe/>
  </p:transition>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lt-LT">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3184990032"/>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wipe/>
  </p:transition>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lt-LT">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251656755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wipe/>
  </p:transition>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lt-LT">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2346109624"/>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p:wipe/>
  </p:transition>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lt-LT">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3866142670"/>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slow">
    <p:wipe/>
  </p:transition>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6C38C08C-3AA7-49B5-B229-0FF6664F25EF}" type="datetimeFigureOut">
              <a:rPr lang="lt-LT" smtClean="0">
                <a:solidFill>
                  <a:prstClr val="white">
                    <a:alpha val="60000"/>
                  </a:prstClr>
                </a:solidFill>
              </a:rPr>
              <a:pPr/>
              <a:t>2013.03.28</a:t>
            </a:fld>
            <a:endParaRPr lang="lt-LT">
              <a:solidFill>
                <a:prstClr val="white">
                  <a:alpha val="60000"/>
                </a:prstClr>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lt-LT">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CD1A2C4-CBDE-4E56-ACE0-356819246619}" type="slidenum">
              <a:rPr lang="lt-LT" smtClean="0">
                <a:solidFill>
                  <a:prstClr val="white">
                    <a:alpha val="60000"/>
                  </a:prstClr>
                </a:solidFill>
              </a:rPr>
              <a:pPr/>
              <a:t>‹#›</a:t>
            </a:fld>
            <a:endParaRPr lang="lt-LT">
              <a:solidFill>
                <a:prstClr val="white">
                  <a:alpha val="60000"/>
                </a:prstClr>
              </a:solidFill>
            </a:endParaRPr>
          </a:p>
        </p:txBody>
      </p:sp>
    </p:spTree>
    <p:extLst>
      <p:ext uri="{BB962C8B-B14F-4D97-AF65-F5344CB8AC3E}">
        <p14:creationId xmlns:p14="http://schemas.microsoft.com/office/powerpoint/2010/main" val="131812622"/>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spd="slow">
    <p:wipe/>
  </p:transition>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6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lt-LT" dirty="0" smtClean="0"/>
              <a:t>Riteriškumas šiandien</a:t>
            </a:r>
            <a:endParaRPr lang="lt-LT" dirty="0"/>
          </a:p>
        </p:txBody>
      </p:sp>
      <p:sp>
        <p:nvSpPr>
          <p:cNvPr id="3" name="Antrinis pavadinimas 2"/>
          <p:cNvSpPr>
            <a:spLocks noGrp="1"/>
          </p:cNvSpPr>
          <p:nvPr>
            <p:ph type="subTitle" idx="1"/>
          </p:nvPr>
        </p:nvSpPr>
        <p:spPr/>
        <p:txBody>
          <a:bodyPr>
            <a:normAutofit fontScale="70000" lnSpcReduction="20000"/>
          </a:bodyPr>
          <a:lstStyle/>
          <a:p>
            <a:r>
              <a:rPr lang="lt-LT" dirty="0" smtClean="0"/>
              <a:t>Dirbdami poromis remdamiesi tekstu ir filmu apie Robiną Hudą taikydami PMĮ  kūrybinio mąstymo metodą aptars idėją: XXI amžiuje atsirado žmogus, kuris atima iš turtingųjų, kad atiduotų vargšams.</a:t>
            </a:r>
            <a:endParaRPr lang="lt-LT" dirty="0"/>
          </a:p>
        </p:txBody>
      </p:sp>
    </p:spTree>
    <p:extLst>
      <p:ext uri="{BB962C8B-B14F-4D97-AF65-F5344CB8AC3E}">
        <p14:creationId xmlns:p14="http://schemas.microsoft.com/office/powerpoint/2010/main" val="3951689403"/>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27584" y="685801"/>
            <a:ext cx="7920880" cy="3657599"/>
          </a:xfrm>
        </p:spPr>
        <p:txBody>
          <a:bodyPr>
            <a:noAutofit/>
          </a:bodyPr>
          <a:lstStyle/>
          <a:p>
            <a:r>
              <a:rPr lang="lt-LT" sz="2000" dirty="0" smtClean="0"/>
              <a:t>Viduramžiai - </a:t>
            </a:r>
            <a:r>
              <a:rPr lang="lt-LT" sz="2000" dirty="0" err="1" smtClean="0"/>
              <a:t>istrijos</a:t>
            </a:r>
            <a:r>
              <a:rPr lang="lt-LT" sz="2000" dirty="0" smtClean="0"/>
              <a:t> laikotarpis nuo senovės iki naujųjų laikų, apimantis V a. pabaigą - XV a. Jų pradžia laikomi 476 m., kuomet žlugo Vakarų Romos imperija, o pabaiga - Didieji geografiniai atradimai, Renesansas ir Reformacija.</a:t>
            </a:r>
          </a:p>
          <a:p>
            <a:r>
              <a:rPr lang="lt-LT" sz="2000" dirty="0" smtClean="0"/>
              <a:t>Kuomet  mąstytojai suformulavo pažangos idėją, viduramžiai imti vadinti „Tamsiaisiais šimtmečiais“, tačiau XIX a. pirmojoje pusėje dėl romantizmo įtakos viduramžiai pradėti idealizuoti. Bet visgi, kai pažangos idėja vėl išpopuliarėjo, jie vėl imti vertinti neigiamai. Viduramžiai laikomi „Tamsiaisiais šimtmečiais“, nes tuo metu mokslo ir technikos, visuomeninio ir dvasinio gyvenimo permainos vyko daug lėčiau nei naujaisiais laikais. </a:t>
            </a:r>
          </a:p>
          <a:p>
            <a:r>
              <a:rPr lang="lt-LT" sz="2000" dirty="0" smtClean="0"/>
              <a:t>Pagrindinė viso to priežastis - didelė tradicijų ir papročių reikšmė. Žmonės į naujoves žvelgė nepatikliai, o Bažnyčia naujas idėjas traktavo kaip ereziją, nukrypimą nuo tikro tikėjimo. </a:t>
            </a:r>
          </a:p>
        </p:txBody>
      </p:sp>
      <p:sp>
        <p:nvSpPr>
          <p:cNvPr id="2" name="Antraštė 1"/>
          <p:cNvSpPr>
            <a:spLocks noGrp="1"/>
          </p:cNvSpPr>
          <p:nvPr>
            <p:ph type="title"/>
          </p:nvPr>
        </p:nvSpPr>
        <p:spPr/>
        <p:txBody>
          <a:bodyPr/>
          <a:lstStyle/>
          <a:p>
            <a:r>
              <a:rPr lang="lt-LT" dirty="0" smtClean="0"/>
              <a:t>Tai buvo viduramžiais...</a:t>
            </a:r>
            <a:endParaRPr lang="lt-LT" dirty="0"/>
          </a:p>
        </p:txBody>
      </p:sp>
    </p:spTree>
    <p:extLst>
      <p:ext uri="{BB962C8B-B14F-4D97-AF65-F5344CB8AC3E}">
        <p14:creationId xmlns:p14="http://schemas.microsoft.com/office/powerpoint/2010/main" val="329054231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67544" y="685801"/>
            <a:ext cx="8136904" cy="3657599"/>
          </a:xfrm>
        </p:spPr>
        <p:txBody>
          <a:bodyPr>
            <a:noAutofit/>
          </a:bodyPr>
          <a:lstStyle/>
          <a:p>
            <a:pPr lvl="0"/>
            <a:r>
              <a:rPr lang="lt-LT" sz="1800" b="1" dirty="0"/>
              <a:t>Ankstyvieji viduramžiai. </a:t>
            </a:r>
            <a:r>
              <a:rPr lang="lt-LT" sz="1800" dirty="0"/>
              <a:t>Žlugus Vakarų Romos imperijai krikščionių bažnyčia nenusilpo ir toliau pamažu plėtė savo įtaką. </a:t>
            </a:r>
            <a:r>
              <a:rPr lang="lt-LT" sz="1800" dirty="0" smtClean="0"/>
              <a:t> </a:t>
            </a:r>
            <a:r>
              <a:rPr lang="lt-LT" sz="1800" dirty="0"/>
              <a:t>Tuo pat metu prasidėjo </a:t>
            </a:r>
            <a:r>
              <a:rPr lang="lt-LT" sz="1800" dirty="0" smtClean="0"/>
              <a:t>vikingų </a:t>
            </a:r>
            <a:r>
              <a:rPr lang="lt-LT" sz="1800" dirty="0"/>
              <a:t>ir riterių luomo </a:t>
            </a:r>
            <a:r>
              <a:rPr lang="lt-LT" sz="1800" dirty="0" smtClean="0"/>
              <a:t>kūrimasis </a:t>
            </a:r>
            <a:r>
              <a:rPr lang="lt-LT" sz="1800" dirty="0"/>
              <a:t>bei </a:t>
            </a:r>
            <a:r>
              <a:rPr lang="lt-LT" sz="1800" dirty="0" smtClean="0"/>
              <a:t>galutinis valstiečių įbaudžiavinimas. </a:t>
            </a:r>
            <a:endParaRPr lang="lt-LT" sz="1800" dirty="0"/>
          </a:p>
          <a:p>
            <a:pPr lvl="0"/>
            <a:r>
              <a:rPr lang="lt-LT" sz="1800" b="1" dirty="0"/>
              <a:t>Brandieji viduramžiai. </a:t>
            </a:r>
            <a:r>
              <a:rPr lang="lt-LT" sz="1800" dirty="0"/>
              <a:t>XI a. po neramių ankstyvųjų Viduramžių gyvenimas Europoje ėmė gerėti. Prasidėjo klestėjimo laikas. XII - XIII a. sparčiai išaugo gyventojų skaičius. Suklestėjo prekyba, menas, išsiplėtė ir sustiprėjo miestai. Brandžiųjų viduramžių laikotarpiu labai sustiprėjo popiežiaus valdžia, tad kilo konfliktas su Šventosios Romos imperatoriumi dėl vietos feodalinės hierarchijos viršūnėje. </a:t>
            </a:r>
            <a:r>
              <a:rPr lang="lt-LT" sz="1800" dirty="0" smtClean="0"/>
              <a:t>Dar vienas esminis Brandžiųjų Viduramžių bruožas  - Kryžiaus žygiai prieš kitatikius ir eretikus. Nuo Jeruzalės užėmimo 1099 metais jie tęsėsi iki pat 1271-ųjų. Viena iš šios religinės kampanijos priežasčių buvo atsinaujinusios Bažnyčios siekis sumažinti trintį su riterių luomu. Teigiamai kryžiaus žygiai paveikė Europos ekonominį, socialinį ir kultūrinį gyvenimą. </a:t>
            </a:r>
            <a:endParaRPr lang="lt-LT" sz="1800" dirty="0"/>
          </a:p>
        </p:txBody>
      </p:sp>
      <p:sp>
        <p:nvSpPr>
          <p:cNvPr id="2" name="Antraštė 1"/>
          <p:cNvSpPr>
            <a:spLocks noGrp="1"/>
          </p:cNvSpPr>
          <p:nvPr>
            <p:ph type="title"/>
          </p:nvPr>
        </p:nvSpPr>
        <p:spPr/>
        <p:txBody>
          <a:bodyPr/>
          <a:lstStyle/>
          <a:p>
            <a:endParaRPr lang="lt-LT"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869160"/>
            <a:ext cx="7488832" cy="1728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64474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p:cNvSpPr>
            <a:spLocks noGrp="1"/>
          </p:cNvSpPr>
          <p:nvPr>
            <p:ph type="body" idx="1"/>
          </p:nvPr>
        </p:nvSpPr>
        <p:spPr/>
        <p:txBody>
          <a:bodyPr>
            <a:normAutofit/>
          </a:bodyPr>
          <a:lstStyle/>
          <a:p>
            <a:r>
              <a:rPr lang="lt-LT" dirty="0" smtClean="0"/>
              <a:t>Ieškodami amžinųjų vertybių aptarkime kelias ištraukos citatas...</a:t>
            </a:r>
            <a:endParaRPr lang="lt-LT" dirty="0"/>
          </a:p>
        </p:txBody>
      </p:sp>
      <p:sp>
        <p:nvSpPr>
          <p:cNvPr id="2" name="Antraštė 1"/>
          <p:cNvSpPr>
            <a:spLocks noGrp="1"/>
          </p:cNvSpPr>
          <p:nvPr>
            <p:ph type="title"/>
          </p:nvPr>
        </p:nvSpPr>
        <p:spPr/>
        <p:txBody>
          <a:bodyPr/>
          <a:lstStyle/>
          <a:p>
            <a:r>
              <a:rPr lang="lt-LT" dirty="0" smtClean="0"/>
              <a:t>Cituojame - APTARIAME</a:t>
            </a:r>
            <a:endParaRPr lang="lt-LT"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784976"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67697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87" y="2204864"/>
            <a:ext cx="9144000"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Box 18"/>
          <p:cNvSpPr txBox="1"/>
          <p:nvPr/>
        </p:nvSpPr>
        <p:spPr>
          <a:xfrm>
            <a:off x="100780" y="692697"/>
            <a:ext cx="8431659" cy="1015663"/>
          </a:xfrm>
          <a:prstGeom prst="rect">
            <a:avLst/>
          </a:prstGeom>
          <a:noFill/>
        </p:spPr>
        <p:txBody>
          <a:bodyPr wrap="square" rtlCol="0">
            <a:spAutoFit/>
          </a:bodyPr>
          <a:lstStyle/>
          <a:p>
            <a:r>
              <a:rPr lang="lt-LT" sz="2000" b="1" dirty="0">
                <a:solidFill>
                  <a:prstClr val="white"/>
                </a:solidFill>
              </a:rPr>
              <a:t>Taip slinko metų laikai, taip jie slenka ir dabar, taip slinks ir ateity, o mes rasimės pasauly ir nyksime iš jo kaip medžių lapai, kurie nukrinta ir greitai būna pamiršti... </a:t>
            </a:r>
            <a:endParaRPr lang="lt-LT" sz="2000" b="1" dirty="0">
              <a:solidFill>
                <a:prstClr val="white"/>
              </a:solidFill>
            </a:endParaRPr>
          </a:p>
        </p:txBody>
      </p:sp>
    </p:spTree>
    <p:extLst>
      <p:ext uri="{BB962C8B-B14F-4D97-AF65-F5344CB8AC3E}">
        <p14:creationId xmlns:p14="http://schemas.microsoft.com/office/powerpoint/2010/main" val="2077478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476672"/>
            <a:ext cx="5256584"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23528" y="332656"/>
            <a:ext cx="3528392" cy="1015663"/>
          </a:xfrm>
          <a:prstGeom prst="rect">
            <a:avLst/>
          </a:prstGeom>
          <a:noFill/>
        </p:spPr>
        <p:txBody>
          <a:bodyPr wrap="square" rtlCol="0">
            <a:spAutoFit/>
          </a:bodyPr>
          <a:lstStyle/>
          <a:p>
            <a:r>
              <a:rPr lang="lt-LT" sz="2000" b="1" dirty="0">
                <a:solidFill>
                  <a:prstClr val="white"/>
                </a:solidFill>
              </a:rPr>
              <a:t>Po teisybei, pasaulis turi tiek akių, kuriomis žiūri į žmogų, kiek musmirė taškelių...</a:t>
            </a:r>
            <a:endParaRPr lang="lt-LT" sz="2000" b="1" dirty="0">
              <a:solidFill>
                <a:prstClr val="white"/>
              </a:solidFill>
            </a:endParaRPr>
          </a:p>
        </p:txBody>
      </p:sp>
    </p:spTree>
    <p:extLst>
      <p:ext uri="{BB962C8B-B14F-4D97-AF65-F5344CB8AC3E}">
        <p14:creationId xmlns:p14="http://schemas.microsoft.com/office/powerpoint/2010/main" val="38090663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5" y="1484784"/>
            <a:ext cx="8928992"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971600" y="260648"/>
            <a:ext cx="6961376" cy="830997"/>
          </a:xfrm>
          <a:prstGeom prst="rect">
            <a:avLst/>
          </a:prstGeom>
          <a:noFill/>
        </p:spPr>
        <p:txBody>
          <a:bodyPr wrap="square" rtlCol="0">
            <a:spAutoFit/>
          </a:bodyPr>
          <a:lstStyle/>
          <a:p>
            <a:r>
              <a:rPr lang="lt-LT" sz="2400" b="1" dirty="0">
                <a:solidFill>
                  <a:prstClr val="white"/>
                </a:solidFill>
              </a:rPr>
              <a:t>Kai girioje virsta ąžuolas, šernai bėga nuo jo  kuo toliau, kad nesutraiškytų... </a:t>
            </a:r>
            <a:endParaRPr lang="lt-LT" sz="2400" b="1" dirty="0">
              <a:solidFill>
                <a:prstClr val="white"/>
              </a:solidFill>
            </a:endParaRPr>
          </a:p>
        </p:txBody>
      </p:sp>
    </p:spTree>
    <p:extLst>
      <p:ext uri="{BB962C8B-B14F-4D97-AF65-F5344CB8AC3E}">
        <p14:creationId xmlns:p14="http://schemas.microsoft.com/office/powerpoint/2010/main" val="32401849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493495"/>
            <a:ext cx="8856984" cy="5247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908720"/>
            <a:ext cx="6548588" cy="584775"/>
          </a:xfrm>
          <a:prstGeom prst="rect">
            <a:avLst/>
          </a:prstGeom>
          <a:noFill/>
        </p:spPr>
        <p:txBody>
          <a:bodyPr wrap="none" rtlCol="0">
            <a:spAutoFit/>
          </a:bodyPr>
          <a:lstStyle/>
          <a:p>
            <a:r>
              <a:rPr lang="lt-LT" sz="3200" u="sng" dirty="0" smtClean="0"/>
              <a:t>PMI metodas ( plius minus įdomu)</a:t>
            </a:r>
            <a:endParaRPr lang="lt-LT" sz="3200" u="sng" dirty="0"/>
          </a:p>
        </p:txBody>
      </p:sp>
      <p:sp>
        <p:nvSpPr>
          <p:cNvPr id="3" name="TextBox 2"/>
          <p:cNvSpPr txBox="1"/>
          <p:nvPr/>
        </p:nvSpPr>
        <p:spPr>
          <a:xfrm>
            <a:off x="755576" y="2204864"/>
            <a:ext cx="8231741" cy="400110"/>
          </a:xfrm>
          <a:prstGeom prst="rect">
            <a:avLst/>
          </a:prstGeom>
          <a:noFill/>
        </p:spPr>
        <p:txBody>
          <a:bodyPr wrap="none" rtlCol="0">
            <a:spAutoFit/>
          </a:bodyPr>
          <a:lstStyle/>
          <a:p>
            <a:r>
              <a:rPr lang="lt-LT" sz="2000" dirty="0" smtClean="0"/>
              <a:t>Nauja idėja : visi mokosi sėdėdami ant grindų( nelieka suolų ir kėdžių)</a:t>
            </a:r>
            <a:endParaRPr lang="lt-LT" sz="2000" dirty="0"/>
          </a:p>
        </p:txBody>
      </p:sp>
      <p:sp>
        <p:nvSpPr>
          <p:cNvPr id="4" name="TextBox 3"/>
          <p:cNvSpPr txBox="1"/>
          <p:nvPr/>
        </p:nvSpPr>
        <p:spPr>
          <a:xfrm>
            <a:off x="1115616" y="3429000"/>
            <a:ext cx="1109599" cy="461665"/>
          </a:xfrm>
          <a:prstGeom prst="rect">
            <a:avLst/>
          </a:prstGeom>
          <a:noFill/>
        </p:spPr>
        <p:txBody>
          <a:bodyPr wrap="none" rtlCol="0">
            <a:spAutoFit/>
          </a:bodyPr>
          <a:lstStyle/>
          <a:p>
            <a:r>
              <a:rPr lang="lt-LT" sz="2400" dirty="0" smtClean="0"/>
              <a:t>Pliusai</a:t>
            </a:r>
            <a:endParaRPr lang="lt-LT" sz="2400" dirty="0"/>
          </a:p>
        </p:txBody>
      </p:sp>
      <p:sp>
        <p:nvSpPr>
          <p:cNvPr id="5" name="TextBox 4"/>
          <p:cNvSpPr txBox="1"/>
          <p:nvPr/>
        </p:nvSpPr>
        <p:spPr>
          <a:xfrm>
            <a:off x="6084168" y="3933056"/>
            <a:ext cx="1109599" cy="400110"/>
          </a:xfrm>
          <a:prstGeom prst="rect">
            <a:avLst/>
          </a:prstGeom>
          <a:noFill/>
        </p:spPr>
        <p:txBody>
          <a:bodyPr wrap="none" rtlCol="0">
            <a:spAutoFit/>
          </a:bodyPr>
          <a:lstStyle/>
          <a:p>
            <a:r>
              <a:rPr lang="lt-LT" sz="2000" dirty="0" smtClean="0"/>
              <a:t>Minusa</a:t>
            </a:r>
            <a:r>
              <a:rPr lang="lt-LT" dirty="0" smtClean="0"/>
              <a:t>i</a:t>
            </a:r>
            <a:endParaRPr lang="lt-LT" dirty="0"/>
          </a:p>
        </p:txBody>
      </p:sp>
      <p:sp>
        <p:nvSpPr>
          <p:cNvPr id="6" name="TextBox 5"/>
          <p:cNvSpPr txBox="1"/>
          <p:nvPr/>
        </p:nvSpPr>
        <p:spPr>
          <a:xfrm>
            <a:off x="1403648" y="5157192"/>
            <a:ext cx="6936514" cy="461665"/>
          </a:xfrm>
          <a:prstGeom prst="rect">
            <a:avLst/>
          </a:prstGeom>
          <a:noFill/>
        </p:spPr>
        <p:txBody>
          <a:bodyPr wrap="none" rtlCol="0">
            <a:spAutoFit/>
          </a:bodyPr>
          <a:lstStyle/>
          <a:p>
            <a:r>
              <a:rPr lang="lt-LT" sz="2400" dirty="0" smtClean="0"/>
              <a:t>O kas įdomu? Ko norėtumėte paklausti, sužinoti?</a:t>
            </a:r>
            <a:endParaRPr lang="lt-LT" sz="2400" dirty="0"/>
          </a:p>
        </p:txBody>
      </p:sp>
    </p:spTree>
    <p:extLst>
      <p:ext uri="{BB962C8B-B14F-4D97-AF65-F5344CB8AC3E}">
        <p14:creationId xmlns:p14="http://schemas.microsoft.com/office/powerpoint/2010/main" val="215264732"/>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052736"/>
            <a:ext cx="2952328" cy="1512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4509120"/>
            <a:ext cx="2520280" cy="187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283968" y="3470813"/>
            <a:ext cx="4320480" cy="1200329"/>
          </a:xfrm>
          <a:prstGeom prst="rect">
            <a:avLst/>
          </a:prstGeom>
          <a:noFill/>
        </p:spPr>
        <p:txBody>
          <a:bodyPr wrap="square" rtlCol="0">
            <a:spAutoFit/>
          </a:bodyPr>
          <a:lstStyle/>
          <a:p>
            <a:r>
              <a:rPr lang="lt-LT" sz="2400" dirty="0" smtClean="0"/>
              <a:t>Idėja: XXI amžiuje atimti iš turtingųjų – </a:t>
            </a:r>
          </a:p>
          <a:p>
            <a:r>
              <a:rPr lang="lt-LT" sz="2400" dirty="0" smtClean="0"/>
              <a:t>Atiduoti vargšams...</a:t>
            </a:r>
            <a:endParaRPr lang="lt-LT" sz="2400" dirty="0"/>
          </a:p>
        </p:txBody>
      </p:sp>
      <p:sp>
        <p:nvSpPr>
          <p:cNvPr id="3" name="TextBox 2"/>
          <p:cNvSpPr txBox="1"/>
          <p:nvPr/>
        </p:nvSpPr>
        <p:spPr>
          <a:xfrm>
            <a:off x="899592" y="1052736"/>
            <a:ext cx="2327881" cy="2031325"/>
          </a:xfrm>
          <a:prstGeom prst="rect">
            <a:avLst/>
          </a:prstGeom>
          <a:noFill/>
        </p:spPr>
        <p:txBody>
          <a:bodyPr wrap="none" rtlCol="0">
            <a:spAutoFit/>
          </a:bodyPr>
          <a:lstStyle/>
          <a:p>
            <a:r>
              <a:rPr lang="lt-LT" dirty="0" smtClean="0"/>
              <a:t>DARBAS POROMIS:</a:t>
            </a:r>
          </a:p>
          <a:p>
            <a:endParaRPr lang="lt-LT" dirty="0"/>
          </a:p>
          <a:p>
            <a:r>
              <a:rPr lang="lt-LT" dirty="0" smtClean="0"/>
              <a:t>PLIUS</a:t>
            </a:r>
          </a:p>
          <a:p>
            <a:endParaRPr lang="lt-LT" dirty="0"/>
          </a:p>
          <a:p>
            <a:r>
              <a:rPr lang="lt-LT" dirty="0" smtClean="0"/>
              <a:t>MINUS</a:t>
            </a:r>
          </a:p>
          <a:p>
            <a:endParaRPr lang="lt-LT" dirty="0"/>
          </a:p>
          <a:p>
            <a:r>
              <a:rPr lang="lt-LT" dirty="0" smtClean="0"/>
              <a:t>ĮDOMU</a:t>
            </a:r>
            <a:endParaRPr lang="lt-LT" dirty="0"/>
          </a:p>
        </p:txBody>
      </p:sp>
    </p:spTree>
    <p:extLst>
      <p:ext uri="{BB962C8B-B14F-4D97-AF65-F5344CB8AC3E}">
        <p14:creationId xmlns:p14="http://schemas.microsoft.com/office/powerpoint/2010/main" val="2498898466"/>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196752"/>
            <a:ext cx="3528392"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755576" y="1628800"/>
            <a:ext cx="4620176" cy="2031325"/>
          </a:xfrm>
          <a:prstGeom prst="rect">
            <a:avLst/>
          </a:prstGeom>
          <a:noFill/>
        </p:spPr>
        <p:txBody>
          <a:bodyPr wrap="none" rtlCol="0">
            <a:spAutoFit/>
          </a:bodyPr>
          <a:lstStyle/>
          <a:p>
            <a:r>
              <a:rPr lang="lt-LT" dirty="0" smtClean="0"/>
              <a:t>APIBENDRINIMAS:</a:t>
            </a:r>
          </a:p>
          <a:p>
            <a:endParaRPr lang="lt-LT" dirty="0"/>
          </a:p>
          <a:p>
            <a:r>
              <a:rPr lang="lt-LT" dirty="0" smtClean="0"/>
              <a:t>Kuo Robino Hudo istorija aktuali šiandien?</a:t>
            </a:r>
          </a:p>
          <a:p>
            <a:endParaRPr lang="lt-LT" dirty="0"/>
          </a:p>
          <a:p>
            <a:r>
              <a:rPr lang="lt-LT" dirty="0" smtClean="0"/>
              <a:t>Kuo patraukli/ nepatraukli nauja idėja?</a:t>
            </a:r>
          </a:p>
          <a:p>
            <a:endParaRPr lang="lt-LT" dirty="0"/>
          </a:p>
          <a:p>
            <a:endParaRPr lang="lt-LT" dirty="0"/>
          </a:p>
        </p:txBody>
      </p:sp>
    </p:spTree>
    <p:extLst>
      <p:ext uri="{BB962C8B-B14F-4D97-AF65-F5344CB8AC3E}">
        <p14:creationId xmlns:p14="http://schemas.microsoft.com/office/powerpoint/2010/main" val="1257667686"/>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55776" y="1124744"/>
            <a:ext cx="1935145" cy="369332"/>
          </a:xfrm>
          <a:prstGeom prst="rect">
            <a:avLst/>
          </a:prstGeom>
          <a:noFill/>
        </p:spPr>
        <p:txBody>
          <a:bodyPr wrap="none" rtlCol="0">
            <a:spAutoFit/>
          </a:bodyPr>
          <a:lstStyle/>
          <a:p>
            <a:r>
              <a:rPr lang="lt-LT" dirty="0" smtClean="0"/>
              <a:t>ĮSIVERTINIMAS</a:t>
            </a:r>
            <a:endParaRPr lang="lt-LT"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988840"/>
            <a:ext cx="1944216"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1628801"/>
            <a:ext cx="2088232" cy="1440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4293096"/>
            <a:ext cx="1656183" cy="1728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3828" y="4005064"/>
            <a:ext cx="1758492" cy="165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3348" y="4293096"/>
            <a:ext cx="1840740"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3848" y="1988840"/>
            <a:ext cx="1584176" cy="13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4643947"/>
      </p:ext>
    </p:extLst>
  </p:cSld>
  <p:clrMapOvr>
    <a:masterClrMapping/>
  </p:clrMapOvr>
  <p:transition spd="slow">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tichinis">
  <a:themeElements>
    <a:clrScheme name="Stichinis">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tichinis">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tichinis">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1_Stichinis">
  <a:themeElements>
    <a:clrScheme name="Stichinis">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tichinis">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tichinis">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3.xml><?xml version="1.0" encoding="utf-8"?>
<a:theme xmlns:a="http://schemas.openxmlformats.org/drawingml/2006/main" name="2_Stichinis">
  <a:themeElements>
    <a:clrScheme name="Stichinis">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tichinis">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tichinis">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4.xml><?xml version="1.0" encoding="utf-8"?>
<a:theme xmlns:a="http://schemas.openxmlformats.org/drawingml/2006/main" name="3_Stichinis">
  <a:themeElements>
    <a:clrScheme name="Stichinis">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tichinis">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tichinis">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5.xml><?xml version="1.0" encoding="utf-8"?>
<a:theme xmlns:a="http://schemas.openxmlformats.org/drawingml/2006/main" name="4_Stichinis">
  <a:themeElements>
    <a:clrScheme name="Stichinis">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tichinis">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tichinis">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6.xml><?xml version="1.0" encoding="utf-8"?>
<a:theme xmlns:a="http://schemas.openxmlformats.org/drawingml/2006/main" name="5_Stichinis">
  <a:themeElements>
    <a:clrScheme name="Stichinis">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tichinis">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tichinis">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464</Words>
  <Application>Microsoft Office PowerPoint</Application>
  <PresentationFormat>Demonstracija ekrane (4:3)</PresentationFormat>
  <Paragraphs>33</Paragraphs>
  <Slides>11</Slides>
  <Notes>0</Notes>
  <HiddenSlides>0</HiddenSlides>
  <MMClips>0</MMClips>
  <ScaleCrop>false</ScaleCrop>
  <HeadingPairs>
    <vt:vector size="4" baseType="variant">
      <vt:variant>
        <vt:lpstr>Tema</vt:lpstr>
      </vt:variant>
      <vt:variant>
        <vt:i4>6</vt:i4>
      </vt:variant>
      <vt:variant>
        <vt:lpstr>Skaidrių pavadinimai</vt:lpstr>
      </vt:variant>
      <vt:variant>
        <vt:i4>11</vt:i4>
      </vt:variant>
    </vt:vector>
  </HeadingPairs>
  <TitlesOfParts>
    <vt:vector size="17" baseType="lpstr">
      <vt:lpstr>Stichinis</vt:lpstr>
      <vt:lpstr>1_Stichinis</vt:lpstr>
      <vt:lpstr>2_Stichinis</vt:lpstr>
      <vt:lpstr>3_Stichinis</vt:lpstr>
      <vt:lpstr>4_Stichinis</vt:lpstr>
      <vt:lpstr>5_Stichinis</vt:lpstr>
      <vt:lpstr>Riteriškumas šiandien</vt:lpstr>
      <vt:lpstr>Tai buvo viduramžiais...</vt:lpstr>
      <vt:lpstr>PowerPoint pristatymas</vt:lpstr>
      <vt:lpstr>Cituojame - APTARIAME</vt:lpstr>
      <vt:lpstr>PowerPoint pristatymas</vt:lpstr>
      <vt:lpstr>PowerPoint pristatymas</vt:lpstr>
      <vt:lpstr>PowerPoint pristatymas</vt:lpstr>
      <vt:lpstr>PowerPoint pristatymas</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Riteriškumas šiandien</dc:title>
  <dc:creator>Admin</dc:creator>
  <cp:lastModifiedBy>Admin</cp:lastModifiedBy>
  <cp:revision>5</cp:revision>
  <dcterms:created xsi:type="dcterms:W3CDTF">2013-03-28T14:21:06Z</dcterms:created>
  <dcterms:modified xsi:type="dcterms:W3CDTF">2013-03-28T14:55:46Z</dcterms:modified>
</cp:coreProperties>
</file>