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7" r:id="rId4"/>
    <p:sldId id="263" r:id="rId5"/>
    <p:sldId id="258" r:id="rId6"/>
    <p:sldId id="264" r:id="rId7"/>
    <p:sldId id="259" r:id="rId8"/>
    <p:sldId id="266" r:id="rId9"/>
    <p:sldId id="260" r:id="rId10"/>
    <p:sldId id="268" r:id="rId11"/>
    <p:sldId id="261" r:id="rId12"/>
    <p:sldId id="269" r:id="rId13"/>
    <p:sldId id="270" r:id="rId14"/>
    <p:sldId id="271" r:id="rId15"/>
    <p:sldId id="272" r:id="rId16"/>
    <p:sldId id="273" r:id="rId17"/>
    <p:sldId id="265" r:id="rId1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1" d="100"/>
          <a:sy n="71" d="100"/>
        </p:scale>
        <p:origin x="-135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411EB009-1678-4EF3-85E3-48E3313BEC87}" type="datetimeFigureOut">
              <a:rPr lang="lt-LT" smtClean="0"/>
              <a:pPr/>
              <a:t>2013.04.24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B93B2C0-D125-449C-93B3-882B7C5546A3}"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411EB009-1678-4EF3-85E3-48E3313BEC87}" type="datetimeFigureOut">
              <a:rPr lang="lt-LT" smtClean="0"/>
              <a:pPr/>
              <a:t>2013.04.24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B93B2C0-D125-449C-93B3-882B7C5546A3}"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411EB009-1678-4EF3-85E3-48E3313BEC87}" type="datetimeFigureOut">
              <a:rPr lang="lt-LT" smtClean="0"/>
              <a:pPr/>
              <a:t>2013.04.24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B93B2C0-D125-449C-93B3-882B7C5546A3}"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411EB009-1678-4EF3-85E3-48E3313BEC87}" type="datetimeFigureOut">
              <a:rPr lang="lt-LT" smtClean="0"/>
              <a:pPr/>
              <a:t>2013.04.24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B93B2C0-D125-449C-93B3-882B7C5546A3}"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411EB009-1678-4EF3-85E3-48E3313BEC87}" type="datetimeFigureOut">
              <a:rPr lang="lt-LT" smtClean="0"/>
              <a:pPr/>
              <a:t>2013.04.24</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3B93B2C0-D125-449C-93B3-882B7C5546A3}"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411EB009-1678-4EF3-85E3-48E3313BEC87}" type="datetimeFigureOut">
              <a:rPr lang="lt-LT" smtClean="0"/>
              <a:pPr/>
              <a:t>2013.04.24</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B93B2C0-D125-449C-93B3-882B7C5546A3}"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411EB009-1678-4EF3-85E3-48E3313BEC87}" type="datetimeFigureOut">
              <a:rPr lang="lt-LT" smtClean="0"/>
              <a:pPr/>
              <a:t>2013.04.24</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B93B2C0-D125-449C-93B3-882B7C5546A3}"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411EB009-1678-4EF3-85E3-48E3313BEC87}" type="datetimeFigureOut">
              <a:rPr lang="lt-LT" smtClean="0"/>
              <a:pPr/>
              <a:t>2013.04.24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B93B2C0-D125-449C-93B3-882B7C5546A3}"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411EB009-1678-4EF3-85E3-48E3313BEC87}" type="datetimeFigureOut">
              <a:rPr lang="lt-LT" smtClean="0"/>
              <a:pPr/>
              <a:t>2013.04.24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B93B2C0-D125-449C-93B3-882B7C5546A3}"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411EB009-1678-4EF3-85E3-48E3313BEC87}" type="datetimeFigureOut">
              <a:rPr lang="lt-LT" smtClean="0"/>
              <a:pPr/>
              <a:t>2013.04.24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B93B2C0-D125-449C-93B3-882B7C5546A3}"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411EB009-1678-4EF3-85E3-48E3313BEC87}" type="datetimeFigureOut">
              <a:rPr lang="lt-LT" smtClean="0"/>
              <a:pPr/>
              <a:t>2013.04.24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B93B2C0-D125-449C-93B3-882B7C5546A3}"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lin ang="5400000" scaled="0"/>
          <a:tileRect/>
        </a:gra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1EB009-1678-4EF3-85E3-48E3313BEC87}" type="datetimeFigureOut">
              <a:rPr lang="lt-LT" smtClean="0"/>
              <a:pPr/>
              <a:t>2013.04.24</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93B2C0-D125-449C-93B3-882B7C5546A3}"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way2lithuania.com/lt/keliones-lietuva/rainiai" TargetMode="External"/><Relationship Id="rId2" Type="http://schemas.openxmlformats.org/officeDocument/2006/relationships/hyperlink" Target="http://www.kalbam.l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Paantraštė 2"/>
          <p:cNvSpPr>
            <a:spLocks noGrp="1"/>
          </p:cNvSpPr>
          <p:nvPr>
            <p:ph type="subTitle" idx="1"/>
          </p:nvPr>
        </p:nvSpPr>
        <p:spPr>
          <a:xfrm>
            <a:off x="5076056" y="2852936"/>
            <a:ext cx="4067944" cy="1008112"/>
          </a:xfrm>
        </p:spPr>
        <p:txBody>
          <a:bodyPr/>
          <a:lstStyle/>
          <a:p>
            <a:r>
              <a:rPr lang="lt-LT" dirty="0" smtClean="0">
                <a:solidFill>
                  <a:schemeClr val="tx1"/>
                </a:solidFill>
              </a:rPr>
              <a:t>Žudynės Rainių </a:t>
            </a:r>
            <a:r>
              <a:rPr lang="lt-LT" dirty="0" smtClean="0">
                <a:solidFill>
                  <a:schemeClr val="tx1"/>
                </a:solidFill>
              </a:rPr>
              <a:t>miške</a:t>
            </a:r>
            <a:endParaRPr lang="lt-LT" dirty="0">
              <a:solidFill>
                <a:schemeClr val="tx1"/>
              </a:solidFill>
            </a:endParaRPr>
          </a:p>
        </p:txBody>
      </p:sp>
      <p:pic>
        <p:nvPicPr>
          <p:cNvPr id="1026" name="Picture 2" descr="C:\Users\Petras\Desktop\rainių.jpg"/>
          <p:cNvPicPr>
            <a:picLocks noChangeAspect="1" noChangeArrowheads="1"/>
          </p:cNvPicPr>
          <p:nvPr/>
        </p:nvPicPr>
        <p:blipFill>
          <a:blip r:embed="rId2" cstate="print"/>
          <a:srcRect/>
          <a:stretch>
            <a:fillRect/>
          </a:stretch>
        </p:blipFill>
        <p:spPr bwMode="auto">
          <a:xfrm>
            <a:off x="179512" y="260648"/>
            <a:ext cx="4762501" cy="6350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Kančios Koplyčia</a:t>
            </a:r>
            <a:endParaRPr lang="lt-LT" dirty="0"/>
          </a:p>
        </p:txBody>
      </p:sp>
      <p:pic>
        <p:nvPicPr>
          <p:cNvPr id="4" name="Turinio vietos rezervavimo ženklas 3" descr="kancios.jpg"/>
          <p:cNvPicPr>
            <a:picLocks noGrp="1" noChangeAspect="1"/>
          </p:cNvPicPr>
          <p:nvPr>
            <p:ph idx="1"/>
          </p:nvPr>
        </p:nvPicPr>
        <p:blipFill>
          <a:blip r:embed="rId2" cstate="print"/>
          <a:stretch>
            <a:fillRect/>
          </a:stretch>
        </p:blipFill>
        <p:spPr>
          <a:xfrm>
            <a:off x="2143109" y="1428736"/>
            <a:ext cx="3786214" cy="2620061"/>
          </a:xfrm>
        </p:spPr>
      </p:pic>
      <p:sp>
        <p:nvSpPr>
          <p:cNvPr id="5" name="Stačiakampis 4"/>
          <p:cNvSpPr/>
          <p:nvPr/>
        </p:nvSpPr>
        <p:spPr>
          <a:xfrm>
            <a:off x="1643042" y="4143380"/>
            <a:ext cx="6786610" cy="2585323"/>
          </a:xfrm>
          <a:prstGeom prst="rect">
            <a:avLst/>
          </a:prstGeom>
        </p:spPr>
        <p:txBody>
          <a:bodyPr wrap="square">
            <a:spAutoFit/>
          </a:bodyPr>
          <a:lstStyle/>
          <a:p>
            <a:r>
              <a:rPr lang="lt-LT" i="1" dirty="0" smtClean="0"/>
              <a:t>Koplyčia 1941 m. birželio naktį iš 24 į 25 d. Rainių miškelyje NKVD ir jų pagalbininkų nužudytiems 75 Telšių kalėjimo politiniams kaliniams, taip pat Lietuvos sūnums ir dukroms-ištremtiems, nužudytiems ir negrįžusiems atminti. Telšių r. </a:t>
            </a:r>
            <a:r>
              <a:rPr lang="lt-LT" i="1" dirty="0" err="1" smtClean="0"/>
              <a:t>Viešvėnų</a:t>
            </a:r>
            <a:r>
              <a:rPr lang="lt-LT" i="1" dirty="0" smtClean="0"/>
              <a:t> sen. Rainių k. Architektūrinio projekto (1943 m.) autorius Jonas </a:t>
            </a:r>
            <a:r>
              <a:rPr lang="lt-LT" i="1" dirty="0" err="1" smtClean="0"/>
              <a:t>Virakas</a:t>
            </a:r>
            <a:r>
              <a:rPr lang="lt-LT" i="1" dirty="0" smtClean="0"/>
              <a:t>. Projekto įgyvendinimo aut. architektas Algirdas Žebrauskas, dailininkas skulptorius Antanas Kmieliauskas, skulptorius Remigijus Midvikis, dailininkas </a:t>
            </a:r>
            <a:r>
              <a:rPr lang="lt-LT" i="1" dirty="0" err="1" smtClean="0"/>
              <a:t>vitražistas</a:t>
            </a:r>
            <a:r>
              <a:rPr lang="lt-LT" i="1" dirty="0" smtClean="0"/>
              <a:t> Algirdas Dovydėnas. Atidengta 1991 m. birželio 23 d. Žemaičių kultūros draugijos rūpesčiu. </a:t>
            </a:r>
            <a:r>
              <a:rPr lang="lt-LT" i="1" dirty="0" err="1" smtClean="0"/>
              <a:t>Fotogr</a:t>
            </a:r>
            <a:r>
              <a:rPr lang="lt-LT" i="1" dirty="0" smtClean="0"/>
              <a:t>. A. Beresnevičius, 1999</a:t>
            </a:r>
            <a:endParaRPr lang="lt-L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Sumanymas nužudyti kalinius</a:t>
            </a:r>
            <a:endParaRPr lang="lt-LT" dirty="0"/>
          </a:p>
        </p:txBody>
      </p:sp>
      <p:sp>
        <p:nvSpPr>
          <p:cNvPr id="3" name="Turinio vietos rezervavimo ženklas 2"/>
          <p:cNvSpPr>
            <a:spLocks noGrp="1"/>
          </p:cNvSpPr>
          <p:nvPr>
            <p:ph idx="1"/>
          </p:nvPr>
        </p:nvSpPr>
        <p:spPr/>
        <p:txBody>
          <a:bodyPr>
            <a:normAutofit fontScale="77500" lnSpcReduction="20000"/>
          </a:bodyPr>
          <a:lstStyle/>
          <a:p>
            <a:pPr>
              <a:buNone/>
            </a:pPr>
            <a:r>
              <a:rPr lang="lt-LT" dirty="0" smtClean="0"/>
              <a:t>    Telšių kalėjime iš 162 kalinių buvo 76 NKGB tardyti kaliniai. Dar birželio 23 d. visus kalinius norėta išvežti. Tuo rūpinosi kalėjimo viršininko pareigas ėjęs politinis vadovas A. Vaitkus. Šis planas žlugo, nes vietiniai komunistų partijos, NKVD ir NKGB vadovai pabėgo iš miesto. Jokių transporto priemonių kaliniams išvežti neskyrė. NKGB darbuotojams kilo sumanymas išžudyti kalinius. Birželio 24 d. rytą kalėjimas buvo apsuptas raudonarmiečių, kuriems vadovavo Raudonosios armijos majoru pasivadinęs </a:t>
            </a:r>
            <a:r>
              <a:rPr lang="lt-LT" dirty="0" err="1" smtClean="0"/>
              <a:t>Doncovas</a:t>
            </a:r>
            <a:r>
              <a:rPr lang="lt-LT" dirty="0" smtClean="0"/>
              <a:t> (</a:t>
            </a:r>
            <a:r>
              <a:rPr lang="lt-LT" dirty="0" err="1" smtClean="0"/>
              <a:t>Doncov</a:t>
            </a:r>
            <a:r>
              <a:rPr lang="lt-LT" dirty="0" smtClean="0"/>
              <a:t>) (?) (galima manyti, kad tai buvo SSRS 8-osios armijos 123-iosios divizijos dalinio vadas). Raudonarmiečiams kalėjimo rūsys pasirodė esąs per mažas egzekucijai vykdyti. </a:t>
            </a:r>
            <a:endParaRPr lang="lt-L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Turinio vietos rezervavimo ženklas 3" descr="lavonas.jpg"/>
          <p:cNvPicPr>
            <a:picLocks noGrp="1" noChangeAspect="1"/>
          </p:cNvPicPr>
          <p:nvPr>
            <p:ph idx="1"/>
          </p:nvPr>
        </p:nvPicPr>
        <p:blipFill>
          <a:blip r:embed="rId2" cstate="print"/>
          <a:stretch>
            <a:fillRect/>
          </a:stretch>
        </p:blipFill>
        <p:spPr>
          <a:xfrm>
            <a:off x="1714480" y="357166"/>
            <a:ext cx="5643602" cy="3929090"/>
          </a:xfrm>
        </p:spPr>
      </p:pic>
      <p:sp>
        <p:nvSpPr>
          <p:cNvPr id="5" name="Stačiakampis 4"/>
          <p:cNvSpPr/>
          <p:nvPr/>
        </p:nvSpPr>
        <p:spPr>
          <a:xfrm>
            <a:off x="2285984" y="4775594"/>
            <a:ext cx="4572016" cy="923330"/>
          </a:xfrm>
          <a:prstGeom prst="rect">
            <a:avLst/>
          </a:prstGeom>
        </p:spPr>
        <p:txBody>
          <a:bodyPr wrap="square">
            <a:spAutoFit/>
          </a:bodyPr>
          <a:lstStyle/>
          <a:p>
            <a:r>
              <a:rPr lang="lt-LT" i="1" dirty="0" smtClean="0"/>
              <a:t>1941 m. naktį iš birželio 24 į 25 d. Rainių miškelyje nukankintų Telšių kalėjimo politinių kalinių kūnai</a:t>
            </a:r>
            <a:endParaRPr lang="lt-L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Žiauri egzekucija</a:t>
            </a:r>
            <a:endParaRPr lang="lt-LT" dirty="0"/>
          </a:p>
        </p:txBody>
      </p:sp>
      <p:sp>
        <p:nvSpPr>
          <p:cNvPr id="3" name="Turinio vietos rezervavimo ženklas 2"/>
          <p:cNvSpPr>
            <a:spLocks noGrp="1"/>
          </p:cNvSpPr>
          <p:nvPr>
            <p:ph idx="1"/>
          </p:nvPr>
        </p:nvSpPr>
        <p:spPr/>
        <p:txBody>
          <a:bodyPr>
            <a:normAutofit fontScale="92500" lnSpcReduction="20000"/>
          </a:bodyPr>
          <a:lstStyle/>
          <a:p>
            <a:pPr>
              <a:buNone/>
            </a:pPr>
            <a:r>
              <a:rPr lang="lt-LT" dirty="0" smtClean="0"/>
              <a:t>   Tik birželio 28 d. suradus ir atkasus duobes paaiškėjo, kad visi žmonės buvo kuo žiauriausiai nukankinti. Kai kuriems jų nupjautos ausys, išbadytos akys, 35 žmonėms sužaloti lyties organai. Dauguma galutinai nužudyta sutriuškinus galvas arba subadžius durtuvais. Tik 10 kalinių buvo sušaudyti. Dėl sužalojimų 46 lavonai taip ir nebuvo atpažinti. Be to, nukankintieji nebuvo atpažinti dar ir todėl, kad dalis jų buvo Kretingos apskrities gyventojai, perkelti iš Kretingos kalėjimo. Artimieji apie jų nužudymą sužinojo tik po laidotuvių. </a:t>
            </a:r>
          </a:p>
          <a:p>
            <a:endParaRPr lang="lt-L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Turinio vietos rezervavimo ženklas 3" descr="karstas.jpg"/>
          <p:cNvPicPr>
            <a:picLocks noGrp="1" noChangeAspect="1"/>
          </p:cNvPicPr>
          <p:nvPr>
            <p:ph idx="1"/>
          </p:nvPr>
        </p:nvPicPr>
        <p:blipFill>
          <a:blip r:embed="rId2" cstate="print"/>
          <a:stretch>
            <a:fillRect/>
          </a:stretch>
        </p:blipFill>
        <p:spPr>
          <a:xfrm>
            <a:off x="2071670" y="642918"/>
            <a:ext cx="4429156" cy="3857652"/>
          </a:xfrm>
        </p:spPr>
      </p:pic>
      <p:sp>
        <p:nvSpPr>
          <p:cNvPr id="5" name="Stačiakampis 4"/>
          <p:cNvSpPr/>
          <p:nvPr/>
        </p:nvSpPr>
        <p:spPr>
          <a:xfrm>
            <a:off x="2000232" y="4643446"/>
            <a:ext cx="4572000" cy="646331"/>
          </a:xfrm>
          <a:prstGeom prst="rect">
            <a:avLst/>
          </a:prstGeom>
        </p:spPr>
        <p:txBody>
          <a:bodyPr wrap="square">
            <a:spAutoFit/>
          </a:bodyPr>
          <a:lstStyle/>
          <a:p>
            <a:r>
              <a:rPr lang="lt-LT" i="1" dirty="0" smtClean="0"/>
              <a:t>Rainių miškelyje nužudytų Telšių politinių kalinių bendras kapas Telšių katalikų kapinėse</a:t>
            </a:r>
            <a:endParaRPr lang="lt-L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Rainių miškelio kankiniai</a:t>
            </a:r>
            <a:endParaRPr lang="lt-LT" dirty="0"/>
          </a:p>
        </p:txBody>
      </p:sp>
      <p:sp>
        <p:nvSpPr>
          <p:cNvPr id="3" name="Turinio vietos rezervavimo ženklas 2"/>
          <p:cNvSpPr>
            <a:spLocks noGrp="1"/>
          </p:cNvSpPr>
          <p:nvPr>
            <p:ph idx="1"/>
          </p:nvPr>
        </p:nvSpPr>
        <p:spPr/>
        <p:txBody>
          <a:bodyPr>
            <a:normAutofit fontScale="70000" lnSpcReduction="20000"/>
          </a:bodyPr>
          <a:lstStyle/>
          <a:p>
            <a:pPr>
              <a:buNone/>
            </a:pPr>
            <a:r>
              <a:rPr lang="lt-LT" dirty="0" smtClean="0"/>
              <a:t>      Rainių miškelyje rasti 75 kalinių palaikai. Nužudyti broliai Antanas, Jonas ir Juozas Antanavičiai, Liudvikas </a:t>
            </a:r>
            <a:r>
              <a:rPr lang="lt-LT" dirty="0" err="1" smtClean="0"/>
              <a:t>Bachmanas</a:t>
            </a:r>
            <a:r>
              <a:rPr lang="lt-LT" dirty="0" smtClean="0"/>
              <a:t>, broliai Povilas ir Stasys Balsevičiai, Albinas Baltramiejūnas, Kazys </a:t>
            </a:r>
            <a:r>
              <a:rPr lang="lt-LT" dirty="0" err="1" smtClean="0"/>
              <a:t>Baltrimaitis</a:t>
            </a:r>
            <a:r>
              <a:rPr lang="lt-LT" dirty="0" smtClean="0"/>
              <a:t>, Juozas </a:t>
            </a:r>
            <a:r>
              <a:rPr lang="lt-LT" dirty="0" err="1" smtClean="0"/>
              <a:t>Beimavičius</a:t>
            </a:r>
            <a:r>
              <a:rPr lang="lt-LT" dirty="0" smtClean="0"/>
              <a:t>, Steponas </a:t>
            </a:r>
            <a:r>
              <a:rPr lang="lt-LT" dirty="0" err="1" smtClean="0"/>
              <a:t>Bubelė</a:t>
            </a:r>
            <a:r>
              <a:rPr lang="lt-LT" dirty="0" smtClean="0"/>
              <a:t>, Kostas Bučius, Juozas </a:t>
            </a:r>
            <a:r>
              <a:rPr lang="lt-LT" dirty="0" err="1" smtClean="0"/>
              <a:t>Bumblys</a:t>
            </a:r>
            <a:r>
              <a:rPr lang="lt-LT" dirty="0" smtClean="0"/>
              <a:t>, Adolfas Butkevičius (Butkus), Andrius </a:t>
            </a:r>
            <a:r>
              <a:rPr lang="lt-LT" dirty="0" err="1" smtClean="0"/>
              <a:t>Čiurinskas</a:t>
            </a:r>
            <a:r>
              <a:rPr lang="lt-LT" dirty="0" smtClean="0"/>
              <a:t>, Antanas Čiužas, Stasys </a:t>
            </a:r>
            <a:r>
              <a:rPr lang="lt-LT" dirty="0" err="1" smtClean="0"/>
              <a:t>Daknevičius</a:t>
            </a:r>
            <a:r>
              <a:rPr lang="lt-LT" dirty="0" smtClean="0"/>
              <a:t>, Pranas Daukša, Antanas </a:t>
            </a:r>
            <a:r>
              <a:rPr lang="lt-LT" dirty="0" err="1" smtClean="0"/>
              <a:t>Dibisteris</a:t>
            </a:r>
            <a:r>
              <a:rPr lang="lt-LT" dirty="0" smtClean="0"/>
              <a:t>, Vaclovas Gailius, Kazys Galdikas, Augustinas Gaudutis, Ignas Gelžinis, Henrikas </a:t>
            </a:r>
            <a:r>
              <a:rPr lang="lt-LT" dirty="0" err="1" smtClean="0"/>
              <a:t>Glazauskas</a:t>
            </a:r>
            <a:r>
              <a:rPr lang="lt-LT" dirty="0" smtClean="0"/>
              <a:t>, Pranas </a:t>
            </a:r>
            <a:r>
              <a:rPr lang="lt-LT" dirty="0" err="1" smtClean="0"/>
              <a:t>Gužauskas</a:t>
            </a:r>
            <a:r>
              <a:rPr lang="lt-LT" dirty="0" smtClean="0"/>
              <a:t>, Juozapas Jablonskis, Adolfas Jagminas, Jonas Jakštas, Aleksas Jankauskas, Stanislovas Jocys, Povilas Kardelis, Kazimieras Katkus, Kazimieras Kaulius, Vladas Kaveckas, broliai Boleslovas ir Petras Kavoliai, Povilas Kazlauskas, Georgijus </a:t>
            </a:r>
            <a:r>
              <a:rPr lang="lt-LT" dirty="0" err="1" smtClean="0"/>
              <a:t>Kiriličevas</a:t>
            </a:r>
            <a:r>
              <a:rPr lang="lt-LT" dirty="0" smtClean="0"/>
              <a:t>, Karolis </a:t>
            </a:r>
            <a:r>
              <a:rPr lang="lt-LT" dirty="0" err="1" smtClean="0"/>
              <a:t>Kisevičius</a:t>
            </a:r>
            <a:r>
              <a:rPr lang="lt-LT" dirty="0" smtClean="0"/>
              <a:t> (</a:t>
            </a:r>
            <a:r>
              <a:rPr lang="lt-LT" dirty="0" err="1" smtClean="0"/>
              <a:t>Kizevičius</a:t>
            </a:r>
            <a:r>
              <a:rPr lang="lt-LT" dirty="0" smtClean="0"/>
              <a:t>), Boleslovas </a:t>
            </a:r>
            <a:r>
              <a:rPr lang="lt-LT" dirty="0" err="1" smtClean="0"/>
              <a:t>Korza</a:t>
            </a:r>
            <a:r>
              <a:rPr lang="lt-LT" dirty="0" smtClean="0"/>
              <a:t>, Bronius Križinauskas, Leonas </a:t>
            </a:r>
            <a:r>
              <a:rPr lang="lt-LT" dirty="0" err="1" smtClean="0"/>
              <a:t>Kusas</a:t>
            </a:r>
            <a:r>
              <a:rPr lang="lt-LT" dirty="0" smtClean="0"/>
              <a:t>, Juozas Kvedaras, Mikas Lengvinas (Lengvenis), </a:t>
            </a:r>
            <a:r>
              <a:rPr lang="lt-LT" dirty="0" err="1" smtClean="0"/>
              <a:t>Vitoldas</a:t>
            </a:r>
            <a:r>
              <a:rPr lang="lt-LT" dirty="0" smtClean="0"/>
              <a:t> Lileikis, Pranas Lukauskas ir kt.</a:t>
            </a:r>
            <a:endParaRPr lang="lt-L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Vyčio apygardos partizanai </a:t>
            </a:r>
            <a:endParaRPr lang="lt-LT" dirty="0"/>
          </a:p>
        </p:txBody>
      </p:sp>
      <p:pic>
        <p:nvPicPr>
          <p:cNvPr id="4" name="Turinio vietos rezervavimo ženklas 3" descr="vycio_zaliukai.jpg"/>
          <p:cNvPicPr>
            <a:picLocks noGrp="1" noChangeAspect="1"/>
          </p:cNvPicPr>
          <p:nvPr>
            <p:ph idx="1"/>
          </p:nvPr>
        </p:nvPicPr>
        <p:blipFill>
          <a:blip r:embed="rId2" cstate="print"/>
          <a:stretch>
            <a:fillRect/>
          </a:stretch>
        </p:blipFill>
        <p:spPr>
          <a:xfrm>
            <a:off x="2190750" y="2191544"/>
            <a:ext cx="4762500" cy="3343275"/>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Kankinių palaidojimo vietos</a:t>
            </a:r>
            <a:endParaRPr lang="lt-LT" dirty="0"/>
          </a:p>
        </p:txBody>
      </p:sp>
      <p:sp>
        <p:nvSpPr>
          <p:cNvPr id="3" name="Turinio vietos rezervavimo ženklas 2"/>
          <p:cNvSpPr>
            <a:spLocks noGrp="1"/>
          </p:cNvSpPr>
          <p:nvPr>
            <p:ph idx="1"/>
          </p:nvPr>
        </p:nvSpPr>
        <p:spPr/>
        <p:txBody>
          <a:bodyPr>
            <a:normAutofit fontScale="92500" lnSpcReduction="20000"/>
          </a:bodyPr>
          <a:lstStyle/>
          <a:p>
            <a:pPr>
              <a:buNone/>
            </a:pPr>
            <a:r>
              <a:rPr lang="lt-LT" dirty="0" smtClean="0"/>
              <a:t>    Netoli užkasimo vietos buvo rasti užkasti 3 raudonarmiečių palaikai su šautinėmis žaizdomis pakaušyje. 65 nukankintųjų palaikai buvo palaidoti senosiose Telšių miesto kapinėse, 10 žmonių palaikus artimieji palaidojo Kelmės, Plungės ir Telšių r. bei Rietavo savivaldybės teritorijose esančiose miestelių ir kaimų kapinėse, šeimos mauzoliejuje. Rusų kariškių palaidojimo vieta nėra išaiškinta. Vienų liudininkų teigimu jie buvo palaidoti Rainių miškelyje, kitų – Telšių mieste.</a:t>
            </a:r>
            <a:endParaRPr lang="lt-L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pc.jpg"/>
          <p:cNvPicPr>
            <a:picLocks noGrp="1" noChangeAspect="1"/>
          </p:cNvPicPr>
          <p:nvPr>
            <p:ph idx="1"/>
          </p:nvPr>
        </p:nvPicPr>
        <p:blipFill>
          <a:blip r:embed="rId2" cstate="print"/>
          <a:stretch>
            <a:fillRect/>
          </a:stretch>
        </p:blipFill>
        <p:spPr>
          <a:xfrm>
            <a:off x="2071670" y="500042"/>
            <a:ext cx="4762500" cy="3133725"/>
          </a:xfrm>
        </p:spPr>
      </p:pic>
      <p:sp>
        <p:nvSpPr>
          <p:cNvPr id="5" name="Stačiakampis 4"/>
          <p:cNvSpPr/>
          <p:nvPr/>
        </p:nvSpPr>
        <p:spPr>
          <a:xfrm rot="10800000" flipV="1">
            <a:off x="2286000" y="3929066"/>
            <a:ext cx="4572016" cy="1754326"/>
          </a:xfrm>
          <a:prstGeom prst="rect">
            <a:avLst/>
          </a:prstGeom>
        </p:spPr>
        <p:txBody>
          <a:bodyPr wrap="square">
            <a:spAutoFit/>
          </a:bodyPr>
          <a:lstStyle/>
          <a:p>
            <a:r>
              <a:rPr lang="lt-LT" dirty="0" smtClean="0"/>
              <a:t>Iš Vakarų grįžę desantininkai ir Tauro apygardos vadovybė. Iš kairės: Juozas Lukša-Skirmantas, Tauro apygardos vadas Viktoras Vitkauskas-</a:t>
            </a:r>
            <a:r>
              <a:rPr lang="lt-LT" dirty="0" err="1" smtClean="0"/>
              <a:t>Šaidokas</a:t>
            </a:r>
            <a:r>
              <a:rPr lang="lt-LT" dirty="0" smtClean="0"/>
              <a:t>, apygardos vadas adjutantas Pranas Naujokas-Kietis, Benediktas </a:t>
            </a:r>
            <a:r>
              <a:rPr lang="lt-LT" dirty="0" err="1" smtClean="0"/>
              <a:t>Trumpys-Rytis</a:t>
            </a:r>
            <a:r>
              <a:rPr lang="lt-LT" dirty="0" smtClean="0"/>
              <a:t> ir Klemensas Širvys-Sakalas</a:t>
            </a:r>
            <a:endParaRPr lang="lt-L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Net ir pabėgusieji buvo nušauti....</a:t>
            </a:r>
            <a:endParaRPr lang="lt-LT" dirty="0"/>
          </a:p>
        </p:txBody>
      </p:sp>
      <p:sp>
        <p:nvSpPr>
          <p:cNvPr id="3" name="Turinio vietos rezervavimo ženklas 2"/>
          <p:cNvSpPr>
            <a:spLocks noGrp="1"/>
          </p:cNvSpPr>
          <p:nvPr>
            <p:ph idx="1"/>
          </p:nvPr>
        </p:nvSpPr>
        <p:spPr/>
        <p:txBody>
          <a:bodyPr/>
          <a:lstStyle/>
          <a:p>
            <a:pPr>
              <a:buNone/>
            </a:pPr>
            <a:r>
              <a:rPr lang="lt-LT" dirty="0" smtClean="0"/>
              <a:t>    Naktį iš birželio 24 į 25 d. iš Telšių kalėjimo pabėgę 3 kaliniai – Pranciškus (Pranas) Razgus, Petras Sūdžius ir Aleksandras Vyšniauskas – buvo nušauti Raudonosios armijos kareivių Telšių aps. Telšių </a:t>
            </a:r>
            <a:r>
              <a:rPr lang="lt-LT" dirty="0" err="1" smtClean="0"/>
              <a:t>vls</a:t>
            </a:r>
            <a:r>
              <a:rPr lang="lt-LT" dirty="0" smtClean="0"/>
              <a:t>. </a:t>
            </a:r>
            <a:r>
              <a:rPr lang="lt-LT" dirty="0" err="1" smtClean="0"/>
              <a:t>Džiuginėnų</a:t>
            </a:r>
            <a:r>
              <a:rPr lang="lt-LT" dirty="0" smtClean="0"/>
              <a:t> k. apylinkėse. Jų palaikai užkasti </a:t>
            </a:r>
            <a:r>
              <a:rPr lang="lt-LT" dirty="0" err="1" smtClean="0"/>
              <a:t>Džiuginėnų</a:t>
            </a:r>
            <a:r>
              <a:rPr lang="lt-LT" dirty="0" smtClean="0"/>
              <a:t> k. miško pakraštyje, birželio 30 d. palaidoti </a:t>
            </a:r>
            <a:r>
              <a:rPr lang="lt-LT" dirty="0" err="1" smtClean="0"/>
              <a:t>Beržoro</a:t>
            </a:r>
            <a:r>
              <a:rPr lang="lt-LT" dirty="0" smtClean="0"/>
              <a:t> kaimo kapinėse (Plungės r.).</a:t>
            </a:r>
            <a:endParaRPr lang="lt-L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sss.jpg"/>
          <p:cNvPicPr>
            <a:picLocks noGrp="1" noChangeAspect="1"/>
          </p:cNvPicPr>
          <p:nvPr>
            <p:ph idx="1"/>
          </p:nvPr>
        </p:nvPicPr>
        <p:blipFill>
          <a:blip r:embed="rId2" cstate="print"/>
          <a:stretch>
            <a:fillRect/>
          </a:stretch>
        </p:blipFill>
        <p:spPr>
          <a:xfrm>
            <a:off x="2500298" y="571480"/>
            <a:ext cx="4333872" cy="3293743"/>
          </a:xfrm>
        </p:spPr>
      </p:pic>
      <p:sp>
        <p:nvSpPr>
          <p:cNvPr id="5" name="Stačiakampis 4"/>
          <p:cNvSpPr/>
          <p:nvPr/>
        </p:nvSpPr>
        <p:spPr>
          <a:xfrm rot="10800000" flipV="1">
            <a:off x="2286000" y="4029164"/>
            <a:ext cx="4143388" cy="923330"/>
          </a:xfrm>
          <a:prstGeom prst="rect">
            <a:avLst/>
          </a:prstGeom>
        </p:spPr>
        <p:txBody>
          <a:bodyPr wrap="square">
            <a:spAutoFit/>
          </a:bodyPr>
          <a:lstStyle/>
          <a:p>
            <a:r>
              <a:rPr lang="lt-LT" dirty="0" smtClean="0"/>
              <a:t>Tauro apygardos </a:t>
            </a:r>
            <a:r>
              <a:rPr lang="lt-LT" dirty="0" err="1" smtClean="0"/>
              <a:t>Varnupių</a:t>
            </a:r>
            <a:r>
              <a:rPr lang="lt-LT" dirty="0" smtClean="0"/>
              <a:t> ir Muškietininkų būriai veikę </a:t>
            </a:r>
            <a:r>
              <a:rPr lang="lt-LT" dirty="0" err="1" smtClean="0"/>
              <a:t>Paliuose</a:t>
            </a:r>
            <a:r>
              <a:rPr lang="lt-LT" dirty="0" smtClean="0"/>
              <a:t> </a:t>
            </a:r>
          </a:p>
          <a:p>
            <a:r>
              <a:rPr lang="lt-LT" dirty="0" smtClean="0"/>
              <a:t>1945 m. balandis </a:t>
            </a:r>
            <a:endParaRPr lang="lt-L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ccccc.jpg"/>
          <p:cNvPicPr>
            <a:picLocks noGrp="1" noChangeAspect="1"/>
          </p:cNvPicPr>
          <p:nvPr>
            <p:ph idx="1"/>
          </p:nvPr>
        </p:nvPicPr>
        <p:blipFill>
          <a:blip r:embed="rId2" cstate="print"/>
          <a:stretch>
            <a:fillRect/>
          </a:stretch>
        </p:blipFill>
        <p:spPr>
          <a:xfrm>
            <a:off x="2143108" y="357166"/>
            <a:ext cx="4762500" cy="3152775"/>
          </a:xfrm>
        </p:spPr>
      </p:pic>
      <p:sp>
        <p:nvSpPr>
          <p:cNvPr id="5" name="Stačiakampis 4"/>
          <p:cNvSpPr/>
          <p:nvPr/>
        </p:nvSpPr>
        <p:spPr>
          <a:xfrm rot="10800000" flipV="1">
            <a:off x="2286000" y="3752166"/>
            <a:ext cx="4572000" cy="646331"/>
          </a:xfrm>
          <a:prstGeom prst="rect">
            <a:avLst/>
          </a:prstGeom>
        </p:spPr>
        <p:txBody>
          <a:bodyPr wrap="square">
            <a:spAutoFit/>
          </a:bodyPr>
          <a:lstStyle/>
          <a:p>
            <a:r>
              <a:rPr lang="lt-LT" dirty="0" smtClean="0"/>
              <a:t>Vyčio apygardos būrio vado Antano Žilio-Žaibo laidotuvės</a:t>
            </a:r>
            <a:endParaRPr lang="lt-L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kuns.jpg"/>
          <p:cNvPicPr>
            <a:picLocks noGrp="1" noChangeAspect="1"/>
          </p:cNvPicPr>
          <p:nvPr>
            <p:ph idx="1"/>
          </p:nvPr>
        </p:nvPicPr>
        <p:blipFill>
          <a:blip r:embed="rId2" cstate="print"/>
          <a:stretch>
            <a:fillRect/>
          </a:stretch>
        </p:blipFill>
        <p:spPr>
          <a:xfrm>
            <a:off x="2214546" y="428604"/>
            <a:ext cx="4762500" cy="3209925"/>
          </a:xfrm>
        </p:spPr>
      </p:pic>
      <p:sp>
        <p:nvSpPr>
          <p:cNvPr id="6" name="Stačiakampis 5"/>
          <p:cNvSpPr/>
          <p:nvPr/>
        </p:nvSpPr>
        <p:spPr>
          <a:xfrm rot="10800000" flipV="1">
            <a:off x="2286000" y="3752166"/>
            <a:ext cx="4572000" cy="646331"/>
          </a:xfrm>
          <a:prstGeom prst="rect">
            <a:avLst/>
          </a:prstGeom>
        </p:spPr>
        <p:txBody>
          <a:bodyPr wrap="square">
            <a:spAutoFit/>
          </a:bodyPr>
          <a:lstStyle/>
          <a:p>
            <a:r>
              <a:rPr lang="lt-LT" dirty="0" smtClean="0"/>
              <a:t>Išniekinti neatpažintų Dainavo apygardos partizanų kūnai</a:t>
            </a:r>
            <a:endParaRPr lang="lt-L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zuve_algimant.jpg"/>
          <p:cNvPicPr>
            <a:picLocks noGrp="1" noChangeAspect="1"/>
          </p:cNvPicPr>
          <p:nvPr>
            <p:ph idx="1"/>
          </p:nvPr>
        </p:nvPicPr>
        <p:blipFill>
          <a:blip r:embed="rId2" cstate="print"/>
          <a:stretch>
            <a:fillRect/>
          </a:stretch>
        </p:blipFill>
        <p:spPr>
          <a:xfrm>
            <a:off x="2143108" y="785794"/>
            <a:ext cx="4762500" cy="3257550"/>
          </a:xfrm>
        </p:spPr>
      </p:pic>
      <p:sp>
        <p:nvSpPr>
          <p:cNvPr id="5" name="Stačiakampis 4"/>
          <p:cNvSpPr/>
          <p:nvPr/>
        </p:nvSpPr>
        <p:spPr>
          <a:xfrm rot="10800000" flipV="1">
            <a:off x="2286000" y="4167664"/>
            <a:ext cx="4572000" cy="1477328"/>
          </a:xfrm>
          <a:prstGeom prst="rect">
            <a:avLst/>
          </a:prstGeom>
        </p:spPr>
        <p:txBody>
          <a:bodyPr wrap="square">
            <a:spAutoFit/>
          </a:bodyPr>
          <a:lstStyle/>
          <a:p>
            <a:r>
              <a:rPr lang="lt-LT" dirty="0" smtClean="0"/>
              <a:t>Žuvę Vytauto apygardos Liūto rinktinės partizanai. Iš kairės: Bronius Morkūnas-Diemedis, Bronius </a:t>
            </a:r>
            <a:r>
              <a:rPr lang="lt-LT" dirty="0" err="1" smtClean="0"/>
              <a:t>Mozūra-Kunotas</a:t>
            </a:r>
            <a:r>
              <a:rPr lang="lt-LT" dirty="0" smtClean="0"/>
              <a:t> Ir Vytautas </a:t>
            </a:r>
            <a:r>
              <a:rPr lang="lt-LT" dirty="0" err="1" smtClean="0"/>
              <a:t>Guobužas-Viesulas.</a:t>
            </a:r>
            <a:r>
              <a:rPr lang="lt-LT" dirty="0" smtClean="0"/>
              <a:t> Kūnai išniekinti 1952 m. balandžio 29 d. Anykščiuose. </a:t>
            </a:r>
            <a:endParaRPr lang="lt-L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a:buNone/>
            </a:pPr>
            <a:r>
              <a:rPr lang="lt-LT" dirty="0" smtClean="0"/>
              <a:t>                     </a:t>
            </a:r>
            <a:r>
              <a:rPr lang="nn-NO" dirty="0" smtClean="0"/>
              <a:t>Naudota literatūra: </a:t>
            </a:r>
            <a:endParaRPr lang="lt-LT" dirty="0" smtClean="0"/>
          </a:p>
          <a:p>
            <a:r>
              <a:rPr lang="nn-NO" dirty="0" smtClean="0"/>
              <a:t>1. </a:t>
            </a:r>
            <a:r>
              <a:rPr lang="nn-NO" dirty="0" smtClean="0">
                <a:hlinkClick r:id="rId2"/>
              </a:rPr>
              <a:t>http://www.kalbam.lt</a:t>
            </a:r>
            <a:r>
              <a:rPr lang="nn-NO" dirty="0" smtClean="0"/>
              <a:t> </a:t>
            </a:r>
            <a:endParaRPr lang="lt-LT" dirty="0" smtClean="0"/>
          </a:p>
          <a:p>
            <a:r>
              <a:rPr lang="lt-LT" dirty="0" smtClean="0"/>
              <a:t>2. </a:t>
            </a:r>
            <a:r>
              <a:rPr lang="lt-LT" dirty="0" smtClean="0">
                <a:hlinkClick r:id="rId3"/>
              </a:rPr>
              <a:t>http://www.way2lithuania.com/lt/keliones-</a:t>
            </a:r>
            <a:r>
              <a:rPr lang="lt-LT" dirty="0" err="1" smtClean="0">
                <a:hlinkClick r:id="rId3"/>
              </a:rPr>
              <a:t>lietuva</a:t>
            </a:r>
            <a:r>
              <a:rPr lang="lt-LT" dirty="0" smtClean="0">
                <a:hlinkClick r:id="rId3"/>
              </a:rPr>
              <a:t>/</a:t>
            </a:r>
            <a:r>
              <a:rPr lang="lt-LT" dirty="0" err="1" smtClean="0">
                <a:hlinkClick r:id="rId3"/>
              </a:rPr>
              <a:t>rainiai</a:t>
            </a:r>
            <a:endParaRPr lang="lt-LT" dirty="0" smtClean="0"/>
          </a:p>
          <a:p>
            <a:r>
              <a:rPr lang="lt-LT" dirty="0" smtClean="0"/>
              <a:t>3</a:t>
            </a:r>
            <a:r>
              <a:rPr lang="nn-NO" dirty="0" smtClean="0"/>
              <a:t>. </a:t>
            </a:r>
            <a:r>
              <a:rPr lang="nn-NO" dirty="0" smtClean="0"/>
              <a:t>http://www.genocid.lt/centras/lt/1378/a/</a:t>
            </a:r>
            <a:endParaRPr lang="lt-L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a:buNone/>
            </a:pPr>
            <a:r>
              <a:rPr lang="lt-LT" dirty="0" smtClean="0"/>
              <a:t>    Medžiagą rinko ir sistemino </a:t>
            </a:r>
            <a:r>
              <a:rPr lang="lt-LT" dirty="0" err="1" smtClean="0"/>
              <a:t>Kaltinėnų</a:t>
            </a:r>
            <a:r>
              <a:rPr lang="lt-LT" dirty="0" smtClean="0"/>
              <a:t> Aleksandro Stulginskio gimnazijos 6a klasės mokinys</a:t>
            </a:r>
          </a:p>
          <a:p>
            <a:pPr>
              <a:buNone/>
            </a:pPr>
            <a:endParaRPr lang="lt-LT" dirty="0" smtClean="0"/>
          </a:p>
          <a:p>
            <a:pPr>
              <a:buNone/>
            </a:pPr>
            <a:r>
              <a:rPr lang="lt-LT" sz="4800" dirty="0" smtClean="0"/>
              <a:t>                 Arnas Strazdas </a:t>
            </a:r>
            <a:endParaRPr lang="lt-LT" sz="4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764</Words>
  <Application>Microsoft Office PowerPoint</Application>
  <PresentationFormat>Demonstracija ekrane (4:3)</PresentationFormat>
  <Paragraphs>29</Paragraphs>
  <Slides>17</Slides>
  <Notes>0</Notes>
  <HiddenSlides>0</HiddenSlides>
  <MMClips>0</MMClips>
  <ScaleCrop>false</ScaleCrop>
  <HeadingPairs>
    <vt:vector size="4" baseType="variant">
      <vt:variant>
        <vt:lpstr>Tema</vt:lpstr>
      </vt:variant>
      <vt:variant>
        <vt:i4>1</vt:i4>
      </vt:variant>
      <vt:variant>
        <vt:lpstr>Skaidrių pavadinimai</vt:lpstr>
      </vt:variant>
      <vt:variant>
        <vt:i4>17</vt:i4>
      </vt:variant>
    </vt:vector>
  </HeadingPairs>
  <TitlesOfParts>
    <vt:vector size="18" baseType="lpstr">
      <vt:lpstr>Office tema</vt:lpstr>
      <vt:lpstr>Skaidrė 1</vt:lpstr>
      <vt:lpstr>Kančios Koplyčia</vt:lpstr>
      <vt:lpstr>Sumanymas nužudyti kalinius</vt:lpstr>
      <vt:lpstr>Skaidrė 4</vt:lpstr>
      <vt:lpstr>Žiauri egzekucija</vt:lpstr>
      <vt:lpstr>Skaidrė 6</vt:lpstr>
      <vt:lpstr>Rainių miškelio kankiniai</vt:lpstr>
      <vt:lpstr>Vyčio apygardos partizanai </vt:lpstr>
      <vt:lpstr>Kankinių palaidojimo vietos</vt:lpstr>
      <vt:lpstr>Skaidrė 10</vt:lpstr>
      <vt:lpstr>Net ir pabėgusieji buvo nušauti....</vt:lpstr>
      <vt:lpstr>Skaidrė 12</vt:lpstr>
      <vt:lpstr>Skaidrė 13</vt:lpstr>
      <vt:lpstr>Skaidrė 14</vt:lpstr>
      <vt:lpstr>Skaidrė 15</vt:lpstr>
      <vt:lpstr>Skaidrė 16</vt:lpstr>
      <vt:lpstr>Skaidrė 17</vt:lpstr>
    </vt:vector>
  </TitlesOfParts>
  <Company>ooooo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Žudynės rainių miške</dc:title>
  <dc:creator>ooo</dc:creator>
  <cp:lastModifiedBy>Petras</cp:lastModifiedBy>
  <cp:revision>11</cp:revision>
  <dcterms:created xsi:type="dcterms:W3CDTF">2013-04-22T16:09:40Z</dcterms:created>
  <dcterms:modified xsi:type="dcterms:W3CDTF">2013-04-24T17:44:58Z</dcterms:modified>
</cp:coreProperties>
</file>