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59" r:id="rId5"/>
    <p:sldId id="260" r:id="rId6"/>
    <p:sldId id="262" r:id="rId7"/>
    <p:sldId id="261" r:id="rId8"/>
    <p:sldId id="258" r:id="rId9"/>
    <p:sldId id="257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F45D6-E3C4-437E-AEE2-EEE8BCFAD5B1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146B4-7633-44DF-9789-175D77E58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klaipeda.diena.lt/naujienos/ekonomika/juodasis-maximos-ispardavimas-okupavo-vilniaus-akropoli-papildyta-20774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4800" b="1" dirty="0" smtClean="0"/>
              <a:t>Vartotojiškos visuomenės ypatybės </a:t>
            </a:r>
            <a:r>
              <a:rPr lang="lt-LT" sz="4800" b="1" dirty="0" err="1" smtClean="0"/>
              <a:t>Aid</a:t>
            </a:r>
            <a:r>
              <a:rPr lang="en-US" sz="4800" b="1" dirty="0" smtClean="0"/>
              <a:t>o</a:t>
            </a:r>
            <a:r>
              <a:rPr lang="lt-LT" sz="4800" b="1" dirty="0" smtClean="0"/>
              <a:t> </a:t>
            </a:r>
            <a:r>
              <a:rPr lang="lt-LT" sz="4800" b="1" dirty="0" err="1" smtClean="0"/>
              <a:t>Marčėn</a:t>
            </a:r>
            <a:r>
              <a:rPr lang="en-US" sz="4800" b="1" dirty="0" smtClean="0"/>
              <a:t>o e</a:t>
            </a:r>
            <a:r>
              <a:rPr lang="lt-LT" sz="4800" b="1" dirty="0" err="1" smtClean="0"/>
              <a:t>ilėrašt</a:t>
            </a:r>
            <a:r>
              <a:rPr lang="en-US" sz="4800" b="1" dirty="0" err="1" smtClean="0"/>
              <a:t>yje</a:t>
            </a:r>
            <a:r>
              <a:rPr lang="lt-LT" sz="4800" b="1" dirty="0" smtClean="0"/>
              <a:t>  </a:t>
            </a:r>
            <a:r>
              <a:rPr lang="lt-LT" sz="4800" b="1" dirty="0" smtClean="0"/>
              <a:t>„Maxima”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6600" b="1" dirty="0" smtClean="0"/>
              <a:t/>
            </a:r>
            <a:br>
              <a:rPr lang="lt-LT" sz="6600" b="1" dirty="0" smtClean="0"/>
            </a:br>
            <a:r>
              <a:rPr lang="lt-LT" sz="6600" b="1" i="1" dirty="0" smtClean="0"/>
              <a:t>Aidas Marčėnas</a:t>
            </a:r>
            <a:br>
              <a:rPr lang="lt-LT" sz="6600" b="1" i="1" dirty="0" smtClean="0"/>
            </a:br>
            <a:endParaRPr lang="lt-LT" sz="6600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098" name="Picture 2" descr="C:\Documents and Settings\admin\Desktop\marcen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4608512" cy="5589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221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Uždavinys 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4400" dirty="0" smtClean="0"/>
              <a:t>		Remdamiesi </a:t>
            </a:r>
            <a:r>
              <a:rPr lang="lt-LT" sz="4400" dirty="0" smtClean="0"/>
              <a:t>eilėraščio analize pagal teksto suvokimo klausimus, aptars vartotojiškos visuomenės ypatumus ir dirbdami poromis pagrįs pateiktą teiginį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43212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http://www.youtube.com/watch?v=pEM7scky7f8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Autoriaus skaitomas eilėraštis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58792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349518"/>
            <a:ext cx="8229600" cy="1351290"/>
          </a:xfrm>
        </p:spPr>
        <p:txBody>
          <a:bodyPr>
            <a:normAutofit fontScale="90000"/>
          </a:bodyPr>
          <a:lstStyle/>
          <a:p>
            <a:r>
              <a:rPr lang="lt-LT" dirty="0"/>
              <a:t>Kaip tai susiję su eilėraščiu?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Kokia galėtų būti šios nuotraukos antraštė?</a:t>
            </a:r>
            <a:endParaRPr lang="lt-LT" dirty="0"/>
          </a:p>
        </p:txBody>
      </p:sp>
      <p:pic>
        <p:nvPicPr>
          <p:cNvPr id="2050" name="Picture 2" descr="C:\Documents and Settings\admin\Desktop\išpardavim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2856"/>
            <a:ext cx="6264696" cy="40260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115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Antraštė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b="1" dirty="0">
                <a:hlinkClick r:id="rId2"/>
              </a:rPr>
              <a:t>Juodasis „</a:t>
            </a:r>
            <a:r>
              <a:rPr lang="lt-LT" sz="4000" b="1" dirty="0" err="1">
                <a:hlinkClick r:id="rId2"/>
              </a:rPr>
              <a:t>Maximos</a:t>
            </a:r>
            <a:r>
              <a:rPr lang="lt-LT" sz="4000" b="1" dirty="0">
                <a:hlinkClick r:id="rId2"/>
              </a:rPr>
              <a:t>“ išpardavimas okupavo Vilniaus „Akropolį“</a:t>
            </a:r>
            <a:r>
              <a:rPr lang="lt-LT" sz="4000" b="1" dirty="0"/>
              <a:t/>
            </a:r>
            <a:br>
              <a:rPr lang="lt-LT" sz="4000" b="1" dirty="0"/>
            </a:br>
            <a:endParaRPr lang="lt-LT" sz="4000" dirty="0"/>
          </a:p>
        </p:txBody>
      </p:sp>
    </p:spTree>
    <p:extLst>
      <p:ext uri="{BB962C8B-B14F-4D97-AF65-F5344CB8AC3E}">
        <p14:creationId xmlns="" xmlns:p14="http://schemas.microsoft.com/office/powerpoint/2010/main" val="11859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Komentarai...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1. </a:t>
            </a:r>
            <a:r>
              <a:rPr lang="pt-BR" dirty="0" smtClean="0"/>
              <a:t>Baisu </a:t>
            </a:r>
            <a:r>
              <a:rPr lang="pt-BR" dirty="0"/>
              <a:t>ziureti, kokie esame dusios ir kisenes ubagai </a:t>
            </a:r>
            <a:r>
              <a:rPr lang="pt-BR" dirty="0" smtClean="0"/>
              <a:t>....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2. kaip </a:t>
            </a:r>
            <a:r>
              <a:rPr lang="lt-LT" dirty="0"/>
              <a:t>gyvuliai... ką daugiau galima </a:t>
            </a:r>
            <a:r>
              <a:rPr lang="lt-LT" dirty="0" smtClean="0"/>
              <a:t>pasakyti</a:t>
            </a:r>
          </a:p>
          <a:p>
            <a:pPr marL="0" indent="0">
              <a:buNone/>
            </a:pPr>
            <a:r>
              <a:rPr lang="lt-LT" dirty="0" smtClean="0"/>
              <a:t>3. maža </a:t>
            </a:r>
            <a:r>
              <a:rPr lang="lt-LT" dirty="0"/>
              <a:t>valstybė, turėtų būti aukštas moralinis ir išsilavinimo lygis... o dabar akivaizdu , jog </a:t>
            </a:r>
            <a:r>
              <a:rPr lang="lt-LT" dirty="0" err="1"/>
              <a:t>nudebilinta</a:t>
            </a:r>
            <a:r>
              <a:rPr lang="lt-LT" dirty="0"/>
              <a:t> visuomenė </a:t>
            </a:r>
            <a:r>
              <a:rPr lang="lt-LT" dirty="0" smtClean="0"/>
              <a:t> </a:t>
            </a:r>
          </a:p>
          <a:p>
            <a:pPr marL="0" indent="0">
              <a:buNone/>
            </a:pPr>
            <a:r>
              <a:rPr lang="lt-LT" dirty="0" smtClean="0"/>
              <a:t>(iš viso 73 komentarai)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54577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4000" dirty="0"/>
              <a:t>Kokios </a:t>
            </a:r>
            <a:r>
              <a:rPr lang="en-US" sz="4000" dirty="0" err="1" smtClean="0"/>
              <a:t>vertyb</a:t>
            </a:r>
            <a:r>
              <a:rPr lang="lt-LT" sz="4000" dirty="0" smtClean="0"/>
              <a:t>ė</a:t>
            </a:r>
            <a:r>
              <a:rPr lang="en-US" sz="4000" dirty="0" smtClean="0"/>
              <a:t>s</a:t>
            </a:r>
            <a:r>
              <a:rPr lang="lt-LT" sz="4000" dirty="0" smtClean="0"/>
              <a:t> (sąvokos) turėtų </a:t>
            </a:r>
            <a:r>
              <a:rPr lang="lt-LT" sz="4000" dirty="0"/>
              <a:t>būti rašinio formuluotėje, kad argumentuodami galėtume remtis šiuo Marčėno eilėraščiu?</a:t>
            </a:r>
          </a:p>
        </p:txBody>
      </p:sp>
    </p:spTree>
    <p:extLst>
      <p:ext uri="{BB962C8B-B14F-4D97-AF65-F5344CB8AC3E}">
        <p14:creationId xmlns="" xmlns:p14="http://schemas.microsoft.com/office/powerpoint/2010/main" val="20405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Remdamiesi eilėraščiu 2- 3 sakiniais pagrįskite/paneikite mintį: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	</a:t>
            </a:r>
            <a:r>
              <a:rPr lang="lt-LT" sz="4000" dirty="0" smtClean="0"/>
              <a:t>Marčėnas „kalba savo laiko, savo kartos kalba, išsako šiuolaikinio žmogaus pasaulėjautą“.</a:t>
            </a:r>
          </a:p>
          <a:p>
            <a:pPr marL="0" indent="0">
              <a:buNone/>
            </a:pPr>
            <a:r>
              <a:rPr lang="lt-LT" sz="4000" dirty="0" smtClean="0"/>
              <a:t>					(R. Tamošaitis)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Eil</a:t>
            </a:r>
            <a:r>
              <a:rPr lang="lt-LT" dirty="0" smtClean="0"/>
              <a:t>. „</a:t>
            </a:r>
            <a:r>
              <a:rPr lang="lt-LT" dirty="0" err="1"/>
              <a:t>S</a:t>
            </a:r>
            <a:r>
              <a:rPr lang="lt-LT" dirty="0" err="1" smtClean="0"/>
              <a:t>econd</a:t>
            </a:r>
            <a:r>
              <a:rPr lang="lt-LT" dirty="0" smtClean="0"/>
              <a:t> </a:t>
            </a:r>
            <a:r>
              <a:rPr lang="lt-LT" dirty="0" err="1" smtClean="0"/>
              <a:t>Hand</a:t>
            </a:r>
            <a:r>
              <a:rPr lang="lt-LT" dirty="0" smtClean="0"/>
              <a:t>“ analizė (Pratybų </a:t>
            </a:r>
            <a:r>
              <a:rPr lang="lt-LT" dirty="0" err="1" smtClean="0"/>
              <a:t>sąsv</a:t>
            </a:r>
            <a:r>
              <a:rPr lang="lt-LT" dirty="0" smtClean="0"/>
              <a:t>. </a:t>
            </a:r>
            <a:r>
              <a:rPr lang="lt-LT" dirty="0" err="1"/>
              <a:t>p</a:t>
            </a:r>
            <a:r>
              <a:rPr lang="lt-LT" dirty="0" err="1" smtClean="0"/>
              <a:t>sl</a:t>
            </a:r>
            <a:r>
              <a:rPr lang="lt-LT" dirty="0" smtClean="0"/>
              <a:t>. 36) pagal klausimus/ Marčėno eilėraščio (žr. </a:t>
            </a:r>
            <a:r>
              <a:rPr lang="lt-LT" dirty="0" err="1" smtClean="0"/>
              <a:t>el.chrestomatiją</a:t>
            </a:r>
            <a:r>
              <a:rPr lang="lt-LT" dirty="0" smtClean="0"/>
              <a:t>) Iliustracija </a:t>
            </a:r>
            <a:r>
              <a:rPr lang="lt-LT" dirty="0" err="1" smtClean="0"/>
              <a:t>pateiktyse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82798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Kokia mūsų vartotojiška visuomenė (mes – vartotojai)?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161</Words>
  <Application>Microsoft Office PowerPoint</Application>
  <PresentationFormat>On-screen Show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Vartotojiškos visuomenės ypatybės Aido Marčėno eilėraštyje  „Maxima” </vt:lpstr>
      <vt:lpstr> Aidas Marčėnas </vt:lpstr>
      <vt:lpstr>Uždavinys </vt:lpstr>
      <vt:lpstr>http://www.youtube.com/watch?v=pEM7scky7f8</vt:lpstr>
      <vt:lpstr>Kaip tai susiję su eilėraščiu? </vt:lpstr>
      <vt:lpstr>Antraštė</vt:lpstr>
      <vt:lpstr>Komentarai...</vt:lpstr>
      <vt:lpstr>Slide 8</vt:lpstr>
      <vt:lpstr>Remdamiesi eilėraščiu 2- 3 sakiniais pagrįskite/paneikite mintį:</vt:lpstr>
      <vt:lpstr>Namų darbas</vt:lpstr>
      <vt:lpstr>Apibendrinkime</vt:lpstr>
    </vt:vector>
  </TitlesOfParts>
  <Company>Putinu_gimnazija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Aidas Marčėnas</dc:title>
  <dc:creator>Mokytojas</dc:creator>
  <cp:lastModifiedBy>Mokytojas</cp:lastModifiedBy>
  <cp:revision>13</cp:revision>
  <dcterms:created xsi:type="dcterms:W3CDTF">2013-04-08T09:39:12Z</dcterms:created>
  <dcterms:modified xsi:type="dcterms:W3CDTF">2013-04-09T08:38:54Z</dcterms:modified>
</cp:coreProperties>
</file>