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65" r:id="rId6"/>
    <p:sldId id="264" r:id="rId7"/>
    <p:sldId id="263" r:id="rId8"/>
    <p:sldId id="262" r:id="rId9"/>
    <p:sldId id="261" r:id="rId10"/>
    <p:sldId id="260" r:id="rId11"/>
    <p:sldId id="273" r:id="rId12"/>
    <p:sldId id="272" r:id="rId13"/>
    <p:sldId id="271" r:id="rId14"/>
    <p:sldId id="270" r:id="rId15"/>
    <p:sldId id="269" r:id="rId16"/>
    <p:sldId id="268" r:id="rId17"/>
    <p:sldId id="267" r:id="rId18"/>
    <p:sldId id="259" r:id="rId19"/>
    <p:sldId id="281" r:id="rId20"/>
    <p:sldId id="280" r:id="rId21"/>
    <p:sldId id="279" r:id="rId22"/>
    <p:sldId id="278" r:id="rId23"/>
    <p:sldId id="277" r:id="rId24"/>
    <p:sldId id="276" r:id="rId25"/>
    <p:sldId id="275" r:id="rId26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5B528-F8DA-473D-BE71-E5283455BCEA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4C819-168F-43C8-A850-32325E47E838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FFDD2-3467-44D6-A215-84A7A5B4AB13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8DD71-0D8B-4F3C-833E-16CD8C299070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27DBA-4092-4C8E-9DAC-B48C07B0A98D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C530E-CCEF-46B5-A739-19188352661B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62458-C767-4D41-89C5-2D407EBDFACF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ED5C9-E4A2-479E-9612-671B76285A28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6AF15-BA96-401B-8E1D-CB7BC2530379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BC499-6AC5-4184-8237-6CFFDFE72DB5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B405A-4664-40B1-A8CF-48475B05CD2D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C891A-5211-4EE3-9F36-A63CF0BB46CD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3905A-DA50-4EB0-9D6B-A2DF6A3E6703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79944-9896-44AC-964D-A370183667D1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1A158-5D2A-4ED4-91DD-9531792643DC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30DF1-9CA3-420C-A207-F02F69CE5B5A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4F437-0450-45BB-B34D-38E50988EDE1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9C528-5872-4940-A0B4-3FEE58EA8148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F5159-FC20-4944-B4F1-EB91BE56580C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28B76-BD32-40A9-B6AF-683ECF2B7603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5FE1E-746A-4371-B24B-166194F0C7D1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D4D39-40B1-45C1-A9EB-DFF47ADA90E9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B45954-A51F-4DA9-8C9D-8E4B1E650E0B}" type="datetimeFigureOut">
              <a:rPr lang="lt-LT"/>
              <a:pPr>
                <a:defRPr/>
              </a:pPr>
              <a:t>2013.03.20</a:t>
            </a:fld>
            <a:endParaRPr lang="lt-LT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B2CAE3-F608-49D7-994A-277E8960D0C3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H. Radauskas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Rytas gele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žinkelio stoty”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endParaRPr lang="en-US" sz="2200" smtClean="0"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lnSpc>
                <a:spcPct val="80000"/>
              </a:lnSpc>
            </a:pPr>
            <a:endParaRPr lang="en-US" sz="2200" smtClean="0"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lnSpc>
                <a:spcPct val="80000"/>
              </a:lnSpc>
            </a:pPr>
            <a:endParaRPr lang="en-US" sz="2200" smtClean="0"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lnSpc>
                <a:spcPct val="80000"/>
              </a:lnSpc>
            </a:pPr>
            <a:r>
              <a:rPr lang="lt-LT" sz="2200" smtClean="0">
                <a:latin typeface="Times New Roman" pitchFamily="18" charset="0"/>
                <a:cs typeface="Times New Roman" pitchFamily="18" charset="0"/>
              </a:rPr>
              <a:t>Darbą atliko: 12 klasės  </a:t>
            </a:r>
          </a:p>
          <a:p>
            <a:pPr marR="0" eaLnBrk="1" hangingPunct="1">
              <a:lnSpc>
                <a:spcPct val="80000"/>
              </a:lnSpc>
            </a:pPr>
            <a:r>
              <a:rPr lang="lt-LT" sz="2200" smtClean="0">
                <a:latin typeface="Times New Roman" pitchFamily="18" charset="0"/>
                <a:cs typeface="Times New Roman" pitchFamily="18" charset="0"/>
              </a:rPr>
              <a:t>mokinės Viktorija Plerpaitė ir Andra Gasiūnaitė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b="1" i="1" smtClean="0"/>
              <a:t>,,Rytas geležinkelio stoty”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lt-LT" sz="3200" b="1" smtClean="0">
                <a:latin typeface="Times New Roman" pitchFamily="18" charset="0"/>
                <a:cs typeface="Times New Roman" pitchFamily="18" charset="0"/>
              </a:rPr>
              <a:t>Atrieda rytas traukiniais nerimstančiais.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2996952"/>
            <a:ext cx="3498843" cy="3060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016" y="3141823"/>
            <a:ext cx="3168352" cy="2663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09713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Jo žvilgiai spindi bėgių geležim.</a:t>
            </a:r>
            <a:b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200" b="1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2276475"/>
            <a:ext cx="5303837" cy="35306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009650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Dangus ir miškas ir peronas gimsta čia</a:t>
            </a:r>
            <a:r>
              <a:rPr lang="en-US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lt-LT" sz="3200" b="1" smtClean="0">
              <a:solidFill>
                <a:schemeClr val="tx1"/>
              </a:solidFill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lt-LT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lt-LT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5825" y="2614613"/>
            <a:ext cx="3327400" cy="2513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2513013"/>
            <a:ext cx="3424237" cy="2716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652588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Kur buvo vien tik tamsuma graži.</a:t>
            </a:r>
            <a:b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200" b="1" smtClean="0">
              <a:solidFill>
                <a:schemeClr val="tx1"/>
              </a:solidFill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79613" y="2205038"/>
            <a:ext cx="4857750" cy="3659187"/>
          </a:xfr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81150"/>
          </a:xfrm>
        </p:spPr>
        <p:txBody>
          <a:bodyPr/>
          <a:lstStyle/>
          <a:p>
            <a:pPr algn="ctr" eaLnBrk="1" hangingPunct="1"/>
            <a:r>
              <a:rPr lang="lt-LT"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Iš nebuvimo, iš nakties, iš nerimo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mtClean="0">
                <a:latin typeface="Times New Roman" pitchFamily="18" charset="0"/>
                <a:cs typeface="Times New Roman" pitchFamily="18" charset="0"/>
              </a:rPr>
            </a:br>
            <a:endParaRPr lang="lt-LT" smtClean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2357438"/>
            <a:ext cx="2205037" cy="28575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2420888"/>
            <a:ext cx="381243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09713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Išėmęs mėto tolius ir medžius.</a:t>
            </a:r>
            <a:b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200" b="1" smtClean="0">
              <a:solidFill>
                <a:schemeClr val="tx1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3568" y="2276872"/>
            <a:ext cx="4060394" cy="2708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068960"/>
            <a:ext cx="3643338" cy="2381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438275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Pajutę spindulius, į pievą beriamus,</a:t>
            </a:r>
            <a:b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200" b="1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2428875"/>
            <a:ext cx="3240087" cy="24399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2428875"/>
            <a:ext cx="3311525" cy="3211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795463"/>
          </a:xfrm>
        </p:spPr>
        <p:txBody>
          <a:bodyPr/>
          <a:lstStyle/>
          <a:p>
            <a:pPr algn="ctr" eaLnBrk="1" hangingPunct="1"/>
            <a:r>
              <a:rPr lang="lt-LT"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Pravirksta rasos, kad reikės nudžiūt.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mtClean="0">
                <a:latin typeface="Times New Roman" pitchFamily="18" charset="0"/>
                <a:cs typeface="Times New Roman" pitchFamily="18" charset="0"/>
              </a:rPr>
            </a:br>
            <a:endParaRPr lang="lt-LT" smtClean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787900" y="2271713"/>
            <a:ext cx="3171825" cy="2800350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2" y="2428868"/>
            <a:ext cx="3312368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09713"/>
          </a:xfrm>
        </p:spPr>
        <p:txBody>
          <a:bodyPr/>
          <a:lstStyle/>
          <a:p>
            <a:pPr algn="ctr" eaLnBrk="1" hangingPunct="1"/>
            <a:r>
              <a:rPr lang="lt-LT"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Stoty budėtojas bučiuoja sužadėtinę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mtClean="0">
                <a:latin typeface="Times New Roman" pitchFamily="18" charset="0"/>
                <a:cs typeface="Times New Roman" pitchFamily="18" charset="0"/>
              </a:rPr>
            </a:br>
            <a:endParaRPr lang="lt-LT" smtClean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788024" y="2299738"/>
            <a:ext cx="3239646" cy="2638022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2357430"/>
            <a:ext cx="3168352" cy="22236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7240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(Sapne, po laikrodžiu, kur rodo tris</a:t>
            </a:r>
            <a:br>
              <a:rPr lang="lt-LT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[po keturių).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endParaRPr lang="lt-LT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2714625"/>
            <a:ext cx="3390900" cy="222726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4523" y="3140968"/>
            <a:ext cx="3455909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09713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 stalo juokiasi saldainis mėtinis</a:t>
            </a:r>
            <a:b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200" b="1" smtClean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9632" y="2780928"/>
            <a:ext cx="2232248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3" y="2420889"/>
            <a:ext cx="4029028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8688"/>
            <a:ext cx="8229600" cy="12144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Ir Morzė mirksi mirgančiu variu.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endParaRPr lang="lt-LT" dirty="0"/>
          </a:p>
        </p:txBody>
      </p:sp>
      <p:pic>
        <p:nvPicPr>
          <p:cNvPr id="25607" name="Picture 7" descr="telegr-aparatas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844675"/>
            <a:ext cx="4824413" cy="42481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09713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 žydro stiebo rytas kelia inkilą-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mtClean="0">
                <a:latin typeface="Times New Roman" pitchFamily="18" charset="0"/>
                <a:cs typeface="Times New Roman" pitchFamily="18" charset="0"/>
              </a:rPr>
            </a:br>
            <a:endParaRPr lang="lt-LT" smtClean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86063" y="1935163"/>
            <a:ext cx="3081337" cy="415766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81150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Raudoną dėmę tarp žalių beržų.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mtClean="0">
                <a:latin typeface="Times New Roman" pitchFamily="18" charset="0"/>
                <a:cs typeface="Times New Roman" pitchFamily="18" charset="0"/>
              </a:rPr>
            </a:br>
            <a:endParaRPr lang="lt-LT" smtClean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576" y="2132856"/>
            <a:ext cx="3245490" cy="3357586"/>
          </a:xfrm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5107" y="2290464"/>
            <a:ext cx="3103238" cy="25786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81150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 žvirbliai pešasi ant geležinkelio </a:t>
            </a:r>
            <a:b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200" b="1" smtClean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600" y="2564904"/>
            <a:ext cx="2940205" cy="2376264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1" y="2636912"/>
            <a:ext cx="3096344" cy="222711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09713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Dėl saujos saulės avižų.</a:t>
            </a:r>
            <a:br>
              <a:rPr lang="lt-LT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200" b="1" smtClean="0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76056" y="2488055"/>
            <a:ext cx="2423762" cy="2921344"/>
          </a:xfrm>
          <a:prstGeom prst="roundRect">
            <a:avLst>
              <a:gd name="adj" fmla="val 16667"/>
            </a:avLst>
          </a:prstGeom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2500313"/>
            <a:ext cx="2714625" cy="292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Pavadin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mo reik</a:t>
            </a:r>
            <a:r>
              <a:rPr lang="lt-LT" smtClean="0">
                <a:latin typeface="Times New Roman" pitchFamily="18" charset="0"/>
                <a:cs typeface="Times New Roman" pitchFamily="18" charset="0"/>
              </a:rPr>
              <a:t>šmė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684213" y="2060575"/>
            <a:ext cx="7920037" cy="4264025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Pavadinimas nurodo veiksmo laik</a:t>
            </a: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ą („rytas“) ir veiksmo vietą („geležinkelio stoty“). Jis akcentuoja, kad kažkas arba laukia atvykstančio, arba pats išvyksta ar išlydi.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Veiksmas vyksta išskirtinėje vietoje.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>
                <a:latin typeface="Times New Roman" pitchFamily="18" charset="0"/>
                <a:cs typeface="Times New Roman" pitchFamily="18" charset="0"/>
              </a:rPr>
              <a:t>Eilėraščio tema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971550" y="2133600"/>
            <a:ext cx="7129463" cy="411321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buFont typeface="Wingdings 2" pitchFamily="18" charset="2"/>
              <a:buNone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	Eilėraštyje yra kalbama apie lyrinį ,,aš”, kuris stebi ryte atvykstančius traukinius.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>
                <a:latin typeface="Times New Roman" pitchFamily="18" charset="0"/>
                <a:cs typeface="Times New Roman" pitchFamily="18" charset="0"/>
              </a:rPr>
              <a:t>Eilėraščio pasaulis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684213" y="1935163"/>
            <a:ext cx="7775575" cy="4389437"/>
          </a:xfrm>
        </p:spPr>
        <p:txBody>
          <a:bodyPr/>
          <a:lstStyle/>
          <a:p>
            <a:pPr eaLnBrk="1" hangingPunct="1"/>
            <a:endParaRPr lang="lt-LT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lt-LT" sz="2400" i="1" smtClean="0">
                <a:latin typeface="Times New Roman" pitchFamily="18" charset="0"/>
                <a:cs typeface="Times New Roman" pitchFamily="18" charset="0"/>
              </a:rPr>
              <a:t>Skaidrus, šviesus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: ,,Pajutę spindulius, į pievą beriamus,   				Pravirksta rasos, kad reikės nudžiūt.”</a:t>
            </a:r>
          </a:p>
          <a:p>
            <a:pPr eaLnBrk="1" hangingPunct="1"/>
            <a:r>
              <a:rPr lang="lt-LT" sz="2400" i="1" smtClean="0">
                <a:latin typeface="Times New Roman" pitchFamily="18" charset="0"/>
                <a:cs typeface="Times New Roman" pitchFamily="18" charset="0"/>
              </a:rPr>
              <a:t>Ryškus:</a:t>
            </a:r>
            <a:r>
              <a:rPr lang="lt-LT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,,Ant žydro stiebo rytas kelia inkilą-</a:t>
            </a:r>
          </a:p>
          <a:p>
            <a:pPr eaLnBrk="1" hangingPunct="1">
              <a:buFont typeface="Wingdings 2" pitchFamily="18" charset="2"/>
              <a:buNone/>
            </a:pP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		        Raudoną dėmę tarp žalių beržų.”</a:t>
            </a:r>
          </a:p>
          <a:p>
            <a:pPr eaLnBrk="1" hangingPunct="1"/>
            <a:r>
              <a:rPr lang="lt-LT" sz="2400" i="1" smtClean="0">
                <a:latin typeface="Times New Roman" pitchFamily="18" charset="0"/>
                <a:cs typeface="Times New Roman" pitchFamily="18" charset="0"/>
              </a:rPr>
              <a:t>Neįprastas: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 ,,Ant stalo juokiasi saldainis mėtinis,</a:t>
            </a:r>
          </a:p>
          <a:p>
            <a:pPr eaLnBrk="1" hangingPunct="1">
              <a:buFont typeface="Wingdings 2" pitchFamily="18" charset="2"/>
              <a:buNone/>
            </a:pP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			   Ir Morzė mirksi mirgančiu variu.”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>
                <a:latin typeface="Times New Roman" pitchFamily="18" charset="0"/>
                <a:cs typeface="Times New Roman" pitchFamily="18" charset="0"/>
              </a:rPr>
              <a:t>Eilėraščio žmogus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755650" y="1935163"/>
            <a:ext cx="7931150" cy="43894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lt-LT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Eilėraščio  žmogus yra dvilypis: apimtas liūdesio,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vienišas, svajingas, tačiau ir romantiškas, linksmas. </a:t>
            </a:r>
          </a:p>
          <a:p>
            <a:pPr algn="just" eaLnBrk="1" hangingPunct="1">
              <a:buFont typeface="Wingdings 2" pitchFamily="18" charset="2"/>
              <a:buNone/>
            </a:pPr>
            <a:endParaRPr lang="lt-LT" sz="2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>
                <a:latin typeface="Times New Roman" pitchFamily="18" charset="0"/>
                <a:cs typeface="Times New Roman" pitchFamily="18" charset="0"/>
              </a:rPr>
              <a:t>Eilėraščio nuotaika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539750" y="1989138"/>
            <a:ext cx="7993063" cy="4389437"/>
          </a:xfrm>
        </p:spPr>
        <p:txBody>
          <a:bodyPr/>
          <a:lstStyle/>
          <a:p>
            <a:pPr marL="0" eaLnBrk="1" hangingPunct="1">
              <a:buFont typeface="Wingdings 2" pitchFamily="18" charset="2"/>
              <a:buNone/>
            </a:pPr>
            <a:endParaRPr lang="lt-LT" smtClean="0">
              <a:latin typeface="Times New Roman" pitchFamily="18" charset="0"/>
              <a:cs typeface="Times New Roman" pitchFamily="18" charset="0"/>
            </a:endParaRPr>
          </a:p>
          <a:p>
            <a:pPr marL="0" algn="just" eaLnBrk="1" hangingPunct="1">
              <a:buFont typeface="Wingdings 2" pitchFamily="18" charset="2"/>
              <a:buNone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Eilėraščio nuotaika nerami, kaip tą rytą atriedantys traukiniai. Tas nerimas kyla iš nežinojimo:</a:t>
            </a:r>
          </a:p>
          <a:p>
            <a:pPr marL="0" algn="just" eaLnBrk="1" hangingPunct="1">
              <a:buFont typeface="Wingdings 2" pitchFamily="18" charset="2"/>
              <a:buNone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 ,,Iš nebuvimo, iš nakties, iš nerimo</a:t>
            </a:r>
          </a:p>
          <a:p>
            <a:pPr marL="0" algn="just" eaLnBrk="1" hangingPunct="1">
              <a:buFont typeface="Wingdings 2" pitchFamily="18" charset="2"/>
              <a:buNone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   Išėmęs mėto tolius ir medžius.”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>
                <a:latin typeface="Times New Roman" pitchFamily="18" charset="0"/>
                <a:cs typeface="Times New Roman" pitchFamily="18" charset="0"/>
              </a:rPr>
              <a:t>Eilėraščio idėja ir vertybės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  <a:p>
            <a:pPr eaLnBrk="1" hangingPunct="1"/>
            <a:r>
              <a:rPr lang="lt-LT" smtClean="0"/>
              <a:t>Idėja: žmogus yra bejėgis prieš laiką, nes laikas nesustabdomas, kaip ir gyvenimas jis bėga greitai, o žmogus turi jam paklusti. Tačiau reikia mokėti džiaugtis laiko tėkme, nes tik jis atneša</a:t>
            </a:r>
            <a:r>
              <a:rPr lang="lt-LT" smtClean="0">
                <a:latin typeface="Arial" charset="0"/>
              </a:rPr>
              <a:t> vis</a:t>
            </a:r>
            <a:r>
              <a:rPr lang="lt-LT" smtClean="0"/>
              <a:t> kažk</a:t>
            </a:r>
            <a:r>
              <a:rPr lang="lt-LT" smtClean="0">
                <a:latin typeface="Arial" charset="0"/>
              </a:rPr>
              <a:t>ą</a:t>
            </a:r>
            <a:r>
              <a:rPr lang="lt-LT" smtClean="0"/>
              <a:t> naujo.</a:t>
            </a:r>
          </a:p>
          <a:p>
            <a:pPr eaLnBrk="1" hangingPunct="1"/>
            <a:r>
              <a:rPr lang="lt-LT" smtClean="0"/>
              <a:t>Vertybės:  jausmai, laukimas, kančia.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>
                <a:latin typeface="Times New Roman" pitchFamily="18" charset="0"/>
                <a:cs typeface="Times New Roman" pitchFamily="18" charset="0"/>
              </a:rPr>
              <a:t>Eilėraščio kalba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  <a:p>
            <a:pPr eaLnBrk="1" hangingPunct="1"/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Epitetai: ,,traukiniais nerimstančiais”; ,, tamsuma graži”; ,,saldainis mėtinis”; ,,mirgančiu variu”; ,,žydro stiebo”; ,,raudoną dėmę”; ,,žalių beržų”; ,,saulės avižų”.</a:t>
            </a:r>
          </a:p>
          <a:p>
            <a:pPr eaLnBrk="1" hangingPunct="1"/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Personifikacijos: ,,atrieda rytas”; ,,dangus ir miškas ir peronas gimsta čia”; ,,pravirksta rasos”; ,,rytas kelia inkilą”; „juokiasi saldainis“.</a:t>
            </a:r>
          </a:p>
          <a:p>
            <a:pPr eaLnBrk="1" hangingPunct="1">
              <a:buFont typeface="Wingdings 2" pitchFamily="18" charset="2"/>
              <a:buNone/>
            </a:pPr>
            <a:endParaRPr lang="lt-LT" smtClean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Content Placeholder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272087"/>
          </a:xfrm>
        </p:spPr>
        <p:txBody>
          <a:bodyPr/>
          <a:lstStyle/>
          <a:p>
            <a:pPr marL="250825" algn="ctr" eaLnBrk="1" hangingPunct="1">
              <a:spcBef>
                <a:spcPts val="3600"/>
              </a:spcBef>
              <a:buFont typeface="Wingdings 2" pitchFamily="18" charset="2"/>
              <a:buNone/>
            </a:pPr>
            <a:r>
              <a:rPr lang="lt-LT" sz="5400" b="1" i="1" smtClean="0">
                <a:latin typeface="Times New Roman" pitchFamily="18" charset="0"/>
                <a:cs typeface="Times New Roman" pitchFamily="18" charset="0"/>
              </a:rPr>
              <a:t>AČIŪ UŽ DĖMESĮ</a:t>
            </a:r>
            <a:r>
              <a:rPr lang="en-US" sz="5400" b="1" i="1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lt-LT" sz="5400" b="1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800" y="2348880"/>
            <a:ext cx="3312368" cy="3359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185</TotalTime>
  <Words>300</Words>
  <Application>Microsoft Office PowerPoint</Application>
  <PresentationFormat>On-screen Show (4:3)</PresentationFormat>
  <Paragraphs>53</Paragraphs>
  <Slides>25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Dizaino šablonas</vt:lpstr>
      </vt:variant>
      <vt:variant>
        <vt:i4>4</vt:i4>
      </vt:variant>
      <vt:variant>
        <vt:lpstr>Skaidrių pavadinimai</vt:lpstr>
      </vt:variant>
      <vt:variant>
        <vt:i4>25</vt:i4>
      </vt:variant>
    </vt:vector>
  </HeadingPairs>
  <TitlesOfParts>
    <vt:vector size="34" baseType="lpstr">
      <vt:lpstr>Arial</vt:lpstr>
      <vt:lpstr>Calibri</vt:lpstr>
      <vt:lpstr>Constantia</vt:lpstr>
      <vt:lpstr>Wingdings 2</vt:lpstr>
      <vt:lpstr>Times New Roman</vt:lpstr>
      <vt:lpstr>Flow</vt:lpstr>
      <vt:lpstr>Flow</vt:lpstr>
      <vt:lpstr>Flow</vt:lpstr>
      <vt:lpstr>Flow</vt:lpstr>
      <vt:lpstr>Skaidrė 1</vt:lpstr>
      <vt:lpstr>,,Rytas geležinkelio stoty”</vt:lpstr>
      <vt:lpstr>Jo žvilgiai spindi bėgių geležim. </vt:lpstr>
      <vt:lpstr>Dangus ir miškas ir peronas gimsta čia,</vt:lpstr>
      <vt:lpstr>Kur buvo vien tik tamsuma graži. </vt:lpstr>
      <vt:lpstr>Iš nebuvimo, iš nakties, iš nerimo </vt:lpstr>
      <vt:lpstr>Išėmęs mėto tolius ir medžius. </vt:lpstr>
      <vt:lpstr>Pajutę spindulius, į pievą beriamus, </vt:lpstr>
      <vt:lpstr>Pravirksta rasos, kad reikės nudžiūt. </vt:lpstr>
      <vt:lpstr>Stoty budėtojas bučiuoja sužadėtinę </vt:lpstr>
      <vt:lpstr>(Sapne, po laikrodžiu, kur rodo tris [po keturių). </vt:lpstr>
      <vt:lpstr>Ant stalo juokiasi saldainis mėtinis </vt:lpstr>
      <vt:lpstr> Ir Morzė mirksi mirgančiu variu. </vt:lpstr>
      <vt:lpstr>Ant žydro stiebo rytas kelia inkilą- </vt:lpstr>
      <vt:lpstr>Raudoną dėmę tarp žalių beržų. </vt:lpstr>
      <vt:lpstr>Du žvirbliai pešasi ant geležinkelio  </vt:lpstr>
      <vt:lpstr>Dėl saujos saulės avižų. </vt:lpstr>
      <vt:lpstr>Pavadinimo reikšmė</vt:lpstr>
      <vt:lpstr>Eilėraščio tema</vt:lpstr>
      <vt:lpstr>Eilėraščio pasaulis</vt:lpstr>
      <vt:lpstr>Eilėraščio žmogus</vt:lpstr>
      <vt:lpstr>Eilėraščio nuotaika</vt:lpstr>
      <vt:lpstr>Eilėraščio idėja ir vertybės</vt:lpstr>
      <vt:lpstr>Eilėraščio kalba</vt:lpstr>
      <vt:lpstr>Skaidrė 25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,,Rytas geležinkelio stoty”</dc:title>
  <dc:creator>Viktorija</dc:creator>
  <cp:lastModifiedBy>User</cp:lastModifiedBy>
  <cp:revision>23</cp:revision>
  <dcterms:created xsi:type="dcterms:W3CDTF">2013-01-21T17:34:53Z</dcterms:created>
  <dcterms:modified xsi:type="dcterms:W3CDTF">2013-03-20T17:37:26Z</dcterms:modified>
</cp:coreProperties>
</file>