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6"/>
  </p:notesMasterIdLst>
  <p:handoutMasterIdLst>
    <p:handoutMasterId r:id="rId17"/>
  </p:handoutMasterIdLst>
  <p:sldIdLst>
    <p:sldId id="256" r:id="rId2"/>
    <p:sldId id="272" r:id="rId3"/>
    <p:sldId id="258" r:id="rId4"/>
    <p:sldId id="267" r:id="rId5"/>
    <p:sldId id="259" r:id="rId6"/>
    <p:sldId id="263" r:id="rId7"/>
    <p:sldId id="260" r:id="rId8"/>
    <p:sldId id="261" r:id="rId9"/>
    <p:sldId id="262" r:id="rId10"/>
    <p:sldId id="264" r:id="rId11"/>
    <p:sldId id="265" r:id="rId12"/>
    <p:sldId id="268" r:id="rId13"/>
    <p:sldId id="266" r:id="rId14"/>
    <p:sldId id="269" r:id="rId15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0" d="100"/>
          <a:sy n="70" d="100"/>
        </p:scale>
        <p:origin x="-2814" y="-9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5B463C-8E66-4B8F-A984-7A1DF01DE8CE}" type="datetimeFigureOut">
              <a:rPr lang="lt-LT" smtClean="0"/>
              <a:pPr/>
              <a:t>2013.03.20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367B82-6DB8-4E99-8F23-0FA8265F4FB3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="" xmlns:p14="http://schemas.microsoft.com/office/powerpoint/2010/main" val="26722684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E15BEE-0743-424D-9FDD-2FAF090CFEB6}" type="datetimeFigureOut">
              <a:rPr lang="lt-LT" smtClean="0"/>
              <a:pPr/>
              <a:t>2013.03.20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D33973-3D39-4FA9-9A6D-F8872A78DF7A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="" xmlns:p14="http://schemas.microsoft.com/office/powerpoint/2010/main" val="8622471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dirty="0" smtClean="0"/>
              <a:t>Prisiminimai</a:t>
            </a:r>
            <a:r>
              <a:rPr lang="lt-LT" baseline="0" dirty="0" smtClean="0"/>
              <a:t> apie </a:t>
            </a:r>
            <a:r>
              <a:rPr lang="lt-LT" baseline="0" dirty="0" err="1" smtClean="0"/>
              <a:t>Kutalius</a:t>
            </a:r>
            <a:r>
              <a:rPr lang="lt-LT" baseline="0" dirty="0" smtClean="0"/>
              <a:t> 26psl., nuotrauka iš 164psl, gimnazistas</a:t>
            </a:r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D33973-3D39-4FA9-9A6D-F8872A78DF7A}" type="slidenum">
              <a:rPr lang="lt-LT" smtClean="0"/>
              <a:pPr/>
              <a:t>5</a:t>
            </a:fld>
            <a:endParaRPr lang="lt-LT"/>
          </a:p>
        </p:txBody>
      </p:sp>
    </p:spTree>
    <p:extLst>
      <p:ext uri="{BB962C8B-B14F-4D97-AF65-F5344CB8AC3E}">
        <p14:creationId xmlns="" xmlns:p14="http://schemas.microsoft.com/office/powerpoint/2010/main" val="41705002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D33973-3D39-4FA9-9A6D-F8872A78DF7A}" type="slidenum">
              <a:rPr lang="lt-LT" smtClean="0"/>
              <a:pPr/>
              <a:t>7</a:t>
            </a:fld>
            <a:endParaRPr lang="lt-LT"/>
          </a:p>
        </p:txBody>
      </p:sp>
    </p:spTree>
    <p:extLst>
      <p:ext uri="{BB962C8B-B14F-4D97-AF65-F5344CB8AC3E}">
        <p14:creationId xmlns="" xmlns:p14="http://schemas.microsoft.com/office/powerpoint/2010/main" val="678066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F0DA5-9967-4F52-A64E-A7EA50D0AC30}" type="datetime1">
              <a:rPr lang="lt-LT" smtClean="0"/>
              <a:t>2013.03.20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DE7F6-0508-4E25-9457-21111524DFDE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2EE29-06BA-43BE-AEB4-FB5531AD6423}" type="datetime1">
              <a:rPr lang="lt-LT" smtClean="0"/>
              <a:t>2013.03.20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DE7F6-0508-4E25-9457-21111524DFDE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kcijos antraštė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63798-7BE1-45F9-8F7F-2438056F9F09}" type="datetime1">
              <a:rPr lang="lt-LT" smtClean="0"/>
              <a:t>2013.03.20</a:t>
            </a:fld>
            <a:endParaRPr lang="lt-LT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DE7F6-0508-4E25-9457-21111524DFDE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D9350-6015-4E99-B36D-FA2C2222E4C2}" type="datetime1">
              <a:rPr lang="lt-LT" smtClean="0"/>
              <a:t>2013.03.20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DE7F6-0508-4E25-9457-21111524DFDE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7E21A-EC0D-4F07-8A4C-BF37FA4DA82E}" type="datetime1">
              <a:rPr lang="lt-LT" smtClean="0"/>
              <a:t>2013.03.20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DE7F6-0508-4E25-9457-21111524DFDE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3EB2D-679F-47DB-B8B6-4E080DFB215C}" type="datetime1">
              <a:rPr lang="lt-LT" smtClean="0"/>
              <a:t>2013.03.20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DE7F6-0508-4E25-9457-21111524DFDE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9FCEF-ED6B-481B-8C3B-610DA4B03779}" type="datetime1">
              <a:rPr lang="lt-LT" smtClean="0"/>
              <a:t>2013.03.20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DE7F6-0508-4E25-9457-21111524DFDE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6520E-6A2A-4371-97BB-621FB0DA7F59}" type="datetime1">
              <a:rPr lang="lt-LT" smtClean="0"/>
              <a:t>2013.03.20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DE7F6-0508-4E25-9457-21111524DFDE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 smtClean="0"/>
              <a:t>Spustelėkite piktogr. norėdami įtraukti pav.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00936-FD4E-47BB-A674-E20F56BF8C7F}" type="datetime1">
              <a:rPr lang="lt-LT" smtClean="0"/>
              <a:t>2013.03.20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DE7F6-0508-4E25-9457-21111524DFDE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98C16-DDEC-4FD0-A1DE-8BEB16F934D9}" type="datetime1">
              <a:rPr lang="lt-LT" smtClean="0"/>
              <a:t>2013.03.20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DE7F6-0508-4E25-9457-21111524DFDE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B1A7D-CAD9-451E-828C-B26CFE0311AC}" type="datetime1">
              <a:rPr lang="lt-LT" smtClean="0"/>
              <a:t>2013.03.20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DE7F6-0508-4E25-9457-21111524DFDE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ADAFFE22-CE0D-4B36-9B43-A38C75B56A9D}" type="datetime1">
              <a:rPr lang="lt-LT" smtClean="0"/>
              <a:t>2013.03.20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37ADE7F6-0508-4E25-9457-21111524DFDE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slide" Target="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jpeg"/><Relationship Id="rId5" Type="http://schemas.openxmlformats.org/officeDocument/2006/relationships/slide" Target="slide9.xml"/><Relationship Id="rId4" Type="http://schemas.openxmlformats.org/officeDocument/2006/relationships/slide" Target="slide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slide" Target="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jpeg"/><Relationship Id="rId5" Type="http://schemas.openxmlformats.org/officeDocument/2006/relationships/slide" Target="slide9.xml"/><Relationship Id="rId4" Type="http://schemas.openxmlformats.org/officeDocument/2006/relationships/slide" Target="slide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slide" Target="slide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slide" Target="sl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lt/imgres?q=aleksandras+stulginskio+kapas&amp;um=1&amp;hl=lt&amp;rlz=1R2ADSA_ltLT436&amp;biw=1440&amp;bih=626&amp;tbm=isch&amp;tbnid=vfPHYDYyi1vG-M:&amp;imgrefurl=http://www.silale.lt/go.php/lit/_Lankytinos_vietos/232&amp;docid=4Nvm3s9VPLj06M&amp;imgurl=http://www.silale.lt/silale/m/m_images/wfiles/A.-Stulginskio-gimtine-Kutaliuose.jpg&amp;w=1024&amp;h=768&amp;ei=GH-mTvngM7Hc4QSGxPzrDw&amp;zoom=1&amp;iact=rc&amp;dur=270&amp;sig=111833495219198864499&amp;page=1&amp;tbnh=124&amp;tbnw=165&amp;start=0&amp;ndsp=21&amp;ved=1t:429,r:12,s:0&amp;tx=114&amp;ty=30" TargetMode="External"/><Relationship Id="rId2" Type="http://schemas.openxmlformats.org/officeDocument/2006/relationships/hyperlink" Target="http://www.google.lt/imgres?q=aleksandras+stulginskio+kapas&amp;um=1&amp;hl=lt&amp;rlz=1R2ADSA_ltLT436&amp;biw=1440&amp;bih=626&amp;tbm=isch&amp;tbnid=Ze0p5F2V-wXrmM:&amp;imgrefurl=http://www.xxiamzius.lt/numeriai/2010/03/05/index.html&amp;docid=1BwGATwqGNP35M&amp;imgurl=http://www.xxiamzius.lt/numeriai/2010/03/05/foto/xxi_2010_03_05_stulginskis_DSC0274466.jpg&amp;w=300&amp;h=450&amp;ei=GH-mTvngM7Hc4QSGxPzrDw&amp;zoom=1&amp;iact=hc&amp;vpx=175&amp;vpy=113&amp;dur=695&amp;hovh=275&amp;hovw=183&amp;tx=86&amp;ty=121&amp;sig=111833495219198864499&amp;page=1&amp;tbnh=146&amp;tbnw=97&amp;start=0&amp;ndsp=22&amp;ved=1t:429,r:0,s:0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lt.wikipedia.org/wiki/Aleksandras_Stulginskis" TargetMode="External"/><Relationship Id="rId4" Type="http://schemas.openxmlformats.org/officeDocument/2006/relationships/hyperlink" Target="http://www.istorineprezidentura.lt/index.php?content=36&amp;lang=lt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Antraštė 1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4000" dirty="0" smtClean="0"/>
              <a:t>Aleksandras Stulginskis (1885-1969)</a:t>
            </a:r>
            <a:endParaRPr lang="lt-LT" sz="4000" dirty="0"/>
          </a:p>
        </p:txBody>
      </p:sp>
    </p:spTree>
    <p:extLst>
      <p:ext uri="{BB962C8B-B14F-4D97-AF65-F5344CB8AC3E}">
        <p14:creationId xmlns="" xmlns:p14="http://schemas.microsoft.com/office/powerpoint/2010/main" val="94393115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332656"/>
            <a:ext cx="4888108" cy="6309320"/>
          </a:xfr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347864" y="5373216"/>
            <a:ext cx="3672408" cy="1301006"/>
          </a:xfr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lt-LT" sz="1800" dirty="0" smtClean="0">
                <a:ln w="13335" cmpd="sng">
                  <a:noFill/>
                  <a:prstDash val="solid"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Mūsų lietuvių maža, mes galime iškilti tik savo mokslu, gabumais, darbštumu...</a:t>
            </a:r>
            <a:endParaRPr lang="lt-LT" sz="1800" dirty="0">
              <a:ln w="13335" cmpd="sng">
                <a:noFill/>
                <a:prstDash val="solid"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1600" y="476672"/>
            <a:ext cx="6984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600" dirty="0" smtClean="0">
                <a:latin typeface="Times New Roman" pitchFamily="18" charset="0"/>
                <a:cs typeface="Times New Roman" pitchFamily="18" charset="0"/>
              </a:rPr>
              <a:t>Tikslas:</a:t>
            </a:r>
            <a:endParaRPr lang="lt-LT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03648" y="1988840"/>
            <a:ext cx="597666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800" dirty="0" smtClean="0">
                <a:latin typeface="Times New Roman" pitchFamily="18" charset="0"/>
                <a:cs typeface="Times New Roman" pitchFamily="18" charset="0"/>
              </a:rPr>
              <a:t>Pristatyti Aleksandro Stulginskio asmenybę, jo gyvenimą bei pėdsakus </a:t>
            </a:r>
            <a:r>
              <a:rPr lang="lt-LT" sz="2800" dirty="0" err="1" smtClean="0">
                <a:latin typeface="Times New Roman" pitchFamily="18" charset="0"/>
                <a:cs typeface="Times New Roman" pitchFamily="18" charset="0"/>
              </a:rPr>
              <a:t>Kaltinėnuose</a:t>
            </a:r>
            <a:r>
              <a:rPr lang="lt-LT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lt-LT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58958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ntraštė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Gyvenimo etapai:</a:t>
            </a:r>
            <a:endParaRPr lang="lt-LT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urinio vietos rezervavimo ženklas 9"/>
          <p:cNvSpPr>
            <a:spLocks noGrp="1"/>
          </p:cNvSpPr>
          <p:nvPr>
            <p:ph sz="half" idx="1"/>
          </p:nvPr>
        </p:nvSpPr>
        <p:spPr>
          <a:xfrm>
            <a:off x="457200" y="2204864"/>
            <a:ext cx="4330824" cy="3921299"/>
          </a:xfrm>
        </p:spPr>
        <p:txBody>
          <a:bodyPr/>
          <a:lstStyle/>
          <a:p>
            <a:r>
              <a:rPr lang="lt-LT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Jaunystė;</a:t>
            </a:r>
            <a:endParaRPr lang="lt-LT" dirty="0" smtClean="0">
              <a:solidFill>
                <a:schemeClr val="accent5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lt-LT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Branda;</a:t>
            </a:r>
            <a:endParaRPr lang="lt-LT" dirty="0" smtClean="0">
              <a:solidFill>
                <a:schemeClr val="accent5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lt-LT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  <a:hlinkClick r:id="rId4" action="ppaction://hlinksldjump"/>
              </a:rPr>
              <a:t>Gyvenimo saulėlydis;</a:t>
            </a:r>
            <a:endParaRPr lang="lt-LT" dirty="0" smtClean="0">
              <a:solidFill>
                <a:schemeClr val="accent5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lt-LT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  <a:hlinkClick r:id="rId5" action="ppaction://hlinksldjump"/>
              </a:rPr>
              <a:t>Įamžinimas </a:t>
            </a:r>
            <a:r>
              <a:rPr lang="lt-LT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  <a:hlinkClick r:id="rId5" action="ppaction://hlinksldjump"/>
              </a:rPr>
              <a:t>Kaltinėnuose</a:t>
            </a:r>
            <a:r>
              <a:rPr lang="lt-LT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  <a:hlinkClick r:id="rId5" action="ppaction://hlinksldjump"/>
              </a:rPr>
              <a:t>.</a:t>
            </a:r>
            <a:endParaRPr lang="lt-LT" dirty="0">
              <a:solidFill>
                <a:schemeClr val="accent5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Turinio vietos rezervavimo ženklas 5"/>
          <p:cNvPicPr>
            <a:picLocks noGrp="1" noChangeAspect="1"/>
          </p:cNvPicPr>
          <p:nvPr>
            <p:ph sz="half" idx="2"/>
          </p:nvPr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-6" t="4772" r="-6" b="7511"/>
          <a:stretch/>
        </p:blipFill>
        <p:spPr>
          <a:xfrm>
            <a:off x="5436096" y="1916832"/>
            <a:ext cx="3024335" cy="3876923"/>
          </a:xfrm>
        </p:spPr>
      </p:pic>
    </p:spTree>
    <p:extLst>
      <p:ext uri="{BB962C8B-B14F-4D97-AF65-F5344CB8AC3E}">
        <p14:creationId xmlns="" xmlns:p14="http://schemas.microsoft.com/office/powerpoint/2010/main" val="3613026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ntraštė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Gyvenimo etapai:</a:t>
            </a:r>
            <a:endParaRPr lang="lt-LT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urinio vietos rezervavimo ženklas 9"/>
          <p:cNvSpPr>
            <a:spLocks noGrp="1"/>
          </p:cNvSpPr>
          <p:nvPr>
            <p:ph sz="half" idx="1"/>
          </p:nvPr>
        </p:nvSpPr>
        <p:spPr>
          <a:xfrm>
            <a:off x="457200" y="2204864"/>
            <a:ext cx="4330824" cy="3921299"/>
          </a:xfrm>
        </p:spPr>
        <p:txBody>
          <a:bodyPr/>
          <a:lstStyle/>
          <a:p>
            <a:r>
              <a:rPr lang="lt-LT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Jaunystė;</a:t>
            </a:r>
            <a:endParaRPr lang="lt-LT" dirty="0" smtClean="0">
              <a:solidFill>
                <a:schemeClr val="accent5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lt-LT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Branda;</a:t>
            </a:r>
            <a:endParaRPr lang="lt-LT" dirty="0" smtClean="0">
              <a:solidFill>
                <a:schemeClr val="accent5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lt-LT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  <a:hlinkClick r:id="rId4" action="ppaction://hlinksldjump"/>
              </a:rPr>
              <a:t>Gyvenimo saulėlydis;</a:t>
            </a:r>
            <a:endParaRPr lang="lt-LT" dirty="0" smtClean="0">
              <a:solidFill>
                <a:schemeClr val="accent5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lt-LT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  <a:hlinkClick r:id="rId5" action="ppaction://hlinksldjump"/>
              </a:rPr>
              <a:t>Įamžinimas </a:t>
            </a:r>
            <a:r>
              <a:rPr lang="lt-LT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  <a:hlinkClick r:id="rId5" action="ppaction://hlinksldjump"/>
              </a:rPr>
              <a:t>Kaltinėnuose</a:t>
            </a:r>
            <a:r>
              <a:rPr lang="lt-LT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  <a:hlinkClick r:id="rId5" action="ppaction://hlinksldjump"/>
              </a:rPr>
              <a:t>.</a:t>
            </a:r>
            <a:endParaRPr lang="lt-LT" dirty="0">
              <a:solidFill>
                <a:schemeClr val="accent5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Turinio vietos rezervavimo ženklas 5"/>
          <p:cNvPicPr>
            <a:picLocks noGrp="1" noChangeAspect="1"/>
          </p:cNvPicPr>
          <p:nvPr>
            <p:ph sz="half" idx="2"/>
          </p:nvPr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-6" t="4772" r="-6" b="7511"/>
          <a:stretch/>
        </p:blipFill>
        <p:spPr>
          <a:xfrm>
            <a:off x="5436096" y="1916832"/>
            <a:ext cx="3024335" cy="3876923"/>
          </a:xfrm>
        </p:spPr>
      </p:pic>
    </p:spTree>
    <p:extLst>
      <p:ext uri="{BB962C8B-B14F-4D97-AF65-F5344CB8AC3E}">
        <p14:creationId xmlns="" xmlns:p14="http://schemas.microsoft.com/office/powerpoint/2010/main" val="3579781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Jaunystė:</a:t>
            </a:r>
            <a:endParaRPr lang="lt-LT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Aleksandras </a:t>
            </a:r>
            <a:r>
              <a:rPr lang="lt-LT" dirty="0">
                <a:latin typeface="Times New Roman" pitchFamily="18" charset="0"/>
                <a:cs typeface="Times New Roman" pitchFamily="18" charset="0"/>
              </a:rPr>
              <a:t>buvo jauniausias – 12-tas vaikas bežemių valstiečių Marijonos ir Dominyko Stulginskių šeimoje. Mokėsi </a:t>
            </a:r>
            <a:r>
              <a:rPr lang="lt-LT" dirty="0" err="1">
                <a:latin typeface="Times New Roman" pitchFamily="18" charset="0"/>
                <a:cs typeface="Times New Roman" pitchFamily="18" charset="0"/>
              </a:rPr>
              <a:t>Kaltinėnų</a:t>
            </a:r>
            <a:r>
              <a:rPr lang="lt-LT" dirty="0">
                <a:latin typeface="Times New Roman" pitchFamily="18" charset="0"/>
                <a:cs typeface="Times New Roman" pitchFamily="18" charset="0"/>
              </a:rPr>
              <a:t> liaudies mokykloje, metus dirbo </a:t>
            </a:r>
            <a:r>
              <a:rPr lang="lt-LT" dirty="0" err="1">
                <a:latin typeface="Times New Roman" pitchFamily="18" charset="0"/>
                <a:cs typeface="Times New Roman" pitchFamily="18" charset="0"/>
              </a:rPr>
              <a:t>Kaltinėnų</a:t>
            </a:r>
            <a:r>
              <a:rPr lang="lt-LT" dirty="0">
                <a:latin typeface="Times New Roman" pitchFamily="18" charset="0"/>
                <a:cs typeface="Times New Roman" pitchFamily="18" charset="0"/>
              </a:rPr>
              <a:t> valsčiaus raštininko 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padėjėjo padėjėju.</a:t>
            </a:r>
            <a:endParaRPr lang="lt-LT" dirty="0">
              <a:latin typeface="Times New Roman" pitchFamily="18" charset="0"/>
              <a:cs typeface="Times New Roman" pitchFamily="18" charset="0"/>
            </a:endParaRPr>
          </a:p>
          <a:p>
            <a:endParaRPr lang="lt-LT" dirty="0" smtClean="0"/>
          </a:p>
          <a:p>
            <a:pPr marL="0" indent="0">
              <a:buNone/>
            </a:pPr>
            <a:endParaRPr lang="lt-LT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77" y="1600200"/>
            <a:ext cx="3276446" cy="4525963"/>
          </a:xfrm>
          <a:ln w="50800">
            <a:solidFill>
              <a:schemeClr val="tx1"/>
            </a:solidFill>
            <a:miter lim="800000"/>
          </a:ln>
        </p:spPr>
      </p:pic>
      <p:sp>
        <p:nvSpPr>
          <p:cNvPr id="4" name="Veiksmo mygtukas: grįžti 3">
            <a:hlinkClick r:id="rId4" action="ppaction://hlinksldjump" highlightClick="1"/>
          </p:cNvPr>
          <p:cNvSpPr/>
          <p:nvPr/>
        </p:nvSpPr>
        <p:spPr>
          <a:xfrm>
            <a:off x="8424428" y="6381328"/>
            <a:ext cx="504056" cy="288032"/>
          </a:xfrm>
          <a:prstGeom prst="actionButtonReturn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="" xmlns:p14="http://schemas.microsoft.com/office/powerpoint/2010/main" val="2100133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Branda:</a:t>
            </a:r>
            <a:endParaRPr lang="lt-LT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755576" y="2060848"/>
            <a:ext cx="3384376" cy="3168353"/>
          </a:xfrm>
        </p:spPr>
        <p:txBody>
          <a:bodyPr/>
          <a:lstStyle/>
          <a:p>
            <a:pPr marL="0" indent="0" algn="ctr">
              <a:buNone/>
            </a:pP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1920 m</a:t>
            </a:r>
            <a:r>
              <a:rPr lang="lt-LT" dirty="0">
                <a:latin typeface="Times New Roman" pitchFamily="18" charset="0"/>
                <a:cs typeface="Times New Roman" pitchFamily="18" charset="0"/>
              </a:rPr>
              <a:t>. vedė Oną Matulaitytę, su kuria susilaukė dukros 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Aldonos.</a:t>
            </a:r>
            <a:endParaRPr lang="lt-LT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Turinio vietos rezervavimo ženklas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844824"/>
            <a:ext cx="3870429" cy="3096343"/>
          </a:xfrm>
          <a:ln w="57150">
            <a:solidFill>
              <a:schemeClr val="tx1"/>
            </a:solidFill>
            <a:miter lim="800000"/>
          </a:ln>
        </p:spPr>
      </p:pic>
    </p:spTree>
    <p:extLst>
      <p:ext uri="{BB962C8B-B14F-4D97-AF65-F5344CB8AC3E}">
        <p14:creationId xmlns="" xmlns:p14="http://schemas.microsoft.com/office/powerpoint/2010/main" val="1040692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/>
          <a:lstStyle/>
          <a:p>
            <a:pPr algn="ctr"/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Branda:</a:t>
            </a:r>
            <a:endParaRPr lang="lt-LT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1"/>
          </p:nvPr>
        </p:nvSpPr>
        <p:spPr>
          <a:xfrm>
            <a:off x="899592" y="1844824"/>
            <a:ext cx="3606552" cy="4309939"/>
          </a:xfrm>
        </p:spPr>
        <p:txBody>
          <a:bodyPr/>
          <a:lstStyle/>
          <a:p>
            <a:pPr marL="0" indent="0" algn="ctr">
              <a:buNone/>
            </a:pPr>
            <a:r>
              <a:rPr lang="lt-LT" dirty="0">
                <a:latin typeface="Times New Roman" pitchFamily="18" charset="0"/>
                <a:cs typeface="Times New Roman" pitchFamily="18" charset="0"/>
              </a:rPr>
              <a:t>I Seimas (1922 </a:t>
            </a:r>
            <a:r>
              <a:rPr lang="lt-LT" dirty="0" err="1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lt-LT" dirty="0">
                <a:latin typeface="Times New Roman" pitchFamily="18" charset="0"/>
                <a:cs typeface="Times New Roman" pitchFamily="18" charset="0"/>
              </a:rPr>
              <a:t>.) A.Stulginskį išrinko Lietuvos Respublikos Prezidentu, II Seimas jį perrinko Prezidentu (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1923 </a:t>
            </a:r>
            <a:r>
              <a:rPr lang="lt-LT" dirty="0">
                <a:latin typeface="Times New Roman" pitchFamily="18" charset="0"/>
                <a:cs typeface="Times New Roman" pitchFamily="18" charset="0"/>
              </a:rPr>
              <a:t>06 – 1926 06).</a:t>
            </a:r>
          </a:p>
        </p:txBody>
      </p:sp>
      <p:pic>
        <p:nvPicPr>
          <p:cNvPr id="3" name="Turinio vietos rezervavimo ženklas 2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3974" y="1628800"/>
            <a:ext cx="2978466" cy="4675693"/>
          </a:xfrm>
          <a:ln w="57150">
            <a:solidFill>
              <a:schemeClr val="tx1"/>
            </a:solidFill>
            <a:miter lim="800000"/>
          </a:ln>
        </p:spPr>
      </p:pic>
      <p:sp>
        <p:nvSpPr>
          <p:cNvPr id="5" name="Veiksmo mygtukas: grįžti 4">
            <a:hlinkClick r:id="rId4" action="ppaction://hlinksldjump" highlightClick="1"/>
          </p:cNvPr>
          <p:cNvSpPr/>
          <p:nvPr/>
        </p:nvSpPr>
        <p:spPr>
          <a:xfrm>
            <a:off x="8248736" y="6395292"/>
            <a:ext cx="648072" cy="288032"/>
          </a:xfrm>
          <a:prstGeom prst="actionButtonRetur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="" xmlns:p14="http://schemas.microsoft.com/office/powerpoint/2010/main" val="3588841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Gyvenimo saulėlydis:</a:t>
            </a:r>
            <a:endParaRPr lang="lt-LT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683568" y="1628800"/>
            <a:ext cx="4104456" cy="4497363"/>
          </a:xfrm>
        </p:spPr>
        <p:txBody>
          <a:bodyPr>
            <a:normAutofit lnSpcReduction="10000"/>
          </a:bodyPr>
          <a:lstStyle/>
          <a:p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1927 m. pasitraukia iš aktyvios politinės veiklos;</a:t>
            </a:r>
          </a:p>
          <a:p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1941 m. ištremiamas į </a:t>
            </a:r>
            <a:r>
              <a:rPr lang="lt-LT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ibirą;</a:t>
            </a:r>
          </a:p>
          <a:p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1952 m. nuteisiamas kalėti 25 m., bet 1956 m. grįžta į Lietuvą;</a:t>
            </a:r>
          </a:p>
          <a:p>
            <a:r>
              <a:rPr lang="lt-LT" dirty="0">
                <a:latin typeface="Times New Roman" pitchFamily="18" charset="0"/>
                <a:cs typeface="Times New Roman" pitchFamily="18" charset="0"/>
              </a:rPr>
              <a:t>1969 </a:t>
            </a:r>
            <a:r>
              <a:rPr lang="lt-LT" dirty="0" err="1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lt-LT" dirty="0">
                <a:latin typeface="Times New Roman" pitchFamily="18" charset="0"/>
                <a:cs typeface="Times New Roman" pitchFamily="18" charset="0"/>
              </a:rPr>
              <a:t>. rugsėjo 22 </a:t>
            </a:r>
            <a:r>
              <a:rPr lang="lt-LT" dirty="0" err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lt-LT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miršta Kaune.</a:t>
            </a:r>
            <a:endParaRPr lang="lt-LT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Turinio vietos rezervavimo ženklas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3284984"/>
            <a:ext cx="3771969" cy="2394263"/>
          </a:xfrm>
        </p:spPr>
      </p:pic>
      <p:sp>
        <p:nvSpPr>
          <p:cNvPr id="4" name="Veiksmo mygtukas: grįžti 3">
            <a:hlinkClick r:id="rId3" action="ppaction://hlinksldjump" highlightClick="1"/>
          </p:cNvPr>
          <p:cNvSpPr/>
          <p:nvPr/>
        </p:nvSpPr>
        <p:spPr>
          <a:xfrm>
            <a:off x="8339980" y="6381328"/>
            <a:ext cx="576064" cy="277068"/>
          </a:xfrm>
          <a:prstGeom prst="actionButtonRetur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="" xmlns:p14="http://schemas.microsoft.com/office/powerpoint/2010/main" val="180089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Įamžinimas:</a:t>
            </a:r>
            <a:endParaRPr lang="lt-LT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323528" y="2564904"/>
            <a:ext cx="3754760" cy="3661867"/>
          </a:xfrm>
        </p:spPr>
        <p:txBody>
          <a:bodyPr/>
          <a:lstStyle/>
          <a:p>
            <a:pPr marL="0" indent="0" algn="ctr">
              <a:buNone/>
            </a:pP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Atminimo koplytstulpis Kūtalių kaime.</a:t>
            </a:r>
            <a:endParaRPr lang="lt-LT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Turinio vietos rezervavimo ženklas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1772816"/>
            <a:ext cx="4422411" cy="3316808"/>
          </a:xfrm>
          <a:ln w="57150">
            <a:solidFill>
              <a:schemeClr val="tx1"/>
            </a:solidFill>
            <a:miter lim="800000"/>
          </a:ln>
        </p:spPr>
      </p:pic>
    </p:spTree>
    <p:extLst>
      <p:ext uri="{BB962C8B-B14F-4D97-AF65-F5344CB8AC3E}">
        <p14:creationId xmlns="" xmlns:p14="http://schemas.microsoft.com/office/powerpoint/2010/main" val="949639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>
                <a:latin typeface="Times New Roman" pitchFamily="18" charset="0"/>
                <a:cs typeface="Times New Roman" pitchFamily="18" charset="0"/>
              </a:rPr>
              <a:t>Įamžinimas: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683568" y="2348880"/>
            <a:ext cx="3884240" cy="3921299"/>
          </a:xfrm>
        </p:spPr>
        <p:txBody>
          <a:bodyPr/>
          <a:lstStyle/>
          <a:p>
            <a:pPr marL="0" lvl="0" indent="0" algn="ctr">
              <a:buClr>
                <a:srgbClr val="759AA5">
                  <a:lumMod val="60000"/>
                  <a:lumOff val="40000"/>
                </a:srgbClr>
              </a:buClr>
              <a:buNone/>
            </a:pPr>
            <a:r>
              <a:rPr lang="lt-LT" sz="2800" dirty="0">
                <a:solidFill>
                  <a:srgbClr val="DFE6D0"/>
                </a:solidFill>
                <a:latin typeface="Times New Roman" pitchFamily="18" charset="0"/>
                <a:cs typeface="Times New Roman" pitchFamily="18" charset="0"/>
              </a:rPr>
              <a:t>Atminimo lenta prie </a:t>
            </a:r>
            <a:r>
              <a:rPr lang="lt-LT" sz="2800" dirty="0" err="1">
                <a:solidFill>
                  <a:srgbClr val="DFE6D0"/>
                </a:solidFill>
                <a:latin typeface="Times New Roman" pitchFamily="18" charset="0"/>
                <a:cs typeface="Times New Roman" pitchFamily="18" charset="0"/>
              </a:rPr>
              <a:t>Kaltinėnų</a:t>
            </a:r>
            <a:r>
              <a:rPr lang="lt-LT" sz="2800" dirty="0">
                <a:solidFill>
                  <a:srgbClr val="DFE6D0"/>
                </a:solidFill>
                <a:latin typeface="Times New Roman" pitchFamily="18" charset="0"/>
                <a:cs typeface="Times New Roman" pitchFamily="18" charset="0"/>
              </a:rPr>
              <a:t> pašto;</a:t>
            </a:r>
          </a:p>
          <a:p>
            <a:endParaRPr lang="lt-LT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628800"/>
            <a:ext cx="3394472" cy="4525963"/>
          </a:xfrm>
          <a:ln w="50800">
            <a:solidFill>
              <a:schemeClr val="tx1"/>
            </a:solidFill>
            <a:miter lim="800000"/>
          </a:ln>
        </p:spPr>
      </p:pic>
    </p:spTree>
    <p:extLst>
      <p:ext uri="{BB962C8B-B14F-4D97-AF65-F5344CB8AC3E}">
        <p14:creationId xmlns="" xmlns:p14="http://schemas.microsoft.com/office/powerpoint/2010/main" val="1748673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>
                <a:latin typeface="Times New Roman" pitchFamily="18" charset="0"/>
                <a:cs typeface="Times New Roman" pitchFamily="18" charset="0"/>
              </a:rPr>
              <a:t>Įamžinimas: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2204864"/>
            <a:ext cx="3034680" cy="3921299"/>
          </a:xfrm>
        </p:spPr>
        <p:txBody>
          <a:bodyPr/>
          <a:lstStyle/>
          <a:p>
            <a:pPr marL="0" indent="0" algn="ctr">
              <a:buNone/>
            </a:pPr>
            <a:r>
              <a:rPr lang="lt-LT" dirty="0">
                <a:latin typeface="Times New Roman" pitchFamily="18" charset="0"/>
                <a:cs typeface="Times New Roman" pitchFamily="18" charset="0"/>
              </a:rPr>
              <a:t>Jo vardu pavadinta gimnazija;</a:t>
            </a:r>
          </a:p>
          <a:p>
            <a:pPr marL="0" indent="0">
              <a:buNone/>
            </a:pPr>
            <a:endParaRPr lang="lt-LT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1697490"/>
            <a:ext cx="4906888" cy="3680166"/>
          </a:xfrm>
          <a:ln w="50800">
            <a:solidFill>
              <a:schemeClr val="tx1"/>
            </a:solidFill>
            <a:miter lim="800000"/>
          </a:ln>
        </p:spPr>
      </p:pic>
    </p:spTree>
    <p:extLst>
      <p:ext uri="{BB962C8B-B14F-4D97-AF65-F5344CB8AC3E}">
        <p14:creationId xmlns="" xmlns:p14="http://schemas.microsoft.com/office/powerpoint/2010/main" val="1672464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Išvados:</a:t>
            </a:r>
            <a:endParaRPr lang="lt-LT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065315"/>
          </a:xfrm>
        </p:spPr>
        <p:txBody>
          <a:bodyPr/>
          <a:lstStyle/>
          <a:p>
            <a:pPr marL="0" lvl="0" indent="0" algn="ctr">
              <a:buNone/>
            </a:pPr>
            <a:r>
              <a:rPr lang="lt-LT" sz="2800" dirty="0">
                <a:latin typeface="Times New Roman" pitchFamily="18" charset="0"/>
                <a:cs typeface="Times New Roman" pitchFamily="18" charset="0"/>
              </a:rPr>
              <a:t>Prezidentas Aleksandras Stulginskis buvo išskirtinai šviesi ir tauri asmenybė. Jo gili krikščionybės meilė, </a:t>
            </a:r>
            <a:r>
              <a:rPr lang="lt-LT" sz="2800" dirty="0" err="1">
                <a:latin typeface="Times New Roman" pitchFamily="18" charset="0"/>
                <a:cs typeface="Times New Roman" pitchFamily="18" charset="0"/>
              </a:rPr>
              <a:t>bekompromisinis</a:t>
            </a:r>
            <a:r>
              <a:rPr lang="lt-LT" sz="2800" dirty="0">
                <a:latin typeface="Times New Roman" pitchFamily="18" charset="0"/>
                <a:cs typeface="Times New Roman" pitchFamily="18" charset="0"/>
              </a:rPr>
              <a:t> prisirišimas prie demokratijos principų ir visiškas atsidavimas lietuvių tautai šviečia pačiu gražiausiu pavyzdžiu dabarties ir ateities kartoms.</a:t>
            </a:r>
          </a:p>
          <a:p>
            <a:pPr algn="ctr"/>
            <a:endParaRPr lang="lt-LT" dirty="0"/>
          </a:p>
        </p:txBody>
      </p:sp>
      <p:sp>
        <p:nvSpPr>
          <p:cNvPr id="3" name="Veiksmo mygtukas: pirmyn arba paskesnis 2">
            <a:hlinkClick r:id="" action="ppaction://hlinkshowjump?jump=lastslide" highlightClick="1"/>
          </p:cNvPr>
          <p:cNvSpPr/>
          <p:nvPr/>
        </p:nvSpPr>
        <p:spPr>
          <a:xfrm>
            <a:off x="8405576" y="6417332"/>
            <a:ext cx="504056" cy="216024"/>
          </a:xfrm>
          <a:prstGeom prst="actionButtonForwardNex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="" xmlns:p14="http://schemas.microsoft.com/office/powerpoint/2010/main" val="4261300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Šaltiniai:</a:t>
            </a:r>
            <a:endParaRPr lang="lt-LT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urinio vietos rezervavimo ženklas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1200" u="sng" dirty="0">
                <a:hlinkClick r:id="rId2"/>
              </a:rPr>
              <a:t>http://www.google.lt/imgres?q=aleksandras+stulginskio+kapas&amp;um=1&amp;hl=lt&amp;rlz=1R2ADSA_ltLT436&amp;biw=1440&amp;bih=626&amp;tbm=isch&amp;tbnid=Ze0p5F2V-wXrmM:&amp;imgrefurl=http://www.xxiamzius.lt/numeriai/2010/03/05/index.html&amp;docid=1BwGATwqGNP35M&amp;imgurl=http://www.xxiamzius.lt/numeriai/2010/03/05/foto/xxi_2010_03_05_stulginskis_DSC0274466.jpg&amp;w=300&amp;h=450&amp;ei=GH-mTvngM7Hc4QSGxPzrDw&amp;zoom=1&amp;iact=hc&amp;vpx=175&amp;vpy=113&amp;dur=695&amp;hovh=275&amp;hovw=183&amp;tx=86&amp;ty=121&amp;sig=111833495219198864499&amp;page=1&amp;tbnh=146&amp;tbnw=97&amp;start=0&amp;ndsp=22&amp;ved=1t:429,r:0,s:0</a:t>
            </a:r>
            <a:endParaRPr lang="lt-LT" sz="1200" dirty="0"/>
          </a:p>
          <a:p>
            <a:r>
              <a:rPr lang="lt-LT" sz="1200" u="sng" dirty="0">
                <a:hlinkClick r:id="rId3"/>
              </a:rPr>
              <a:t>http://www.google.lt/imgres?q=aleksandras+stulginskio+kapas&amp;um=1&amp;hl=lt&amp;rlz=1R2ADSA_ltLT436&amp;biw=1440&amp;bih=626&amp;tbm=isch&amp;tbnid=vfPHYDYyi1vG-M:&amp;imgrefurl=http://www.silale.lt/go.php/lit/_Lankytinos_vietos/232&amp;docid=4Nvm3s9VPLj06M&amp;imgurl=http://www.silale.lt/silale/m/m_images/wfiles/A.-Stulginskio-gimtine-Kutaliuose.jpg&amp;w=1024&amp;h=768&amp;ei=GH-mTvngM7Hc4QSGxPzrDw&amp;zoom=1&amp;iact=rc&amp;dur=270&amp;sig=111833495219198864499&amp;page=1&amp;tbnh=124&amp;tbnw=165&amp;start=0&amp;ndsp=21&amp;ved=1t:429,r:12,s:0&amp;tx=114&amp;ty=30</a:t>
            </a:r>
            <a:endParaRPr lang="lt-LT" sz="1200" dirty="0"/>
          </a:p>
          <a:p>
            <a:r>
              <a:rPr lang="lt-LT" sz="1200" dirty="0">
                <a:hlinkClick r:id="rId4"/>
              </a:rPr>
              <a:t>http://www.istorineprezidentura.lt/index.php?content=36&amp;lang=lt</a:t>
            </a:r>
            <a:r>
              <a:rPr lang="lt-LT" sz="1200" dirty="0"/>
              <a:t/>
            </a:r>
            <a:br>
              <a:rPr lang="lt-LT" sz="1200" dirty="0"/>
            </a:br>
            <a:r>
              <a:rPr lang="lt-LT" sz="1200" dirty="0">
                <a:hlinkClick r:id="rId5"/>
              </a:rPr>
              <a:t>http://</a:t>
            </a:r>
            <a:r>
              <a:rPr lang="lt-LT" sz="1200" dirty="0" smtClean="0">
                <a:hlinkClick r:id="rId5"/>
              </a:rPr>
              <a:t>lt.wikipedia.org/wiki/Aleksandras_Stulginskis</a:t>
            </a:r>
            <a:r>
              <a:rPr lang="lt-LT" sz="1200" dirty="0" smtClean="0"/>
              <a:t> </a:t>
            </a:r>
          </a:p>
          <a:p>
            <a:r>
              <a:rPr lang="lt-LT" sz="1200" dirty="0"/>
              <a:t>http://www.google.lt/imgres?q=stulginskis&amp;um=1&amp;hl=lt&amp;sa=N&amp;rlz=1W1ADSA_ltLT436&amp;biw=1440&amp;bih=665&amp;tbm=isch&amp;tbnid=hFtxt1i2m1Y3DM:&amp;imgrefurl=http://www.archyvai.lt/exhibitions/stulginskis/p27.htm&amp;docid=ShCb1UoRrug0PM&amp;imgurl=http://</a:t>
            </a:r>
            <a:r>
              <a:rPr lang="lt-LT" sz="1200" dirty="0" smtClean="0"/>
              <a:t>www.archyvai.lt/exhibitions/stulginskis/p27.jpg&amp;w=289&amp;h=420&amp;ei=3JSnTqrfMsjEsgaRm4HVDQ&amp;zoom=1&amp;iact=hc&amp;vpx=979&amp;vpy=273&amp;dur=16&amp;hovh=271&amp;hovw=186&amp;tx=113&amp;ty=145&amp;sig=111833495219198864499&amp;page=3&amp;tbnh=146&amp;tbnw=112&amp;start=48&amp;ndsp=24&amp;ved=1t:429,r:5,s:48</a:t>
            </a:r>
          </a:p>
          <a:p>
            <a:r>
              <a:rPr lang="lt-LT" sz="1200" dirty="0" smtClean="0"/>
              <a:t>Aleksandras Stulginskis – „Atsiminimai“</a:t>
            </a:r>
          </a:p>
        </p:txBody>
      </p:sp>
    </p:spTree>
    <p:extLst>
      <p:ext uri="{BB962C8B-B14F-4D97-AF65-F5344CB8AC3E}">
        <p14:creationId xmlns="" xmlns:p14="http://schemas.microsoft.com/office/powerpoint/2010/main" val="3706670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3"/>
          <p:cNvSpPr>
            <a:spLocks noGrp="1"/>
          </p:cNvSpPr>
          <p:nvPr>
            <p:ph type="title"/>
          </p:nvPr>
        </p:nvSpPr>
        <p:spPr>
          <a:xfrm>
            <a:off x="467544" y="1988840"/>
            <a:ext cx="8229600" cy="1512168"/>
          </a:xfrm>
        </p:spPr>
        <p:txBody>
          <a:bodyPr>
            <a:noAutofit/>
          </a:bodyPr>
          <a:lstStyle/>
          <a:p>
            <a:pPr algn="ctr"/>
            <a:r>
              <a:rPr lang="lt-LT" sz="9600" i="1" dirty="0" smtClean="0">
                <a:latin typeface="Arabic Typesetting" pitchFamily="66" charset="-78"/>
                <a:cs typeface="Arabic Typesetting" pitchFamily="66" charset="-78"/>
              </a:rPr>
              <a:t>Ačiū už dėmesį</a:t>
            </a:r>
            <a:endParaRPr lang="lt-LT" sz="9600" i="1" dirty="0">
              <a:latin typeface="Arabic Typesetting" pitchFamily="66" charset="-78"/>
              <a:cs typeface="Arabic Typesetting" pitchFamily="66" charset="-7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06072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ogas">
  <a:themeElements>
    <a:clrScheme name="Stogas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Įprasta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togas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289</TotalTime>
  <Words>250</Words>
  <Application>Microsoft Office PowerPoint</Application>
  <PresentationFormat>Demonstracija ekrane (4:3)</PresentationFormat>
  <Paragraphs>43</Paragraphs>
  <Slides>14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14</vt:i4>
      </vt:variant>
    </vt:vector>
  </HeadingPairs>
  <TitlesOfParts>
    <vt:vector size="15" baseType="lpstr">
      <vt:lpstr>Stogas</vt:lpstr>
      <vt:lpstr>Aleksandras Stulginskis (1885-1969)</vt:lpstr>
      <vt:lpstr>Mūsų lietuvių maža, mes galime iškilti tik savo mokslu, gabumais, darbštumu...</vt:lpstr>
      <vt:lpstr>Gyvenimo etapai:</vt:lpstr>
      <vt:lpstr>Gyvenimo etapai:</vt:lpstr>
      <vt:lpstr>Jaunystė:</vt:lpstr>
      <vt:lpstr>Branda:</vt:lpstr>
      <vt:lpstr>Branda:</vt:lpstr>
      <vt:lpstr>Gyvenimo saulėlydis:</vt:lpstr>
      <vt:lpstr>Įamžinimas:</vt:lpstr>
      <vt:lpstr>Įamžinimas:</vt:lpstr>
      <vt:lpstr>Įamžinimas:</vt:lpstr>
      <vt:lpstr>Išvados:</vt:lpstr>
      <vt:lpstr>Šaltiniai:</vt:lpstr>
      <vt:lpstr>Ačiū už dėmesį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Aleksandras Stulginskis (1885-1969)</dc:title>
  <dc:creator>Matematika16</dc:creator>
  <cp:lastModifiedBy>Petras</cp:lastModifiedBy>
  <cp:revision>46</cp:revision>
  <dcterms:created xsi:type="dcterms:W3CDTF">2011-10-25T05:38:33Z</dcterms:created>
  <dcterms:modified xsi:type="dcterms:W3CDTF">2013-03-20T07:38:12Z</dcterms:modified>
</cp:coreProperties>
</file>