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7" r:id="rId11"/>
    <p:sldId id="263" r:id="rId12"/>
    <p:sldId id="266"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379"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360177-781F-49CE-8301-9C8C73B39F38}"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AE9C83DE-6A74-42FD-8272-DB33B48CAA11}">
      <dgm:prSet phldrT="[Text]"/>
      <dgm:spPr/>
      <dgm:t>
        <a:bodyPr/>
        <a:lstStyle/>
        <a:p>
          <a:r>
            <a:rPr lang="lt-LT" dirty="0" smtClean="0"/>
            <a:t>Lietuvos Didžioji Kunigaikštystė</a:t>
          </a:r>
          <a:endParaRPr lang="en-US" dirty="0"/>
        </a:p>
      </dgm:t>
    </dgm:pt>
    <dgm:pt modelId="{85CCBB7F-E360-4152-9FBA-74F9CB1E3BDA}" type="parTrans" cxnId="{BFD29B30-5DC1-4235-B82E-69A35234613F}">
      <dgm:prSet/>
      <dgm:spPr/>
      <dgm:t>
        <a:bodyPr/>
        <a:lstStyle/>
        <a:p>
          <a:endParaRPr lang="en-US"/>
        </a:p>
      </dgm:t>
    </dgm:pt>
    <dgm:pt modelId="{8DD6E145-39C3-4C9A-B2AA-BA89C49EB143}" type="sibTrans" cxnId="{BFD29B30-5DC1-4235-B82E-69A35234613F}">
      <dgm:prSet/>
      <dgm:spPr/>
      <dgm:t>
        <a:bodyPr/>
        <a:lstStyle/>
        <a:p>
          <a:endParaRPr lang="en-US"/>
        </a:p>
      </dgm:t>
    </dgm:pt>
    <dgm:pt modelId="{AAFDDFA5-64FD-4594-A68D-C6CE70BCA45A}">
      <dgm:prSet phldrT="[Text]"/>
      <dgm:spPr/>
      <dgm:t>
        <a:bodyPr/>
        <a:lstStyle/>
        <a:p>
          <a:r>
            <a:rPr lang="lt-LT" dirty="0" smtClean="0"/>
            <a:t>Mažoji Lietuva</a:t>
          </a:r>
          <a:endParaRPr lang="en-US" dirty="0"/>
        </a:p>
      </dgm:t>
    </dgm:pt>
    <dgm:pt modelId="{5CCF45AE-9426-40F6-A99A-DB270B35B204}" type="parTrans" cxnId="{FB7486BB-0DA4-4212-B98C-7098719EF7F5}">
      <dgm:prSet/>
      <dgm:spPr/>
      <dgm:t>
        <a:bodyPr/>
        <a:lstStyle/>
        <a:p>
          <a:endParaRPr lang="en-US"/>
        </a:p>
      </dgm:t>
    </dgm:pt>
    <dgm:pt modelId="{075B5E00-FBD9-4B93-9C32-33AFABAE703E}" type="sibTrans" cxnId="{FB7486BB-0DA4-4212-B98C-7098719EF7F5}">
      <dgm:prSet/>
      <dgm:spPr/>
      <dgm:t>
        <a:bodyPr/>
        <a:lstStyle/>
        <a:p>
          <a:endParaRPr lang="en-US"/>
        </a:p>
      </dgm:t>
    </dgm:pt>
    <dgm:pt modelId="{71CB1B36-A29B-452D-8B29-A67882D3D6AA}" type="pres">
      <dgm:prSet presAssocID="{11360177-781F-49CE-8301-9C8C73B39F38}" presName="compositeShape" presStyleCnt="0">
        <dgm:presLayoutVars>
          <dgm:chMax val="2"/>
          <dgm:dir/>
          <dgm:resizeHandles val="exact"/>
        </dgm:presLayoutVars>
      </dgm:prSet>
      <dgm:spPr/>
      <dgm:t>
        <a:bodyPr/>
        <a:lstStyle/>
        <a:p>
          <a:endParaRPr lang="en-US"/>
        </a:p>
      </dgm:t>
    </dgm:pt>
    <dgm:pt modelId="{BFC82DB9-2BE6-4A5A-A8F6-B5459D408DED}" type="pres">
      <dgm:prSet presAssocID="{11360177-781F-49CE-8301-9C8C73B39F38}" presName="ribbon" presStyleLbl="node1" presStyleIdx="0" presStyleCnt="1"/>
      <dgm:spPr/>
    </dgm:pt>
    <dgm:pt modelId="{D0BDA79A-8391-4928-95D0-B3B6B1FEC26C}" type="pres">
      <dgm:prSet presAssocID="{11360177-781F-49CE-8301-9C8C73B39F38}" presName="leftArrowText" presStyleLbl="node1" presStyleIdx="0" presStyleCnt="1">
        <dgm:presLayoutVars>
          <dgm:chMax val="0"/>
          <dgm:bulletEnabled val="1"/>
        </dgm:presLayoutVars>
      </dgm:prSet>
      <dgm:spPr/>
      <dgm:t>
        <a:bodyPr/>
        <a:lstStyle/>
        <a:p>
          <a:endParaRPr lang="en-US"/>
        </a:p>
      </dgm:t>
    </dgm:pt>
    <dgm:pt modelId="{8BF3FAA0-4B50-4DF8-860D-FAF23C71237C}" type="pres">
      <dgm:prSet presAssocID="{11360177-781F-49CE-8301-9C8C73B39F38}" presName="rightArrowText" presStyleLbl="node1" presStyleIdx="0" presStyleCnt="1">
        <dgm:presLayoutVars>
          <dgm:chMax val="0"/>
          <dgm:bulletEnabled val="1"/>
        </dgm:presLayoutVars>
      </dgm:prSet>
      <dgm:spPr/>
      <dgm:t>
        <a:bodyPr/>
        <a:lstStyle/>
        <a:p>
          <a:endParaRPr lang="en-US"/>
        </a:p>
      </dgm:t>
    </dgm:pt>
  </dgm:ptLst>
  <dgm:cxnLst>
    <dgm:cxn modelId="{BB252796-C1B3-4126-B67C-798C9EA211DE}" type="presOf" srcId="{AAFDDFA5-64FD-4594-A68D-C6CE70BCA45A}" destId="{8BF3FAA0-4B50-4DF8-860D-FAF23C71237C}" srcOrd="0" destOrd="0" presId="urn:microsoft.com/office/officeart/2005/8/layout/arrow6"/>
    <dgm:cxn modelId="{1635190B-5108-4647-9086-EF0249DFBB23}" type="presOf" srcId="{AE9C83DE-6A74-42FD-8272-DB33B48CAA11}" destId="{D0BDA79A-8391-4928-95D0-B3B6B1FEC26C}" srcOrd="0" destOrd="0" presId="urn:microsoft.com/office/officeart/2005/8/layout/arrow6"/>
    <dgm:cxn modelId="{FB7486BB-0DA4-4212-B98C-7098719EF7F5}" srcId="{11360177-781F-49CE-8301-9C8C73B39F38}" destId="{AAFDDFA5-64FD-4594-A68D-C6CE70BCA45A}" srcOrd="1" destOrd="0" parTransId="{5CCF45AE-9426-40F6-A99A-DB270B35B204}" sibTransId="{075B5E00-FBD9-4B93-9C32-33AFABAE703E}"/>
    <dgm:cxn modelId="{BFD29B30-5DC1-4235-B82E-69A35234613F}" srcId="{11360177-781F-49CE-8301-9C8C73B39F38}" destId="{AE9C83DE-6A74-42FD-8272-DB33B48CAA11}" srcOrd="0" destOrd="0" parTransId="{85CCBB7F-E360-4152-9FBA-74F9CB1E3BDA}" sibTransId="{8DD6E145-39C3-4C9A-B2AA-BA89C49EB143}"/>
    <dgm:cxn modelId="{A09C795D-F68E-46F1-923D-C3E052EBCB15}" type="presOf" srcId="{11360177-781F-49CE-8301-9C8C73B39F38}" destId="{71CB1B36-A29B-452D-8B29-A67882D3D6AA}" srcOrd="0" destOrd="0" presId="urn:microsoft.com/office/officeart/2005/8/layout/arrow6"/>
    <dgm:cxn modelId="{B6AC6C12-540F-4A67-B446-B8BB1F2E14EB}" type="presParOf" srcId="{71CB1B36-A29B-452D-8B29-A67882D3D6AA}" destId="{BFC82DB9-2BE6-4A5A-A8F6-B5459D408DED}" srcOrd="0" destOrd="0" presId="urn:microsoft.com/office/officeart/2005/8/layout/arrow6"/>
    <dgm:cxn modelId="{C4BC8513-9AAB-491A-9E03-845AD7822EFE}" type="presParOf" srcId="{71CB1B36-A29B-452D-8B29-A67882D3D6AA}" destId="{D0BDA79A-8391-4928-95D0-B3B6B1FEC26C}" srcOrd="1" destOrd="0" presId="urn:microsoft.com/office/officeart/2005/8/layout/arrow6"/>
    <dgm:cxn modelId="{A56665B1-F866-4FB6-A5C1-E480CB128FC2}" type="presParOf" srcId="{71CB1B36-A29B-452D-8B29-A67882D3D6AA}" destId="{8BF3FAA0-4B50-4DF8-860D-FAF23C71237C}" srcOrd="2" destOrd="0" presId="urn:microsoft.com/office/officeart/2005/8/layout/arrow6"/>
  </dgm:cxnLst>
  <dgm:bg/>
  <dgm:whole/>
</dgm:dataModel>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FAC5CB9-A7D1-4B24-8AE3-916415DC4F22}" type="datetimeFigureOut">
              <a:rPr lang="en-US" smtClean="0"/>
              <a:pPr/>
              <a:t>2/7/2013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AC22B3B-9896-450C-A774-E24132345C19}"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FAC5CB9-A7D1-4B24-8AE3-916415DC4F22}" type="datetimeFigureOut">
              <a:rPr lang="en-US" smtClean="0"/>
              <a:pPr/>
              <a:t>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AC22B3B-9896-450C-A774-E24132345C19}"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FAC5CB9-A7D1-4B24-8AE3-916415DC4F22}" type="datetimeFigureOut">
              <a:rPr lang="en-US" smtClean="0"/>
              <a:pPr/>
              <a:t>2/7/2013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AC22B3B-9896-450C-A774-E24132345C19}"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FAC5CB9-A7D1-4B24-8AE3-916415DC4F22}" type="datetimeFigureOut">
              <a:rPr lang="en-US" smtClean="0"/>
              <a:pPr/>
              <a:t>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C22B3B-9896-450C-A774-E24132345C19}"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FAC5CB9-A7D1-4B24-8AE3-916415DC4F22}" type="datetimeFigureOut">
              <a:rPr lang="en-US" smtClean="0"/>
              <a:pPr/>
              <a:t>2/7/2013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AC22B3B-9896-450C-A774-E24132345C19}"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FAC5CB9-A7D1-4B24-8AE3-916415DC4F22}" type="datetimeFigureOut">
              <a:rPr lang="en-US" smtClean="0"/>
              <a:pPr/>
              <a:t>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AC22B3B-9896-450C-A774-E24132345C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FAC5CB9-A7D1-4B24-8AE3-916415DC4F22}" type="datetimeFigureOut">
              <a:rPr lang="en-US" smtClean="0"/>
              <a:pPr/>
              <a:t>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AC22B3B-9896-450C-A774-E24132345C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AC22B3B-9896-450C-A774-E24132345C19}"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FAC5CB9-A7D1-4B24-8AE3-916415DC4F22}" type="datetimeFigureOut">
              <a:rPr lang="en-US" smtClean="0"/>
              <a:pPr/>
              <a:t>2/7/2013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AC22B3B-9896-450C-A774-E24132345C19}"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FAC5CB9-A7D1-4B24-8AE3-916415DC4F22}" type="datetimeFigureOut">
              <a:rPr lang="en-US" smtClean="0"/>
              <a:pPr/>
              <a:t>2/7/2013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FAC5CB9-A7D1-4B24-8AE3-916415DC4F22}" type="datetimeFigureOut">
              <a:rPr lang="en-US" smtClean="0"/>
              <a:pPr/>
              <a:t>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C22B3B-9896-450C-A774-E24132345C1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AC22B3B-9896-450C-A774-E24132345C19}"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FAC5CB9-A7D1-4B24-8AE3-916415DC4F22}" type="datetimeFigureOut">
              <a:rPr lang="en-US" smtClean="0"/>
              <a:pPr/>
              <a:t>2/7/2013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FAC5CB9-A7D1-4B24-8AE3-916415DC4F22}" type="datetimeFigureOut">
              <a:rPr lang="en-US" smtClean="0"/>
              <a:pPr/>
              <a:t>2/7/2013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AC22B3B-9896-450C-A774-E24132345C19}"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500306"/>
            <a:ext cx="6400800" cy="4071966"/>
          </a:xfrm>
        </p:spPr>
        <p:txBody>
          <a:bodyPr/>
          <a:lstStyle/>
          <a:p>
            <a:endParaRPr lang="en-US" dirty="0"/>
          </a:p>
        </p:txBody>
      </p:sp>
      <p:sp>
        <p:nvSpPr>
          <p:cNvPr id="2" name="Title 1"/>
          <p:cNvSpPr>
            <a:spLocks noGrp="1"/>
          </p:cNvSpPr>
          <p:nvPr>
            <p:ph type="ctrTitle"/>
          </p:nvPr>
        </p:nvSpPr>
        <p:spPr/>
        <p:txBody>
          <a:bodyPr/>
          <a:lstStyle/>
          <a:p>
            <a:r>
              <a:rPr lang="lt-LT" dirty="0" smtClean="0">
                <a:latin typeface="Arial Black" pitchFamily="34" charset="0"/>
              </a:rPr>
              <a:t>MAŽOJI LIETUVA</a:t>
            </a:r>
            <a:endParaRPr lang="en-US" dirty="0">
              <a:latin typeface="Arial Black" pitchFamily="34" charset="0"/>
            </a:endParaRPr>
          </a:p>
        </p:txBody>
      </p:sp>
      <p:pic>
        <p:nvPicPr>
          <p:cNvPr id="1027" name="Picture 3" descr="C:\Users\Pirmas\Pictures\Aukuras\Lygiadienis 2007\P7310292.JPG"/>
          <p:cNvPicPr>
            <a:picLocks noChangeAspect="1" noChangeArrowheads="1"/>
          </p:cNvPicPr>
          <p:nvPr/>
        </p:nvPicPr>
        <p:blipFill>
          <a:blip r:embed="rId2" cstate="print"/>
          <a:srcRect/>
          <a:stretch>
            <a:fillRect/>
          </a:stretch>
        </p:blipFill>
        <p:spPr bwMode="auto">
          <a:xfrm>
            <a:off x="642910" y="2428868"/>
            <a:ext cx="7858212" cy="421484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TIKSLAS IR UŽDAVINIAI</a:t>
            </a:r>
            <a:endParaRPr lang="en-US" dirty="0"/>
          </a:p>
        </p:txBody>
      </p:sp>
      <p:sp>
        <p:nvSpPr>
          <p:cNvPr id="3" name="Content Placeholder 2"/>
          <p:cNvSpPr>
            <a:spLocks noGrp="1"/>
          </p:cNvSpPr>
          <p:nvPr>
            <p:ph sz="quarter" idx="1"/>
          </p:nvPr>
        </p:nvSpPr>
        <p:spPr/>
        <p:txBody>
          <a:bodyPr>
            <a:normAutofit/>
          </a:bodyPr>
          <a:lstStyle/>
          <a:p>
            <a:pPr algn="just"/>
            <a:r>
              <a:rPr lang="lt-LT" sz="2800" dirty="0" smtClean="0">
                <a:latin typeface="Arial" pitchFamily="34" charset="0"/>
                <a:cs typeface="Arial" pitchFamily="34" charset="0"/>
              </a:rPr>
              <a:t>Susipažinti su Mažosios Lietuvos teritorija, literatūriniu palikimu.</a:t>
            </a:r>
          </a:p>
          <a:p>
            <a:pPr algn="just"/>
            <a:r>
              <a:rPr lang="lt-LT" sz="2800" dirty="0" smtClean="0">
                <a:latin typeface="Arial" pitchFamily="34" charset="0"/>
                <a:cs typeface="Arial" pitchFamily="34" charset="0"/>
              </a:rPr>
              <a:t>Susisteminti jau įgytas žinias apie garsius ir garbingus žmones, gyvenusius šioje žemėje.</a:t>
            </a:r>
          </a:p>
          <a:p>
            <a:pPr algn="just"/>
            <a:r>
              <a:rPr lang="lt-LT" sz="2800" dirty="0" smtClean="0">
                <a:latin typeface="Arial" pitchFamily="34" charset="0"/>
                <a:cs typeface="Arial" pitchFamily="34" charset="0"/>
              </a:rPr>
              <a:t>Atskleisti istorijos ir literatūros ryšius.</a:t>
            </a:r>
          </a:p>
          <a:p>
            <a:pPr algn="just"/>
            <a:r>
              <a:rPr lang="lt-LT" sz="2800" dirty="0" smtClean="0">
                <a:latin typeface="Arial" pitchFamily="34" charset="0"/>
                <a:cs typeface="Arial" pitchFamily="34" charset="0"/>
              </a:rPr>
              <a:t>Gebėti nusakyti priežastis, kodėl šiame krašte susidarė palankios sąlygos lietuvių kultūros plėtrai.</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ISTORIJA ( XVI a. )</a:t>
            </a:r>
            <a:endParaRPr lang="en-US"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Mažoji Lietuva - tai</a:t>
            </a:r>
            <a:endParaRPr lang="en-US" dirty="0"/>
          </a:p>
        </p:txBody>
      </p:sp>
      <p:sp>
        <p:nvSpPr>
          <p:cNvPr id="3" name="Content Placeholder 2"/>
          <p:cNvSpPr>
            <a:spLocks noGrp="1"/>
          </p:cNvSpPr>
          <p:nvPr>
            <p:ph sz="quarter" idx="1"/>
          </p:nvPr>
        </p:nvSpPr>
        <p:spPr/>
        <p:txBody>
          <a:bodyPr/>
          <a:lstStyle/>
          <a:p>
            <a:pPr algn="just"/>
            <a:r>
              <a:rPr lang="lt-LT" dirty="0" smtClean="0"/>
              <a:t>Klaipėdos kraštas (Kuršių nerija, Šilutės, Klaipėdos rajonai bei pietinė Tauragės apskrities dalis).</a:t>
            </a:r>
          </a:p>
          <a:p>
            <a:pPr algn="just">
              <a:buNone/>
            </a:pPr>
            <a:endParaRPr lang="lt-LT" dirty="0" smtClean="0"/>
          </a:p>
          <a:p>
            <a:pPr algn="just"/>
            <a:r>
              <a:rPr lang="lt-LT" dirty="0" smtClean="0"/>
              <a:t> Nuo XVI a. iki 1918 m. Mažąja Lietuva vadinosi ir dabartinė Kaliningrado sritis (Rusijos Federacija), istorikų teigimu, tai senos baltų žemės.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Gyventojai</a:t>
            </a:r>
            <a:endParaRPr lang="en-US" dirty="0"/>
          </a:p>
        </p:txBody>
      </p:sp>
      <p:sp>
        <p:nvSpPr>
          <p:cNvPr id="3" name="Content Placeholder 2"/>
          <p:cNvSpPr>
            <a:spLocks noGrp="1"/>
          </p:cNvSpPr>
          <p:nvPr>
            <p:ph sz="quarter" idx="1"/>
          </p:nvPr>
        </p:nvSpPr>
        <p:spPr>
          <a:xfrm>
            <a:off x="285720" y="1500174"/>
            <a:ext cx="8503920" cy="4572000"/>
          </a:xfrm>
        </p:spPr>
        <p:txBody>
          <a:bodyPr>
            <a:normAutofit/>
          </a:bodyPr>
          <a:lstStyle/>
          <a:p>
            <a:pPr algn="just"/>
            <a:r>
              <a:rPr lang="lt-LT" sz="2000" dirty="0" smtClean="0"/>
              <a:t>Lietuvininkai: beveik iki XX a. pradžios Mažojoje Lietuvoje išlikęs šis vardas.</a:t>
            </a:r>
          </a:p>
          <a:p>
            <a:pPr algn="just">
              <a:buNone/>
            </a:pPr>
            <a:endParaRPr lang="lt-LT" sz="2000" dirty="0" smtClean="0"/>
          </a:p>
          <a:p>
            <a:pPr algn="just"/>
            <a:r>
              <a:rPr lang="lt-LT" sz="2000" i="1" dirty="0" smtClean="0">
                <a:solidFill>
                  <a:srgbClr val="0070C0"/>
                </a:solidFill>
                <a:latin typeface="Arial" pitchFamily="34" charset="0"/>
                <a:cs typeface="Arial" pitchFamily="34" charset="0"/>
              </a:rPr>
              <a:t>Apie tai, jog lietuvininkų kraštas buvo veikiamas senosios prūsų religijos, kryžiuočių atneštos krikščionybės, germanizacijos, žemaičių bei lietuvių papročių įtakos - mes žinome. Bet ar žinome, jog senieji mūsų krašto gyventojai visais amžiais buvo dideli burtų, magijos, pomirtinio gyvenimo žinovai. Savitos Mažosios Lietuvos gamtos it gyvenimo sąlygos lietuvininkų charakterius skyrė nuo Didžiosios Lietuvos gyventojų tipo. Įvairiuose etnografiniuose bei istoriniuose šaltiniuose galime rasti tokį lietuvininkų apibūdinimą - "tai lietuvių giminė, turinti daug senųjų prūsų palikuonių bruožų".</a:t>
            </a:r>
            <a:br>
              <a:rPr lang="lt-LT" sz="2000" i="1" dirty="0" smtClean="0">
                <a:solidFill>
                  <a:srgbClr val="0070C0"/>
                </a:solidFill>
                <a:latin typeface="Arial" pitchFamily="34" charset="0"/>
                <a:cs typeface="Arial" pitchFamily="34" charset="0"/>
              </a:rPr>
            </a:br>
            <a:endParaRPr lang="en-US" sz="2000" i="1"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Tai lietuvių raštijos gimtinė</a:t>
            </a:r>
            <a:endParaRPr lang="en-US" dirty="0"/>
          </a:p>
        </p:txBody>
      </p:sp>
      <p:sp>
        <p:nvSpPr>
          <p:cNvPr id="3" name="Content Placeholder 2"/>
          <p:cNvSpPr>
            <a:spLocks noGrp="1"/>
          </p:cNvSpPr>
          <p:nvPr>
            <p:ph sz="quarter" idx="1"/>
          </p:nvPr>
        </p:nvSpPr>
        <p:spPr>
          <a:xfrm>
            <a:off x="301752" y="1527048"/>
            <a:ext cx="8503920" cy="4902348"/>
          </a:xfrm>
        </p:spPr>
        <p:txBody>
          <a:bodyPr>
            <a:normAutofit fontScale="85000" lnSpcReduction="20000"/>
          </a:bodyPr>
          <a:lstStyle/>
          <a:p>
            <a:pPr algn="just">
              <a:buFont typeface="Wingdings" pitchFamily="2" charset="2"/>
              <a:buChar char="§"/>
            </a:pPr>
            <a:r>
              <a:rPr lang="lt-LT" dirty="0" smtClean="0"/>
              <a:t> išleista pirmoji lietuviška knyga;</a:t>
            </a:r>
          </a:p>
          <a:p>
            <a:pPr algn="just">
              <a:buFont typeface="Wingdings" pitchFamily="2" charset="2"/>
              <a:buChar char="§"/>
            </a:pPr>
            <a:r>
              <a:rPr lang="lt-LT" dirty="0" smtClean="0"/>
              <a:t> </a:t>
            </a:r>
            <a:r>
              <a:rPr lang="lt-LT" smtClean="0"/>
              <a:t>pirmoji “Lietuvių kalbos gramatika”; </a:t>
            </a:r>
            <a:endParaRPr lang="lt-LT" dirty="0" smtClean="0"/>
          </a:p>
          <a:p>
            <a:pPr algn="just">
              <a:buFont typeface="Wingdings" pitchFamily="2" charset="2"/>
              <a:buChar char="§"/>
            </a:pPr>
            <a:r>
              <a:rPr lang="lt-LT" dirty="0" smtClean="0"/>
              <a:t>pirmasis dainynas; </a:t>
            </a:r>
          </a:p>
          <a:p>
            <a:pPr algn="just">
              <a:buFont typeface="Wingdings" pitchFamily="2" charset="2"/>
              <a:buChar char="§"/>
            </a:pPr>
            <a:r>
              <a:rPr lang="lt-LT" dirty="0" smtClean="0"/>
              <a:t>įsteigtas pirmasis Lietuvos kraštotyros būrelis, kur pirmiausia imta rinkti lietuvių tautosaką, tirti lietuvių kalbą;</a:t>
            </a:r>
          </a:p>
          <a:p>
            <a:pPr algn="just">
              <a:buFont typeface="Wingdings" pitchFamily="2" charset="2"/>
              <a:buChar char="§"/>
            </a:pPr>
            <a:r>
              <a:rPr lang="lt-LT" dirty="0" smtClean="0"/>
              <a:t> atidarytos pirmosios lietuviškos mokyklos; </a:t>
            </a:r>
          </a:p>
          <a:p>
            <a:pPr algn="just">
              <a:buFont typeface="Wingdings" pitchFamily="2" charset="2"/>
              <a:buChar char="§"/>
            </a:pPr>
            <a:r>
              <a:rPr lang="lt-LT" dirty="0" smtClean="0"/>
              <a:t>1544 m. įkurtame Karaliaučiaus universitete įsteigta pirmoji Lietuvių kalbos katedra; </a:t>
            </a:r>
          </a:p>
          <a:p>
            <a:pPr algn="just">
              <a:buFont typeface="Wingdings" pitchFamily="2" charset="2"/>
              <a:buChar char="§"/>
            </a:pPr>
            <a:r>
              <a:rPr lang="lt-LT" dirty="0" smtClean="0"/>
              <a:t>1864-1904 m. Lietuvoje uždraudus spaudą, lietuviškos knygos buvo spausdinamos Tilžėje, Bitėnuose bei Ragainėje ir šimtai knygnešių jas slapta gabeno į mūsų šalį;</a:t>
            </a:r>
          </a:p>
          <a:p>
            <a:pPr algn="just">
              <a:buFont typeface="Wingdings" pitchFamily="2" charset="2"/>
              <a:buChar char="§"/>
            </a:pPr>
            <a:r>
              <a:rPr lang="lt-LT" dirty="0" smtClean="0"/>
              <a:t> 1895 m. ant Rambyno kalno įvyko pirmoji lietuvių dainų šventė, kurios iniciatorius buvo Mažosios Lietuvos kultūros veikėjas, chorų vadovas, rašytojas Vydūnas.</a:t>
            </a:r>
          </a:p>
          <a:p>
            <a:endParaRPr lang="lt-LT"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Ragainė  (rus. Neman, vok. Ragnit)</a:t>
            </a:r>
            <a:endParaRPr lang="en-US" dirty="0"/>
          </a:p>
        </p:txBody>
      </p:sp>
      <p:sp>
        <p:nvSpPr>
          <p:cNvPr id="3" name="Content Placeholder 2"/>
          <p:cNvSpPr>
            <a:spLocks noGrp="1"/>
          </p:cNvSpPr>
          <p:nvPr>
            <p:ph sz="quarter" idx="1"/>
          </p:nvPr>
        </p:nvSpPr>
        <p:spPr/>
        <p:txBody>
          <a:bodyPr>
            <a:normAutofit lnSpcReduction="10000"/>
          </a:bodyPr>
          <a:lstStyle/>
          <a:p>
            <a:r>
              <a:rPr lang="lt-LT" dirty="0" smtClean="0"/>
              <a:t>Martynas Mažvydas – lietuvių raštijos pradininkas, evangelikas liuteronas; skaitė pamokslus lietuviškai, rūpinosi parapijiečių švietimu, prižiūrėjo, kaip mokomi Ragainėje vaikai.</a:t>
            </a:r>
          </a:p>
          <a:p>
            <a:r>
              <a:rPr lang="lt-LT" dirty="0" smtClean="0"/>
              <a:t>Gimė Šilalės apylinkėje apie 1510 m. </a:t>
            </a:r>
          </a:p>
          <a:p>
            <a:r>
              <a:rPr lang="lt-LT" dirty="0" smtClean="0"/>
              <a:t>Mokėsi Vilniuje, Krokuvoje.</a:t>
            </a:r>
          </a:p>
          <a:p>
            <a:r>
              <a:rPr lang="lt-LT" dirty="0" smtClean="0"/>
              <a:t>1546 m. kunigaikštis Albrechtas pakvietė į Karaliaučių.</a:t>
            </a:r>
          </a:p>
          <a:p>
            <a:r>
              <a:rPr lang="lt-LT" dirty="0" smtClean="0"/>
              <a:t>Nuo 1549 m. dirbo Ragainėje klebonu.</a:t>
            </a:r>
          </a:p>
          <a:p>
            <a:r>
              <a:rPr lang="lt-LT" dirty="0" smtClean="0"/>
              <a:t>Mirė 1563m. , palaidotas Ragainėje.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85728"/>
            <a:ext cx="8534400" cy="857256"/>
          </a:xfrm>
        </p:spPr>
        <p:txBody>
          <a:bodyPr>
            <a:noAutofit/>
          </a:bodyPr>
          <a:lstStyle/>
          <a:p>
            <a:r>
              <a:rPr lang="lt-LT" sz="3200" dirty="0" smtClean="0"/>
              <a:t>Tilžė</a:t>
            </a:r>
            <a:r>
              <a:rPr lang="lt-LT" sz="3200" dirty="0" smtClean="0">
                <a:latin typeface="Arial" pitchFamily="34" charset="0"/>
                <a:cs typeface="Arial" pitchFamily="34" charset="0"/>
              </a:rPr>
              <a:t> (rus. Sovetsk, vok. Tilsit)– lietuvybės centras</a:t>
            </a:r>
            <a:endParaRPr lang="en-US" sz="3200" dirty="0"/>
          </a:p>
        </p:txBody>
      </p:sp>
      <p:sp>
        <p:nvSpPr>
          <p:cNvPr id="3" name="Content Placeholder 2"/>
          <p:cNvSpPr>
            <a:spLocks noGrp="1"/>
          </p:cNvSpPr>
          <p:nvPr>
            <p:ph sz="quarter" idx="1"/>
          </p:nvPr>
        </p:nvSpPr>
        <p:spPr>
          <a:xfrm>
            <a:off x="301752" y="1357298"/>
            <a:ext cx="8503920" cy="4741750"/>
          </a:xfrm>
        </p:spPr>
        <p:txBody>
          <a:bodyPr>
            <a:noAutofit/>
          </a:bodyPr>
          <a:lstStyle/>
          <a:p>
            <a:r>
              <a:rPr lang="lt-LT" sz="2400" dirty="0" smtClean="0">
                <a:latin typeface="Arial" pitchFamily="34" charset="0"/>
                <a:cs typeface="Arial" pitchFamily="34" charset="0"/>
              </a:rPr>
              <a:t>Tilžės lietuvių parapijoje dirbo daug kunigų, prisidėjusių prie lietuvių kalbos įtvirtinimo. </a:t>
            </a:r>
          </a:p>
          <a:p>
            <a:r>
              <a:rPr lang="lt-LT" sz="2400" dirty="0" smtClean="0">
                <a:latin typeface="Arial" pitchFamily="34" charset="0"/>
                <a:cs typeface="Arial" pitchFamily="34" charset="0"/>
              </a:rPr>
              <a:t>1653 m. Karaliaučiuje išspausdinta </a:t>
            </a:r>
            <a:r>
              <a:rPr lang="lt-LT" sz="2400" dirty="0" smtClean="0">
                <a:solidFill>
                  <a:srgbClr val="FF0000"/>
                </a:solidFill>
                <a:latin typeface="Arial" pitchFamily="34" charset="0"/>
                <a:cs typeface="Arial" pitchFamily="34" charset="0"/>
              </a:rPr>
              <a:t>pirmoji lietuvių kalbos gramatika, kurią parašė Danielius Kleinas,</a:t>
            </a:r>
            <a:r>
              <a:rPr lang="lt-LT" sz="2400" dirty="0" smtClean="0">
                <a:latin typeface="Arial" pitchFamily="34" charset="0"/>
                <a:cs typeface="Arial" pitchFamily="34" charset="0"/>
              </a:rPr>
              <a:t> gimęs Tilžėje.</a:t>
            </a:r>
          </a:p>
          <a:p>
            <a:r>
              <a:rPr lang="lt-LT" sz="2400" dirty="0" smtClean="0">
                <a:latin typeface="Arial" pitchFamily="34" charset="0"/>
                <a:cs typeface="Arial" pitchFamily="34" charset="0"/>
              </a:rPr>
              <a:t>1823-1824 m. ėjo pirmasis </a:t>
            </a:r>
            <a:r>
              <a:rPr lang="lt-LT" sz="2400" dirty="0" smtClean="0">
                <a:solidFill>
                  <a:srgbClr val="FF0000"/>
                </a:solidFill>
                <a:latin typeface="Arial" pitchFamily="34" charset="0"/>
                <a:cs typeface="Arial" pitchFamily="34" charset="0"/>
              </a:rPr>
              <a:t>lietuviškas periodinis leidinys </a:t>
            </a:r>
            <a:r>
              <a:rPr lang="lt-LT" sz="2400" dirty="0" smtClean="0">
                <a:latin typeface="Arial" pitchFamily="34" charset="0"/>
                <a:cs typeface="Arial" pitchFamily="34" charset="0"/>
              </a:rPr>
              <a:t>“Nusidavimai Dievo karalystėje”.</a:t>
            </a:r>
          </a:p>
          <a:p>
            <a:r>
              <a:rPr lang="lt-LT" sz="2400" dirty="0" smtClean="0">
                <a:latin typeface="Arial" pitchFamily="34" charset="0"/>
                <a:cs typeface="Arial" pitchFamily="34" charset="0"/>
              </a:rPr>
              <a:t>1832-1940 m. leidžiama per 50 pavadinimų </a:t>
            </a:r>
            <a:r>
              <a:rPr lang="lt-LT" sz="2400" dirty="0" smtClean="0">
                <a:solidFill>
                  <a:srgbClr val="FF0000"/>
                </a:solidFill>
                <a:latin typeface="Arial" pitchFamily="34" charset="0"/>
                <a:cs typeface="Arial" pitchFamily="34" charset="0"/>
              </a:rPr>
              <a:t>lietuviškų laikraščių</a:t>
            </a:r>
            <a:r>
              <a:rPr lang="lt-LT" sz="2400" dirty="0" smtClean="0">
                <a:latin typeface="Arial" pitchFamily="34" charset="0"/>
                <a:cs typeface="Arial" pitchFamily="34" charset="0"/>
              </a:rPr>
              <a:t>.</a:t>
            </a:r>
          </a:p>
          <a:p>
            <a:r>
              <a:rPr lang="lt-LT" sz="2400" dirty="0" smtClean="0">
                <a:latin typeface="Arial" pitchFamily="34" charset="0"/>
                <a:cs typeface="Arial" pitchFamily="34" charset="0"/>
              </a:rPr>
              <a:t>1883-1933 m. išspausdinta per 800 pavadinimų </a:t>
            </a:r>
            <a:r>
              <a:rPr lang="lt-LT" sz="2400" dirty="0" smtClean="0">
                <a:solidFill>
                  <a:srgbClr val="FF0000"/>
                </a:solidFill>
                <a:latin typeface="Arial" pitchFamily="34" charset="0"/>
                <a:cs typeface="Arial" pitchFamily="34" charset="0"/>
              </a:rPr>
              <a:t>lietuviškų knygų</a:t>
            </a:r>
            <a:r>
              <a:rPr lang="lt-LT" sz="2400" dirty="0" smtClean="0">
                <a:latin typeface="Arial" pitchFamily="34" charset="0"/>
                <a:cs typeface="Arial" pitchFamily="34" charset="0"/>
              </a:rPr>
              <a:t>.</a:t>
            </a:r>
          </a:p>
          <a:p>
            <a:r>
              <a:rPr lang="lt-LT" sz="2400" dirty="0" smtClean="0">
                <a:latin typeface="Arial" pitchFamily="34" charset="0"/>
                <a:cs typeface="Arial" pitchFamily="34" charset="0"/>
              </a:rPr>
              <a:t>Įsikuria </a:t>
            </a:r>
            <a:r>
              <a:rPr lang="lt-LT" sz="2400" dirty="0" smtClean="0">
                <a:solidFill>
                  <a:srgbClr val="FF0000"/>
                </a:solidFill>
                <a:latin typeface="Arial" pitchFamily="34" charset="0"/>
                <a:cs typeface="Arial" pitchFamily="34" charset="0"/>
              </a:rPr>
              <a:t>spaustuvės</a:t>
            </a:r>
            <a:r>
              <a:rPr lang="lt-LT" sz="2400" dirty="0" smtClean="0">
                <a:latin typeface="Arial" pitchFamily="34" charset="0"/>
                <a:cs typeface="Arial" pitchFamily="34" charset="0"/>
              </a:rPr>
              <a:t> (M. Jankus, J. Šenkė ir kt.).</a:t>
            </a:r>
          </a:p>
          <a:p>
            <a:r>
              <a:rPr lang="lt-LT" sz="2400" dirty="0" smtClean="0">
                <a:latin typeface="Arial" pitchFamily="34" charset="0"/>
                <a:cs typeface="Arial" pitchFamily="34" charset="0"/>
              </a:rPr>
              <a:t>Gimė ir gyveno </a:t>
            </a:r>
            <a:r>
              <a:rPr lang="lt-LT" sz="2400" dirty="0" smtClean="0">
                <a:solidFill>
                  <a:srgbClr val="FF0000"/>
                </a:solidFill>
                <a:latin typeface="Arial" pitchFamily="34" charset="0"/>
                <a:cs typeface="Arial" pitchFamily="34" charset="0"/>
              </a:rPr>
              <a:t>Vydūnas</a:t>
            </a:r>
            <a:r>
              <a:rPr lang="lt-LT" sz="2400" dirty="0" smtClean="0">
                <a:latin typeface="Arial" pitchFamily="34" charset="0"/>
                <a:cs typeface="Arial" pitchFamily="34" charset="0"/>
              </a:rPr>
              <a:t> – rašytojas, filosofas, visuomenės veikėjas</a:t>
            </a:r>
            <a:r>
              <a:rPr lang="lt-LT" sz="2000" dirty="0" smtClean="0">
                <a:latin typeface="Arial" pitchFamily="34" charset="0"/>
                <a:cs typeface="Arial" pitchFamily="34" charset="0"/>
              </a:rPr>
              <a:t>.</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Stalupėnai, Tolminkiemis</a:t>
            </a:r>
            <a:endParaRPr lang="en-US" dirty="0"/>
          </a:p>
        </p:txBody>
      </p:sp>
      <p:sp>
        <p:nvSpPr>
          <p:cNvPr id="3" name="Content Placeholder 2"/>
          <p:cNvSpPr>
            <a:spLocks noGrp="1"/>
          </p:cNvSpPr>
          <p:nvPr>
            <p:ph sz="quarter" idx="1"/>
          </p:nvPr>
        </p:nvSpPr>
        <p:spPr/>
        <p:txBody>
          <a:bodyPr>
            <a:normAutofit fontScale="92500" lnSpcReduction="10000"/>
          </a:bodyPr>
          <a:lstStyle/>
          <a:p>
            <a:pPr algn="just"/>
            <a:r>
              <a:rPr lang="lt-LT" dirty="0" smtClean="0"/>
              <a:t>Stalupėnų ir Tolminkiemio  bažnyčiose dirbo K. Donelaitis (XVIII a. vid.), mokėjęs 6 kalbas. Lietuvių  grožinės literatūros pradininkas.</a:t>
            </a:r>
          </a:p>
          <a:p>
            <a:pPr algn="just"/>
            <a:endParaRPr lang="lt-LT" dirty="0" smtClean="0"/>
          </a:p>
          <a:p>
            <a:pPr algn="just"/>
            <a:r>
              <a:rPr lang="lt-LT" dirty="0" smtClean="0"/>
              <a:t>1874 m. į Stalupėnus atvyko Jurgis Zauerveinas – poetas, publicistas, lietuvių tautos teisių gynėjas, mokėjęs 52 </a:t>
            </a:r>
            <a:r>
              <a:rPr lang="lt-LT" dirty="0" smtClean="0"/>
              <a:t>kalbas</a:t>
            </a:r>
            <a:r>
              <a:rPr lang="en-US" dirty="0" smtClean="0"/>
              <a:t>.</a:t>
            </a:r>
            <a:endParaRPr lang="lt-LT" dirty="0" smtClean="0"/>
          </a:p>
          <a:p>
            <a:pPr>
              <a:buNone/>
            </a:pPr>
            <a:r>
              <a:rPr lang="lt-LT" i="1" dirty="0" smtClean="0">
                <a:solidFill>
                  <a:srgbClr val="0070C0"/>
                </a:solidFill>
              </a:rPr>
              <a:t>Lietuvninkai mes esam gimę,</a:t>
            </a:r>
          </a:p>
          <a:p>
            <a:pPr>
              <a:buNone/>
            </a:pPr>
            <a:r>
              <a:rPr lang="lt-LT" i="1" dirty="0" smtClean="0">
                <a:solidFill>
                  <a:srgbClr val="0070C0"/>
                </a:solidFill>
              </a:rPr>
              <a:t>Lietuvninkai mes turim būt.</a:t>
            </a:r>
          </a:p>
          <a:p>
            <a:pPr>
              <a:buNone/>
            </a:pPr>
            <a:r>
              <a:rPr lang="lt-LT" i="1" dirty="0" smtClean="0">
                <a:solidFill>
                  <a:srgbClr val="0070C0"/>
                </a:solidFill>
              </a:rPr>
              <a:t>Tą garbę gavome užgimę,</a:t>
            </a:r>
          </a:p>
          <a:p>
            <a:pPr>
              <a:buNone/>
            </a:pPr>
            <a:r>
              <a:rPr lang="lt-LT" i="1" dirty="0" smtClean="0">
                <a:solidFill>
                  <a:srgbClr val="0070C0"/>
                </a:solidFill>
              </a:rPr>
              <a:t>Tą ir neturim leist pražūt.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Karaliaučius (rus. Kaliningrad, vok. Konigsberg)</a:t>
            </a:r>
            <a:endParaRPr lang="en-US" dirty="0"/>
          </a:p>
        </p:txBody>
      </p:sp>
      <p:sp>
        <p:nvSpPr>
          <p:cNvPr id="3" name="Content Placeholder 2"/>
          <p:cNvSpPr>
            <a:spLocks noGrp="1"/>
          </p:cNvSpPr>
          <p:nvPr>
            <p:ph sz="quarter" idx="1"/>
          </p:nvPr>
        </p:nvSpPr>
        <p:spPr/>
        <p:txBody>
          <a:bodyPr/>
          <a:lstStyle/>
          <a:p>
            <a:pPr algn="just"/>
            <a:r>
              <a:rPr lang="lt-LT" dirty="0" smtClean="0"/>
              <a:t>1544 m. įsteigtas Karaliaučiaus universitetas (VU – 1579 m.).</a:t>
            </a:r>
          </a:p>
          <a:p>
            <a:pPr algn="just"/>
            <a:r>
              <a:rPr lang="lt-LT" dirty="0" smtClean="0"/>
              <a:t>Baltramiejus Vilentas – Karaliaučiaus evangelikų liuteronų kunigas, M. Mažvydo pusbrolis, paskelbęs giesmyną, išvertęs Mykolo Lietuvio “Mažąjį Katekizmą”.</a:t>
            </a:r>
          </a:p>
          <a:p>
            <a:pPr algn="just"/>
            <a:r>
              <a:rPr lang="lt-LT" dirty="0" smtClean="0"/>
              <a:t>Jonas Bretkūnas  išvertė į lietuvių kalbą visą Bibliją (1579-1590).</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1000108"/>
          </a:xfrm>
        </p:spPr>
        <p:txBody>
          <a:bodyPr>
            <a:normAutofit fontScale="90000"/>
          </a:bodyPr>
          <a:lstStyle/>
          <a:p>
            <a:r>
              <a:rPr lang="lt-LT" sz="3100" dirty="0" smtClean="0"/>
              <a:t>M. Mažvydo “Katekizmas” (1547 m.) </a:t>
            </a:r>
            <a:r>
              <a:rPr lang="lt-LT" dirty="0" smtClean="0"/>
              <a:t/>
            </a:r>
            <a:br>
              <a:rPr lang="lt-LT" dirty="0" smtClean="0"/>
            </a:br>
            <a:r>
              <a:rPr lang="lt-LT" sz="1800" dirty="0" smtClean="0"/>
              <a:t>Eiliuota lietuviškoji prakalba (112 eilučių) yra pirmas originalus lietuviškas eilėraštis.</a:t>
            </a:r>
            <a:endParaRPr lang="en-US" sz="1800" dirty="0"/>
          </a:p>
        </p:txBody>
      </p:sp>
      <p:sp>
        <p:nvSpPr>
          <p:cNvPr id="3" name="Content Placeholder 2"/>
          <p:cNvSpPr>
            <a:spLocks noGrp="1"/>
          </p:cNvSpPr>
          <p:nvPr>
            <p:ph sz="quarter" idx="1"/>
          </p:nvPr>
        </p:nvSpPr>
        <p:spPr/>
        <p:txBody>
          <a:bodyPr>
            <a:noAutofit/>
          </a:bodyPr>
          <a:lstStyle/>
          <a:p>
            <a:pPr>
              <a:buNone/>
            </a:pPr>
            <a:r>
              <a:rPr lang="en-US" sz="1400" b="1" dirty="0" err="1" smtClean="0"/>
              <a:t>Broliai</a:t>
            </a:r>
            <a:r>
              <a:rPr lang="en-US" sz="1400" b="1" dirty="0" smtClean="0"/>
              <a:t> </a:t>
            </a:r>
            <a:r>
              <a:rPr lang="en-US" sz="1400" b="1" dirty="0" err="1" smtClean="0"/>
              <a:t>seserys</a:t>
            </a:r>
            <a:r>
              <a:rPr lang="en-US" sz="1400" b="1" dirty="0" smtClean="0"/>
              <a:t>, </a:t>
            </a:r>
            <a:r>
              <a:rPr lang="en-US" sz="1400" b="1" dirty="0" err="1" smtClean="0"/>
              <a:t>imkit</a:t>
            </a:r>
            <a:r>
              <a:rPr lang="en-US" sz="1400" b="1" dirty="0" smtClean="0"/>
              <a:t> mane </a:t>
            </a:r>
            <a:r>
              <a:rPr lang="en-US" sz="1400" b="1" dirty="0" err="1" smtClean="0"/>
              <a:t>ir</a:t>
            </a:r>
            <a:r>
              <a:rPr lang="en-US" sz="1400" b="1" dirty="0" smtClean="0"/>
              <a:t> </a:t>
            </a:r>
            <a:r>
              <a:rPr lang="en-US" sz="1400" b="1" dirty="0" err="1" smtClean="0"/>
              <a:t>skaitykit</a:t>
            </a:r>
            <a:endParaRPr lang="en-US" sz="1400" b="1" dirty="0" smtClean="0"/>
          </a:p>
          <a:p>
            <a:pPr>
              <a:buNone/>
            </a:pPr>
            <a:r>
              <a:rPr lang="en-US" sz="1400" b="1" dirty="0" err="1" smtClean="0"/>
              <a:t>Ir</a:t>
            </a:r>
            <a:r>
              <a:rPr lang="en-US" sz="1400" b="1" dirty="0" smtClean="0"/>
              <a:t> </a:t>
            </a:r>
            <a:r>
              <a:rPr lang="en-US" sz="1400" b="1" dirty="0" err="1" smtClean="0"/>
              <a:t>tatai</a:t>
            </a:r>
            <a:r>
              <a:rPr lang="en-US" sz="1400" b="1" dirty="0" smtClean="0"/>
              <a:t>* </a:t>
            </a:r>
            <a:r>
              <a:rPr lang="en-US" sz="1400" b="1" dirty="0" err="1" smtClean="0"/>
              <a:t>skaitydami</a:t>
            </a:r>
            <a:r>
              <a:rPr lang="en-US" sz="1400" b="1" dirty="0" smtClean="0"/>
              <a:t> </a:t>
            </a:r>
            <a:r>
              <a:rPr lang="en-US" sz="1400" b="1" dirty="0" err="1" smtClean="0"/>
              <a:t>permanykit</a:t>
            </a:r>
            <a:r>
              <a:rPr lang="en-US" sz="1400" b="1" dirty="0" smtClean="0"/>
              <a:t>:</a:t>
            </a:r>
          </a:p>
          <a:p>
            <a:pPr>
              <a:buNone/>
            </a:pPr>
            <a:r>
              <a:rPr lang="lt-LT" sz="1400" b="1" dirty="0" smtClean="0"/>
              <a:t>Mokslo šito tėvai jūsų trokšdavo turėti,</a:t>
            </a:r>
          </a:p>
          <a:p>
            <a:pPr>
              <a:buNone/>
            </a:pPr>
            <a:r>
              <a:rPr lang="lt-LT" sz="1400" b="1" dirty="0" smtClean="0"/>
              <a:t>Ale* to negalėjo nė vienu būdu gauti.</a:t>
            </a:r>
          </a:p>
          <a:p>
            <a:pPr>
              <a:buNone/>
            </a:pPr>
            <a:r>
              <a:rPr lang="pl-PL" sz="1400" b="1" dirty="0" smtClean="0"/>
              <a:t>Regėti to norėjo savo akimis,</a:t>
            </a:r>
          </a:p>
          <a:p>
            <a:pPr>
              <a:buNone/>
            </a:pPr>
            <a:r>
              <a:rPr lang="fi-FI" sz="1400" b="1" dirty="0" smtClean="0"/>
              <a:t>Taip ir išgirsti savo ausimis.</a:t>
            </a:r>
          </a:p>
          <a:p>
            <a:pPr>
              <a:buNone/>
            </a:pPr>
            <a:r>
              <a:rPr lang="lt-LT" sz="1400" b="1" dirty="0" smtClean="0"/>
              <a:t>Jau nū(nai) ko tėvai niekada neregėjo,</a:t>
            </a:r>
          </a:p>
          <a:p>
            <a:pPr>
              <a:buNone/>
            </a:pPr>
            <a:r>
              <a:rPr lang="lt-LT" sz="1400" b="1" dirty="0" smtClean="0"/>
              <a:t>Nū(nai) šitai visa jūsump atėjo.</a:t>
            </a:r>
          </a:p>
          <a:p>
            <a:pPr>
              <a:buNone/>
            </a:pPr>
            <a:r>
              <a:rPr lang="lt-LT" sz="1400" b="1" dirty="0" smtClean="0"/>
              <a:t>Veizdėkit ir dabokite, žmonės visi,</a:t>
            </a:r>
          </a:p>
          <a:p>
            <a:pPr>
              <a:buNone/>
            </a:pPr>
            <a:r>
              <a:rPr lang="fi-FI" sz="1400" b="1" dirty="0" smtClean="0"/>
              <a:t>Šitai eina jusump žodis dangaus karalystės.</a:t>
            </a:r>
          </a:p>
          <a:p>
            <a:pPr>
              <a:buNone/>
            </a:pPr>
            <a:r>
              <a:rPr lang="en-US" sz="1400" b="1" dirty="0" err="1" smtClean="0"/>
              <a:t>Maloniai</a:t>
            </a:r>
            <a:r>
              <a:rPr lang="en-US" sz="1400" b="1" dirty="0" smtClean="0"/>
              <a:t> </a:t>
            </a:r>
            <a:r>
              <a:rPr lang="en-US" sz="1400" b="1" dirty="0" err="1" smtClean="0"/>
              <a:t>ir</a:t>
            </a:r>
            <a:r>
              <a:rPr lang="en-US" sz="1400" b="1" dirty="0" smtClean="0"/>
              <a:t> </a:t>
            </a:r>
            <a:r>
              <a:rPr lang="en-US" sz="1400" b="1" dirty="0" err="1" smtClean="0"/>
              <a:t>su</a:t>
            </a:r>
            <a:r>
              <a:rPr lang="en-US" sz="1400" b="1" dirty="0" smtClean="0"/>
              <a:t> </a:t>
            </a:r>
            <a:r>
              <a:rPr lang="en-US" sz="1400" b="1" dirty="0" err="1" smtClean="0"/>
              <a:t>džiaugsmu</a:t>
            </a:r>
            <a:r>
              <a:rPr lang="en-US" sz="1400" b="1" dirty="0" smtClean="0"/>
              <a:t> </a:t>
            </a:r>
            <a:r>
              <a:rPr lang="en-US" sz="1400" b="1" dirty="0" err="1" smtClean="0"/>
              <a:t>tą</a:t>
            </a:r>
            <a:r>
              <a:rPr lang="en-US" sz="1400" b="1" dirty="0" smtClean="0"/>
              <a:t> </a:t>
            </a:r>
            <a:r>
              <a:rPr lang="en-US" sz="1400" b="1" dirty="0" err="1" smtClean="0"/>
              <a:t>žodį</a:t>
            </a:r>
            <a:r>
              <a:rPr lang="en-US" sz="1400" b="1" dirty="0" smtClean="0"/>
              <a:t> </a:t>
            </a:r>
            <a:r>
              <a:rPr lang="en-US" sz="1400" b="1" dirty="0" err="1" smtClean="0"/>
              <a:t>priimkit</a:t>
            </a:r>
            <a:r>
              <a:rPr lang="en-US" sz="1400" b="1" dirty="0" smtClean="0"/>
              <a:t>,</a:t>
            </a:r>
          </a:p>
          <a:p>
            <a:pPr>
              <a:buNone/>
            </a:pPr>
            <a:r>
              <a:rPr lang="lt-LT" sz="1400" b="1" dirty="0" smtClean="0"/>
              <a:t>A jūsų ūkiuose šeimyna mokinkit.</a:t>
            </a:r>
          </a:p>
          <a:p>
            <a:pPr>
              <a:buNone/>
            </a:pPr>
            <a:r>
              <a:rPr lang="lt-LT" sz="1400" b="1" dirty="0" smtClean="0"/>
              <a:t>Sūnūs, dukterys jūsų turi tatai mokėti,</a:t>
            </a:r>
          </a:p>
          <a:p>
            <a:pPr>
              <a:buNone/>
            </a:pPr>
            <a:r>
              <a:rPr lang="lt-LT" sz="1400" b="1" dirty="0" smtClean="0"/>
              <a:t>Visa širdim turi tą Dievo žodį mylėti.</a:t>
            </a:r>
          </a:p>
          <a:p>
            <a:pPr>
              <a:buNone/>
            </a:pPr>
            <a:r>
              <a:rPr lang="en-US" sz="1400" b="1" dirty="0" err="1" smtClean="0"/>
              <a:t>Jei</a:t>
            </a:r>
            <a:r>
              <a:rPr lang="en-US" sz="1400" b="1" dirty="0" smtClean="0"/>
              <a:t>, </a:t>
            </a:r>
            <a:r>
              <a:rPr lang="en-US" sz="1400" b="1" dirty="0" err="1" smtClean="0"/>
              <a:t>broliai</a:t>
            </a:r>
            <a:r>
              <a:rPr lang="en-US" sz="1400" b="1" dirty="0" smtClean="0"/>
              <a:t> </a:t>
            </a:r>
            <a:r>
              <a:rPr lang="en-US" sz="1400" b="1" dirty="0" err="1" smtClean="0"/>
              <a:t>seserys</a:t>
            </a:r>
            <a:r>
              <a:rPr lang="en-US" sz="1400" b="1" dirty="0" smtClean="0"/>
              <a:t>, </a:t>
            </a:r>
            <a:r>
              <a:rPr lang="en-US" sz="1400" b="1" dirty="0" err="1" smtClean="0"/>
              <a:t>tuos</a:t>
            </a:r>
            <a:r>
              <a:rPr lang="en-US" sz="1400" b="1" dirty="0" smtClean="0"/>
              <a:t> </a:t>
            </a:r>
            <a:r>
              <a:rPr lang="en-US" sz="1400" b="1" dirty="0" err="1" smtClean="0"/>
              <a:t>žodžius</a:t>
            </a:r>
            <a:r>
              <a:rPr lang="en-US" sz="1400" b="1" dirty="0" smtClean="0"/>
              <a:t> </a:t>
            </a:r>
            <a:r>
              <a:rPr lang="en-US" sz="1400" b="1" dirty="0" err="1" smtClean="0"/>
              <a:t>nepapeiksit</a:t>
            </a:r>
            <a:r>
              <a:rPr lang="en-US" sz="1400" b="1" dirty="0" smtClean="0"/>
              <a:t>,</a:t>
            </a:r>
          </a:p>
          <a:p>
            <a:pPr>
              <a:buNone/>
            </a:pPr>
            <a:r>
              <a:rPr lang="lt-LT" sz="1400" b="1" dirty="0" smtClean="0"/>
              <a:t>Dievą Tėvą ir Sūnų sau mylu padarysit.</a:t>
            </a:r>
          </a:p>
          <a:p>
            <a:pPr>
              <a:buNone/>
            </a:pPr>
            <a:r>
              <a:rPr lang="en-US" sz="1400" b="1" dirty="0" err="1" smtClean="0"/>
              <a:t>Ir</a:t>
            </a:r>
            <a:r>
              <a:rPr lang="en-US" sz="1400" b="1" dirty="0" smtClean="0"/>
              <a:t> </a:t>
            </a:r>
            <a:r>
              <a:rPr lang="en-US" sz="1400" b="1" dirty="0" err="1" smtClean="0"/>
              <a:t>pašlovinti</a:t>
            </a:r>
            <a:r>
              <a:rPr lang="en-US" sz="1400" b="1" dirty="0" smtClean="0"/>
              <a:t> </a:t>
            </a:r>
            <a:r>
              <a:rPr lang="en-US" sz="1400" b="1" dirty="0" err="1" smtClean="0"/>
              <a:t>po</a:t>
            </a:r>
            <a:r>
              <a:rPr lang="en-US" sz="1400" b="1" dirty="0" smtClean="0"/>
              <a:t> </a:t>
            </a:r>
            <a:r>
              <a:rPr lang="en-US" sz="1400" b="1" dirty="0" err="1" smtClean="0"/>
              <a:t>akimis</a:t>
            </a:r>
            <a:r>
              <a:rPr lang="en-US" sz="1400" b="1" dirty="0" smtClean="0"/>
              <a:t> </a:t>
            </a:r>
            <a:r>
              <a:rPr lang="en-US" sz="1400" b="1" dirty="0" err="1" smtClean="0"/>
              <a:t>Dievo</a:t>
            </a:r>
            <a:r>
              <a:rPr lang="en-US" sz="1400" b="1" dirty="0" smtClean="0"/>
              <a:t> </a:t>
            </a:r>
            <a:r>
              <a:rPr lang="en-US" sz="1400" b="1" dirty="0" err="1" smtClean="0"/>
              <a:t>būsit</a:t>
            </a:r>
            <a:r>
              <a:rPr lang="en-US" sz="1400" b="1" dirty="0" smtClean="0"/>
              <a:t>.</a:t>
            </a:r>
          </a:p>
          <a:p>
            <a:pPr>
              <a:buNone/>
            </a:pPr>
            <a:r>
              <a:rPr lang="lt-LT" sz="1400" b="1" dirty="0" smtClean="0"/>
              <a:t>Visuose daiktuose palaimą turėsit.</a:t>
            </a:r>
          </a:p>
          <a:p>
            <a:pPr>
              <a:buNone/>
            </a:pPr>
            <a:r>
              <a:rPr lang="en-US" sz="1400" b="1" dirty="0" err="1" smtClean="0"/>
              <a:t>Šituo</a:t>
            </a:r>
            <a:r>
              <a:rPr lang="en-US" sz="1400" b="1" dirty="0" smtClean="0"/>
              <a:t> </a:t>
            </a:r>
            <a:r>
              <a:rPr lang="en-US" sz="1400" b="1" dirty="0" err="1" smtClean="0"/>
              <a:t>mokslu</a:t>
            </a:r>
            <a:r>
              <a:rPr lang="en-US" sz="1400" b="1" dirty="0" smtClean="0"/>
              <a:t> </a:t>
            </a:r>
            <a:r>
              <a:rPr lang="en-US" sz="1400" b="1" dirty="0" err="1" smtClean="0"/>
              <a:t>Dievą</a:t>
            </a:r>
            <a:r>
              <a:rPr lang="en-US" sz="1400" b="1" dirty="0" smtClean="0"/>
              <a:t> </a:t>
            </a:r>
            <a:r>
              <a:rPr lang="en-US" sz="1400" b="1" dirty="0" err="1" smtClean="0"/>
              <a:t>tikrai</a:t>
            </a:r>
            <a:r>
              <a:rPr lang="en-US" sz="1400" b="1" dirty="0" smtClean="0"/>
              <a:t> </a:t>
            </a:r>
            <a:r>
              <a:rPr lang="en-US" sz="1400" b="1" dirty="0" err="1" smtClean="0"/>
              <a:t>pažinsit</a:t>
            </a:r>
            <a:endParaRPr lang="en-US" sz="1400" b="1" dirty="0" smtClean="0"/>
          </a:p>
          <a:p>
            <a:pPr>
              <a:buNone/>
            </a:pPr>
            <a:r>
              <a:rPr lang="lt-LT" sz="1400" b="1" dirty="0" smtClean="0"/>
              <a:t>Ir dangaus karalystėn prisiartinsit.</a:t>
            </a:r>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Ištrauka iš “Prakalbos”</a:t>
            </a:r>
            <a:endParaRPr lang="en-US" dirty="0"/>
          </a:p>
        </p:txBody>
      </p:sp>
      <p:sp>
        <p:nvSpPr>
          <p:cNvPr id="3" name="Content Placeholder 2"/>
          <p:cNvSpPr>
            <a:spLocks noGrp="1"/>
          </p:cNvSpPr>
          <p:nvPr>
            <p:ph sz="quarter" idx="1"/>
          </p:nvPr>
        </p:nvSpPr>
        <p:spPr>
          <a:xfrm>
            <a:off x="301752" y="1285860"/>
            <a:ext cx="8503920" cy="4813188"/>
          </a:xfrm>
        </p:spPr>
        <p:txBody>
          <a:bodyPr>
            <a:noAutofit/>
          </a:bodyPr>
          <a:lstStyle/>
          <a:p>
            <a:pPr>
              <a:buNone/>
            </a:pPr>
            <a:r>
              <a:rPr lang="en-US" sz="1600" dirty="0" err="1" smtClean="0"/>
              <a:t>Tadrin</a:t>
            </a:r>
            <a:r>
              <a:rPr lang="en-US" sz="1600" dirty="0" smtClean="0"/>
              <a:t> </a:t>
            </a:r>
            <a:r>
              <a:rPr lang="en-US" sz="1600" dirty="0" err="1" smtClean="0"/>
              <a:t>ius</a:t>
            </a:r>
            <a:r>
              <a:rPr lang="en-US" sz="1600" dirty="0" smtClean="0"/>
              <a:t>, </a:t>
            </a:r>
            <a:r>
              <a:rPr lang="en-US" sz="1600" dirty="0" err="1" smtClean="0"/>
              <a:t>žmaness</a:t>
            </a:r>
            <a:r>
              <a:rPr lang="en-US" sz="1600" dirty="0" smtClean="0"/>
              <a:t>, </a:t>
            </a:r>
            <a:r>
              <a:rPr lang="en-US" sz="1600" dirty="0" err="1" smtClean="0"/>
              <a:t>manesp</a:t>
            </a:r>
            <a:r>
              <a:rPr lang="en-US" sz="1600" dirty="0" smtClean="0"/>
              <a:t> </a:t>
            </a:r>
            <a:r>
              <a:rPr lang="en-US" sz="1600" dirty="0" err="1" smtClean="0"/>
              <a:t>prisiartynkiet</a:t>
            </a:r>
            <a:r>
              <a:rPr lang="en-US" sz="1600" dirty="0" smtClean="0"/>
              <a:t> </a:t>
            </a:r>
            <a:br>
              <a:rPr lang="en-US" sz="1600" dirty="0" smtClean="0"/>
            </a:br>
            <a:r>
              <a:rPr lang="en-US" sz="1600" dirty="0" err="1" smtClean="0"/>
              <a:t>Jr</a:t>
            </a:r>
            <a:r>
              <a:rPr lang="en-US" sz="1600" dirty="0" smtClean="0"/>
              <a:t> </a:t>
            </a:r>
            <a:r>
              <a:rPr lang="en-US" sz="1600" dirty="0" err="1" smtClean="0"/>
              <a:t>pagal</a:t>
            </a:r>
            <a:r>
              <a:rPr lang="en-US" sz="1600" dirty="0" smtClean="0"/>
              <a:t> to </a:t>
            </a:r>
            <a:r>
              <a:rPr lang="en-US" sz="1600" dirty="0" err="1" smtClean="0"/>
              <a:t>šventa</a:t>
            </a:r>
            <a:r>
              <a:rPr lang="en-US" sz="1600" dirty="0" smtClean="0"/>
              <a:t> </a:t>
            </a:r>
            <a:r>
              <a:rPr lang="en-US" sz="1600" dirty="0" err="1" smtClean="0"/>
              <a:t>maksla</a:t>
            </a:r>
            <a:r>
              <a:rPr lang="en-US" sz="1600" dirty="0" smtClean="0"/>
              <a:t> </a:t>
            </a:r>
            <a:r>
              <a:rPr lang="en-US" sz="1600" dirty="0" err="1" smtClean="0"/>
              <a:t>givenkiet</a:t>
            </a:r>
            <a:r>
              <a:rPr lang="en-US" sz="1600" dirty="0" smtClean="0"/>
              <a:t>. </a:t>
            </a:r>
            <a:br>
              <a:rPr lang="en-US" sz="1600" dirty="0" smtClean="0"/>
            </a:br>
            <a:r>
              <a:rPr lang="en-US" sz="1600" baseline="30000" dirty="0" smtClean="0"/>
              <a:t>15</a:t>
            </a:r>
            <a:r>
              <a:rPr lang="en-US" sz="1600" dirty="0" smtClean="0"/>
              <a:t> </a:t>
            </a:r>
            <a:r>
              <a:rPr lang="en-US" sz="1600" dirty="0" err="1" smtClean="0"/>
              <a:t>Tamsibes</a:t>
            </a:r>
            <a:r>
              <a:rPr lang="en-US" sz="1600" dirty="0" smtClean="0"/>
              <a:t> </a:t>
            </a:r>
            <a:r>
              <a:rPr lang="en-US" sz="1600" dirty="0" err="1" smtClean="0"/>
              <a:t>senases</a:t>
            </a:r>
            <a:r>
              <a:rPr lang="en-US" sz="1600" dirty="0" smtClean="0"/>
              <a:t> </a:t>
            </a:r>
            <a:r>
              <a:rPr lang="en-US" sz="1600" dirty="0" err="1" smtClean="0"/>
              <a:t>nog</a:t>
            </a:r>
            <a:r>
              <a:rPr lang="en-US" sz="1600" dirty="0" smtClean="0"/>
              <a:t> </a:t>
            </a:r>
            <a:r>
              <a:rPr lang="en-US" sz="1600" dirty="0" err="1" smtClean="0"/>
              <a:t>iusu</a:t>
            </a:r>
            <a:r>
              <a:rPr lang="en-US" sz="1600" dirty="0" smtClean="0"/>
              <a:t> </a:t>
            </a:r>
            <a:r>
              <a:rPr lang="en-US" sz="1600" dirty="0" err="1" smtClean="0"/>
              <a:t>šalin</a:t>
            </a:r>
            <a:r>
              <a:rPr lang="en-US" sz="1600" dirty="0" smtClean="0"/>
              <a:t> </a:t>
            </a:r>
            <a:r>
              <a:rPr lang="en-US" sz="1600" dirty="0" err="1" smtClean="0"/>
              <a:t>atvarisit</a:t>
            </a:r>
            <a:r>
              <a:rPr lang="en-US" sz="1600" dirty="0" smtClean="0"/>
              <a:t>, </a:t>
            </a:r>
            <a:br>
              <a:rPr lang="en-US" sz="1600" dirty="0" smtClean="0"/>
            </a:br>
            <a:r>
              <a:rPr lang="en-US" sz="1600" dirty="0" err="1" smtClean="0"/>
              <a:t>Sunus</a:t>
            </a:r>
            <a:r>
              <a:rPr lang="en-US" sz="1600" dirty="0" smtClean="0"/>
              <a:t>, </a:t>
            </a:r>
            <a:r>
              <a:rPr lang="en-US" sz="1600" dirty="0" err="1" smtClean="0"/>
              <a:t>dukteris</a:t>
            </a:r>
            <a:r>
              <a:rPr lang="en-US" sz="1600" dirty="0" smtClean="0"/>
              <a:t> </a:t>
            </a:r>
            <a:r>
              <a:rPr lang="en-US" sz="1600" dirty="0" err="1" smtClean="0"/>
              <a:t>nog</a:t>
            </a:r>
            <a:r>
              <a:rPr lang="en-US" sz="1600" dirty="0" smtClean="0"/>
              <a:t> </a:t>
            </a:r>
            <a:r>
              <a:rPr lang="en-US" sz="1600" dirty="0" err="1" smtClean="0"/>
              <a:t>iu</a:t>
            </a:r>
            <a:r>
              <a:rPr lang="en-US" sz="1600" dirty="0" smtClean="0"/>
              <a:t> </a:t>
            </a:r>
            <a:r>
              <a:rPr lang="en-US" sz="1600" dirty="0" err="1" smtClean="0"/>
              <a:t>išgielbesit</a:t>
            </a:r>
            <a:r>
              <a:rPr lang="en-US" sz="1600" dirty="0" smtClean="0"/>
              <a:t>, </a:t>
            </a:r>
            <a:br>
              <a:rPr lang="en-US" sz="1600" dirty="0" smtClean="0"/>
            </a:br>
            <a:r>
              <a:rPr lang="en-US" sz="1600" dirty="0" err="1" smtClean="0"/>
              <a:t>Jei</a:t>
            </a:r>
            <a:r>
              <a:rPr lang="en-US" sz="1600" dirty="0" smtClean="0"/>
              <a:t> </a:t>
            </a:r>
            <a:r>
              <a:rPr lang="en-US" sz="1600" dirty="0" err="1" smtClean="0"/>
              <a:t>tą</a:t>
            </a:r>
            <a:r>
              <a:rPr lang="en-US" sz="1600" dirty="0" smtClean="0"/>
              <a:t> </a:t>
            </a:r>
            <a:r>
              <a:rPr lang="en-US" sz="1600" dirty="0" err="1" smtClean="0"/>
              <a:t>maža</a:t>
            </a:r>
            <a:r>
              <a:rPr lang="en-US" sz="1600" dirty="0" smtClean="0"/>
              <a:t> </a:t>
            </a:r>
            <a:r>
              <a:rPr lang="en-US" sz="1600" dirty="0" err="1" smtClean="0"/>
              <a:t>krikščianiu</a:t>
            </a:r>
            <a:r>
              <a:rPr lang="en-US" sz="1600" dirty="0" smtClean="0"/>
              <a:t> </a:t>
            </a:r>
            <a:r>
              <a:rPr lang="en-US" sz="1600" dirty="0" err="1" smtClean="0"/>
              <a:t>maksla</a:t>
            </a:r>
            <a:r>
              <a:rPr lang="en-US" sz="1600" dirty="0" smtClean="0"/>
              <a:t> </a:t>
            </a:r>
            <a:r>
              <a:rPr lang="en-US" sz="1600" dirty="0" err="1" smtClean="0"/>
              <a:t>makiesit</a:t>
            </a:r>
            <a:r>
              <a:rPr lang="en-US" sz="1600" dirty="0" smtClean="0"/>
              <a:t> </a:t>
            </a:r>
            <a:br>
              <a:rPr lang="en-US" sz="1600" dirty="0" smtClean="0"/>
            </a:br>
            <a:r>
              <a:rPr lang="en-US" sz="1600" dirty="0" err="1" smtClean="0"/>
              <a:t>Jr</a:t>
            </a:r>
            <a:r>
              <a:rPr lang="en-US" sz="1600" dirty="0" smtClean="0"/>
              <a:t> </a:t>
            </a:r>
            <a:r>
              <a:rPr lang="en-US" sz="1600" dirty="0" err="1" smtClean="0"/>
              <a:t>pagal</a:t>
            </a:r>
            <a:r>
              <a:rPr lang="en-US" sz="1600" dirty="0" smtClean="0"/>
              <a:t> </a:t>
            </a:r>
            <a:r>
              <a:rPr lang="en-US" sz="1600" dirty="0" err="1" smtClean="0"/>
              <a:t>io</a:t>
            </a:r>
            <a:r>
              <a:rPr lang="en-US" sz="1600" dirty="0" smtClean="0"/>
              <a:t> </a:t>
            </a:r>
            <a:r>
              <a:rPr lang="en-US" sz="1600" dirty="0" err="1" smtClean="0"/>
              <a:t>ius</a:t>
            </a:r>
            <a:r>
              <a:rPr lang="en-US" sz="1600" dirty="0" smtClean="0"/>
              <a:t> </a:t>
            </a:r>
            <a:r>
              <a:rPr lang="en-US" sz="1600" dirty="0" err="1" smtClean="0"/>
              <a:t>patis</a:t>
            </a:r>
            <a:r>
              <a:rPr lang="en-US" sz="1600" dirty="0" smtClean="0"/>
              <a:t> save </a:t>
            </a:r>
            <a:r>
              <a:rPr lang="en-US" sz="1600" dirty="0" err="1" smtClean="0"/>
              <a:t>redisit</a:t>
            </a:r>
            <a:r>
              <a:rPr lang="en-US" sz="1600" dirty="0" smtClean="0"/>
              <a:t>. </a:t>
            </a:r>
            <a:br>
              <a:rPr lang="en-US" sz="1600" dirty="0" smtClean="0"/>
            </a:br>
            <a:r>
              <a:rPr lang="en-US" sz="1600" dirty="0" err="1" smtClean="0"/>
              <a:t>Kaukus</a:t>
            </a:r>
            <a:r>
              <a:rPr lang="en-US" sz="1600" dirty="0" smtClean="0"/>
              <a:t>, </a:t>
            </a:r>
            <a:r>
              <a:rPr lang="en-US" sz="1600" dirty="0" err="1" smtClean="0"/>
              <a:t>žemepatis</a:t>
            </a:r>
            <a:r>
              <a:rPr lang="en-US" sz="1600" dirty="0" smtClean="0"/>
              <a:t> </a:t>
            </a:r>
            <a:r>
              <a:rPr lang="en-US" sz="1600" dirty="0" err="1" smtClean="0"/>
              <a:t>ir</a:t>
            </a:r>
            <a:r>
              <a:rPr lang="en-US" sz="1600" dirty="0" smtClean="0"/>
              <a:t> </a:t>
            </a:r>
            <a:r>
              <a:rPr lang="en-US" sz="1600" dirty="0" err="1" smtClean="0"/>
              <a:t>laukasargus</a:t>
            </a:r>
            <a:r>
              <a:rPr lang="en-US" sz="1600" dirty="0" smtClean="0"/>
              <a:t> </a:t>
            </a:r>
            <a:r>
              <a:rPr lang="en-US" sz="1600" dirty="0" err="1" smtClean="0"/>
              <a:t>pameskiet</a:t>
            </a:r>
            <a:r>
              <a:rPr lang="en-US" sz="1600" dirty="0" smtClean="0"/>
              <a:t>, </a:t>
            </a:r>
            <a:br>
              <a:rPr lang="en-US" sz="1600" dirty="0" smtClean="0"/>
            </a:br>
            <a:r>
              <a:rPr lang="en-US" sz="1600" baseline="30000" dirty="0" smtClean="0"/>
              <a:t>20</a:t>
            </a:r>
            <a:r>
              <a:rPr lang="en-US" sz="1600" dirty="0" smtClean="0"/>
              <a:t> Visas </a:t>
            </a:r>
            <a:r>
              <a:rPr lang="en-US" sz="1600" dirty="0" err="1" smtClean="0"/>
              <a:t>velnuvas</a:t>
            </a:r>
            <a:r>
              <a:rPr lang="en-US" sz="1600" dirty="0" smtClean="0"/>
              <a:t>, </a:t>
            </a:r>
            <a:r>
              <a:rPr lang="en-US" sz="1600" dirty="0" err="1" smtClean="0"/>
              <a:t>deives</a:t>
            </a:r>
            <a:r>
              <a:rPr lang="en-US" sz="1600" dirty="0" smtClean="0"/>
              <a:t> </a:t>
            </a:r>
            <a:r>
              <a:rPr lang="en-US" sz="1600" dirty="0" err="1" smtClean="0"/>
              <a:t>apleiskiet</a:t>
            </a:r>
            <a:r>
              <a:rPr lang="en-US" sz="1600" dirty="0" smtClean="0"/>
              <a:t>. </a:t>
            </a:r>
            <a:br>
              <a:rPr lang="en-US" sz="1600" dirty="0" smtClean="0"/>
            </a:br>
            <a:r>
              <a:rPr lang="en-US" sz="1600" dirty="0" err="1" smtClean="0"/>
              <a:t>Tos</a:t>
            </a:r>
            <a:r>
              <a:rPr lang="en-US" sz="1600" dirty="0" smtClean="0"/>
              <a:t> </a:t>
            </a:r>
            <a:r>
              <a:rPr lang="en-US" sz="1600" dirty="0" err="1" smtClean="0"/>
              <a:t>deives</a:t>
            </a:r>
            <a:r>
              <a:rPr lang="en-US" sz="1600" dirty="0" smtClean="0"/>
              <a:t> </a:t>
            </a:r>
            <a:r>
              <a:rPr lang="en-US" sz="1600" dirty="0" err="1" smtClean="0"/>
              <a:t>negal</a:t>
            </a:r>
            <a:r>
              <a:rPr lang="en-US" sz="1600" dirty="0" smtClean="0"/>
              <a:t> </a:t>
            </a:r>
            <a:r>
              <a:rPr lang="en-US" sz="1600" dirty="0" err="1" smtClean="0"/>
              <a:t>iums</a:t>
            </a:r>
            <a:r>
              <a:rPr lang="en-US" sz="1600" dirty="0" smtClean="0"/>
              <a:t> </a:t>
            </a:r>
            <a:r>
              <a:rPr lang="en-US" sz="1600" dirty="0" err="1" smtClean="0"/>
              <a:t>neka</a:t>
            </a:r>
            <a:r>
              <a:rPr lang="en-US" sz="1600" dirty="0" smtClean="0"/>
              <a:t> </a:t>
            </a:r>
            <a:r>
              <a:rPr lang="en-US" sz="1600" dirty="0" err="1" smtClean="0"/>
              <a:t>giera</a:t>
            </a:r>
            <a:r>
              <a:rPr lang="en-US" sz="1600" dirty="0" smtClean="0"/>
              <a:t> </a:t>
            </a:r>
            <a:r>
              <a:rPr lang="en-US" sz="1600" dirty="0" err="1" smtClean="0"/>
              <a:t>doty</a:t>
            </a:r>
            <a:r>
              <a:rPr lang="en-US" sz="1600" dirty="0" smtClean="0"/>
              <a:t>, </a:t>
            </a:r>
            <a:br>
              <a:rPr lang="en-US" sz="1600" dirty="0" smtClean="0"/>
            </a:br>
            <a:r>
              <a:rPr lang="en-US" sz="1600" dirty="0" smtClean="0"/>
              <a:t>Bet </a:t>
            </a:r>
            <a:r>
              <a:rPr lang="en-US" sz="1600" dirty="0" err="1" smtClean="0"/>
              <a:t>tur</a:t>
            </a:r>
            <a:r>
              <a:rPr lang="en-US" sz="1600" dirty="0" smtClean="0"/>
              <a:t> </a:t>
            </a:r>
            <a:r>
              <a:rPr lang="en-US" sz="1600" dirty="0" err="1" smtClean="0"/>
              <a:t>vysus</a:t>
            </a:r>
            <a:r>
              <a:rPr lang="en-US" sz="1600" dirty="0" smtClean="0"/>
              <a:t> </a:t>
            </a:r>
            <a:r>
              <a:rPr lang="en-US" sz="1600" dirty="0" err="1" smtClean="0"/>
              <a:t>amžinai</a:t>
            </a:r>
            <a:r>
              <a:rPr lang="en-US" sz="1600" dirty="0" smtClean="0"/>
              <a:t> </a:t>
            </a:r>
            <a:r>
              <a:rPr lang="en-US" sz="1600" dirty="0" err="1" smtClean="0"/>
              <a:t>prapuldinty</a:t>
            </a:r>
            <a:r>
              <a:rPr lang="en-US" sz="1600" dirty="0" smtClean="0"/>
              <a:t>. </a:t>
            </a:r>
            <a:br>
              <a:rPr lang="en-US" sz="1600" dirty="0" smtClean="0"/>
            </a:br>
            <a:r>
              <a:rPr lang="en-US" sz="1600" dirty="0" err="1" smtClean="0"/>
              <a:t>Sveikata</a:t>
            </a:r>
            <a:r>
              <a:rPr lang="en-US" sz="1600" dirty="0" smtClean="0"/>
              <a:t>, </a:t>
            </a:r>
            <a:r>
              <a:rPr lang="en-US" sz="1600" dirty="0" err="1" smtClean="0"/>
              <a:t>visus</a:t>
            </a:r>
            <a:r>
              <a:rPr lang="en-US" sz="1600" dirty="0" smtClean="0"/>
              <a:t> </a:t>
            </a:r>
            <a:r>
              <a:rPr lang="en-US" sz="1600" dirty="0" err="1" smtClean="0"/>
              <a:t>daiktus</a:t>
            </a:r>
            <a:r>
              <a:rPr lang="en-US" sz="1600" dirty="0" smtClean="0"/>
              <a:t> </a:t>
            </a:r>
            <a:r>
              <a:rPr lang="en-US" sz="1600" dirty="0" err="1" smtClean="0"/>
              <a:t>nog</a:t>
            </a:r>
            <a:r>
              <a:rPr lang="en-US" sz="1600" dirty="0" smtClean="0"/>
              <a:t> to </a:t>
            </a:r>
            <a:r>
              <a:rPr lang="en-US" sz="1600" dirty="0" err="1" smtClean="0"/>
              <a:t>deva</a:t>
            </a:r>
            <a:r>
              <a:rPr lang="en-US" sz="1600" dirty="0" smtClean="0"/>
              <a:t> </a:t>
            </a:r>
            <a:r>
              <a:rPr lang="en-US" sz="1600" dirty="0" err="1" smtClean="0"/>
              <a:t>turit</a:t>
            </a:r>
            <a:r>
              <a:rPr lang="en-US" sz="1600" dirty="0" smtClean="0"/>
              <a:t>, </a:t>
            </a:r>
            <a:br>
              <a:rPr lang="en-US" sz="1600" dirty="0" smtClean="0"/>
            </a:br>
            <a:r>
              <a:rPr lang="en-US" sz="1600" dirty="0" err="1" smtClean="0"/>
              <a:t>Kurio</a:t>
            </a:r>
            <a:r>
              <a:rPr lang="en-US" sz="1600" dirty="0" smtClean="0"/>
              <a:t> </a:t>
            </a:r>
            <a:r>
              <a:rPr lang="en-US" sz="1600" dirty="0" err="1" smtClean="0"/>
              <a:t>prisakimus</a:t>
            </a:r>
            <a:r>
              <a:rPr lang="en-US" sz="1600" dirty="0" smtClean="0"/>
              <a:t> </a:t>
            </a:r>
            <a:r>
              <a:rPr lang="en-US" sz="1600" dirty="0" err="1" smtClean="0"/>
              <a:t>čia</a:t>
            </a:r>
            <a:r>
              <a:rPr lang="en-US" sz="1600" dirty="0" smtClean="0"/>
              <a:t> </a:t>
            </a:r>
            <a:r>
              <a:rPr lang="en-US" sz="1600" dirty="0" err="1" smtClean="0"/>
              <a:t>manip</a:t>
            </a:r>
            <a:r>
              <a:rPr lang="en-US" sz="1600" dirty="0" smtClean="0"/>
              <a:t> </a:t>
            </a:r>
            <a:r>
              <a:rPr lang="en-US" sz="1600" dirty="0" err="1" smtClean="0"/>
              <a:t>regit</a:t>
            </a:r>
            <a:r>
              <a:rPr lang="en-US" sz="1600" dirty="0" smtClean="0"/>
              <a:t>. </a:t>
            </a:r>
            <a:br>
              <a:rPr lang="en-US" sz="1600" dirty="0" smtClean="0"/>
            </a:br>
            <a:r>
              <a:rPr lang="en-US" sz="1600" baseline="30000" dirty="0" smtClean="0"/>
              <a:t>25</a:t>
            </a:r>
            <a:r>
              <a:rPr lang="en-US" sz="1600" dirty="0" smtClean="0"/>
              <a:t> </a:t>
            </a:r>
            <a:r>
              <a:rPr lang="en-US" sz="1600" dirty="0" err="1" smtClean="0"/>
              <a:t>Tasai</a:t>
            </a:r>
            <a:r>
              <a:rPr lang="en-US" sz="1600" dirty="0" smtClean="0"/>
              <a:t> </a:t>
            </a:r>
            <a:r>
              <a:rPr lang="en-US" sz="1600" dirty="0" err="1" smtClean="0"/>
              <a:t>devas</a:t>
            </a:r>
            <a:r>
              <a:rPr lang="en-US" sz="1600" dirty="0" smtClean="0"/>
              <a:t> </a:t>
            </a:r>
            <a:r>
              <a:rPr lang="en-US" sz="1600" dirty="0" err="1" smtClean="0"/>
              <a:t>dągu</a:t>
            </a:r>
            <a:r>
              <a:rPr lang="en-US" sz="1600" dirty="0" smtClean="0"/>
              <a:t>, </a:t>
            </a:r>
            <a:r>
              <a:rPr lang="en-US" sz="1600" dirty="0" err="1" smtClean="0"/>
              <a:t>žeme</a:t>
            </a:r>
            <a:r>
              <a:rPr lang="en-US" sz="1600" dirty="0" smtClean="0"/>
              <a:t> </a:t>
            </a:r>
            <a:r>
              <a:rPr lang="en-US" sz="1600" dirty="0" err="1" smtClean="0"/>
              <a:t>žadžiu</a:t>
            </a:r>
            <a:r>
              <a:rPr lang="en-US" sz="1600" dirty="0" smtClean="0"/>
              <a:t> </a:t>
            </a:r>
            <a:r>
              <a:rPr lang="en-US" sz="1600" dirty="0" err="1" smtClean="0"/>
              <a:t>venu</a:t>
            </a:r>
            <a:r>
              <a:rPr lang="en-US" sz="1600" dirty="0" smtClean="0"/>
              <a:t> </a:t>
            </a:r>
            <a:r>
              <a:rPr lang="en-US" sz="1600" dirty="0" err="1" smtClean="0"/>
              <a:t>sutvere</a:t>
            </a:r>
            <a:r>
              <a:rPr lang="en-US" sz="1600" dirty="0" smtClean="0"/>
              <a:t>, </a:t>
            </a:r>
            <a:br>
              <a:rPr lang="en-US" sz="1600" dirty="0" smtClean="0"/>
            </a:br>
            <a:r>
              <a:rPr lang="en-US" sz="1600" dirty="0" err="1" smtClean="0"/>
              <a:t>Šytu</a:t>
            </a:r>
            <a:r>
              <a:rPr lang="en-US" sz="1600" dirty="0" smtClean="0"/>
              <a:t> </a:t>
            </a:r>
            <a:r>
              <a:rPr lang="en-US" sz="1600" dirty="0" err="1" smtClean="0"/>
              <a:t>budu</a:t>
            </a:r>
            <a:r>
              <a:rPr lang="en-US" sz="1600" dirty="0" smtClean="0"/>
              <a:t> </a:t>
            </a:r>
            <a:r>
              <a:rPr lang="en-US" sz="1600" dirty="0" err="1" smtClean="0"/>
              <a:t>žmanes</a:t>
            </a:r>
            <a:r>
              <a:rPr lang="en-US" sz="1600" dirty="0" smtClean="0"/>
              <a:t> </a:t>
            </a:r>
            <a:r>
              <a:rPr lang="en-US" sz="1600" dirty="0" err="1" smtClean="0"/>
              <a:t>ir</a:t>
            </a:r>
            <a:r>
              <a:rPr lang="en-US" sz="1600" dirty="0" smtClean="0"/>
              <a:t> </a:t>
            </a:r>
            <a:r>
              <a:rPr lang="en-US" sz="1600" dirty="0" err="1" smtClean="0"/>
              <a:t>visus</a:t>
            </a:r>
            <a:r>
              <a:rPr lang="en-US" sz="1600" dirty="0" smtClean="0"/>
              <a:t> </a:t>
            </a:r>
            <a:r>
              <a:rPr lang="en-US" sz="1600" dirty="0" err="1" smtClean="0"/>
              <a:t>daiktus</a:t>
            </a:r>
            <a:r>
              <a:rPr lang="en-US" sz="1600" dirty="0" smtClean="0"/>
              <a:t> </a:t>
            </a:r>
            <a:r>
              <a:rPr lang="en-US" sz="1600" dirty="0" err="1" smtClean="0"/>
              <a:t>padare</a:t>
            </a:r>
            <a:r>
              <a:rPr lang="en-US" sz="1600" dirty="0" smtClean="0"/>
              <a:t>. </a:t>
            </a:r>
          </a:p>
          <a:p>
            <a:pPr>
              <a:buNone/>
            </a:pPr>
            <a:r>
              <a:rPr lang="en-US" sz="1600" dirty="0" err="1" smtClean="0"/>
              <a:t>Tassai</a:t>
            </a:r>
            <a:r>
              <a:rPr lang="en-US" sz="1600" dirty="0" smtClean="0"/>
              <a:t> </a:t>
            </a:r>
            <a:r>
              <a:rPr lang="en-US" sz="1600" dirty="0" err="1" smtClean="0"/>
              <a:t>kažnam</a:t>
            </a:r>
            <a:r>
              <a:rPr lang="en-US" sz="1600" dirty="0" smtClean="0"/>
              <a:t> </a:t>
            </a:r>
            <a:r>
              <a:rPr lang="en-US" sz="1600" dirty="0" err="1" smtClean="0"/>
              <a:t>žmagui</a:t>
            </a:r>
            <a:r>
              <a:rPr lang="en-US" sz="1600" dirty="0" smtClean="0"/>
              <a:t> </a:t>
            </a:r>
            <a:r>
              <a:rPr lang="en-US" sz="1600" dirty="0" err="1" smtClean="0"/>
              <a:t>venas</a:t>
            </a:r>
            <a:r>
              <a:rPr lang="en-US" sz="1600" dirty="0" smtClean="0"/>
              <a:t> gal </a:t>
            </a:r>
            <a:r>
              <a:rPr lang="en-US" sz="1600" dirty="0" err="1" smtClean="0"/>
              <a:t>padety</a:t>
            </a:r>
            <a:r>
              <a:rPr lang="en-US" sz="1600" dirty="0" smtClean="0"/>
              <a:t>, </a:t>
            </a:r>
            <a:br>
              <a:rPr lang="en-US" sz="1600" dirty="0" smtClean="0"/>
            </a:br>
            <a:r>
              <a:rPr lang="en-US" sz="1600" dirty="0" err="1" smtClean="0"/>
              <a:t>Sveikata</a:t>
            </a:r>
            <a:r>
              <a:rPr lang="en-US" sz="1600" dirty="0" smtClean="0"/>
              <a:t> </a:t>
            </a:r>
            <a:r>
              <a:rPr lang="en-US" sz="1600" dirty="0" err="1" smtClean="0"/>
              <a:t>ir</a:t>
            </a:r>
            <a:r>
              <a:rPr lang="en-US" sz="1600" dirty="0" smtClean="0"/>
              <a:t> </a:t>
            </a:r>
            <a:r>
              <a:rPr lang="en-US" sz="1600" dirty="0" err="1" smtClean="0"/>
              <a:t>palaimi</a:t>
            </a:r>
            <a:r>
              <a:rPr lang="en-US" sz="1600" dirty="0" smtClean="0"/>
              <a:t> </a:t>
            </a:r>
            <a:r>
              <a:rPr lang="en-US" sz="1600" dirty="0" err="1" smtClean="0"/>
              <a:t>tassai</a:t>
            </a:r>
            <a:r>
              <a:rPr lang="en-US" sz="1600" dirty="0" smtClean="0"/>
              <a:t> gal </a:t>
            </a:r>
            <a:r>
              <a:rPr lang="en-US" sz="1600" dirty="0" err="1" smtClean="0"/>
              <a:t>pridoty</a:t>
            </a:r>
            <a:r>
              <a:rPr lang="en-US" sz="1600" dirty="0" smtClean="0"/>
              <a:t>. </a:t>
            </a:r>
            <a:br>
              <a:rPr lang="en-US" sz="1600" dirty="0" smtClean="0"/>
            </a:br>
            <a:r>
              <a:rPr lang="en-US" sz="1600" dirty="0" err="1" smtClean="0"/>
              <a:t>Tassai</a:t>
            </a:r>
            <a:r>
              <a:rPr lang="en-US" sz="1600" dirty="0" smtClean="0"/>
              <a:t> </a:t>
            </a:r>
            <a:r>
              <a:rPr lang="en-US" sz="1600" dirty="0" err="1" smtClean="0"/>
              <a:t>dievs</a:t>
            </a:r>
            <a:r>
              <a:rPr lang="en-US" sz="1600" dirty="0" smtClean="0"/>
              <a:t> </a:t>
            </a:r>
            <a:r>
              <a:rPr lang="en-US" sz="1600" dirty="0" err="1" smtClean="0"/>
              <a:t>vysas</a:t>
            </a:r>
            <a:r>
              <a:rPr lang="en-US" sz="1600" dirty="0" smtClean="0"/>
              <a:t> </a:t>
            </a:r>
            <a:r>
              <a:rPr lang="en-US" sz="1600" dirty="0" err="1" smtClean="0"/>
              <a:t>žmanes</a:t>
            </a:r>
            <a:r>
              <a:rPr lang="en-US" sz="1600" dirty="0" smtClean="0"/>
              <a:t> </a:t>
            </a:r>
            <a:r>
              <a:rPr lang="en-US" sz="1600" dirty="0" err="1" smtClean="0"/>
              <a:t>nar</a:t>
            </a:r>
            <a:r>
              <a:rPr lang="en-US" sz="1600" dirty="0" smtClean="0"/>
              <a:t> </a:t>
            </a:r>
            <a:r>
              <a:rPr lang="en-US" sz="1600" dirty="0" err="1" smtClean="0"/>
              <a:t>didei</a:t>
            </a:r>
            <a:r>
              <a:rPr lang="en-US" sz="1600" dirty="0" smtClean="0"/>
              <a:t> </a:t>
            </a:r>
            <a:r>
              <a:rPr lang="en-US" sz="1600" dirty="0" err="1" smtClean="0"/>
              <a:t>mileti</a:t>
            </a:r>
            <a:r>
              <a:rPr lang="en-US" sz="1600" dirty="0" smtClean="0"/>
              <a:t>, </a:t>
            </a:r>
            <a:br>
              <a:rPr lang="en-US" sz="1600" dirty="0" smtClean="0"/>
            </a:br>
            <a:r>
              <a:rPr lang="en-US" sz="1600" dirty="0" err="1" smtClean="0"/>
              <a:t>Dągaus</a:t>
            </a:r>
            <a:r>
              <a:rPr lang="en-US" sz="1600" dirty="0" smtClean="0"/>
              <a:t> </a:t>
            </a:r>
            <a:r>
              <a:rPr lang="en-US" sz="1600" dirty="0" err="1" smtClean="0"/>
              <a:t>karaliste</a:t>
            </a:r>
            <a:r>
              <a:rPr lang="en-US" sz="1600" dirty="0" smtClean="0"/>
              <a:t> </a:t>
            </a:r>
            <a:r>
              <a:rPr lang="en-US" sz="1600" dirty="0" err="1" smtClean="0"/>
              <a:t>davanai</a:t>
            </a:r>
            <a:r>
              <a:rPr lang="en-US" sz="1600" dirty="0" smtClean="0"/>
              <a:t> </a:t>
            </a:r>
            <a:r>
              <a:rPr lang="en-US" sz="1600" dirty="0" err="1" smtClean="0"/>
              <a:t>nar</a:t>
            </a:r>
            <a:r>
              <a:rPr lang="en-US" sz="1600" dirty="0" smtClean="0"/>
              <a:t> </a:t>
            </a:r>
            <a:r>
              <a:rPr lang="en-US" sz="1600" dirty="0" err="1" smtClean="0"/>
              <a:t>davanati</a:t>
            </a:r>
            <a:r>
              <a:rPr lang="en-US" sz="1600" dirty="0" smtClean="0"/>
              <a:t>. </a:t>
            </a:r>
            <a:br>
              <a:rPr lang="en-US" sz="1600" dirty="0" smtClean="0"/>
            </a:br>
            <a:r>
              <a:rPr lang="en-US" sz="1600" baseline="30000" dirty="0" smtClean="0"/>
              <a:t>5</a:t>
            </a:r>
            <a:r>
              <a:rPr lang="en-US" sz="1600" dirty="0" smtClean="0"/>
              <a:t> </a:t>
            </a:r>
            <a:r>
              <a:rPr lang="en-US" sz="1600" dirty="0" err="1" smtClean="0"/>
              <a:t>Aitvars</a:t>
            </a:r>
            <a:r>
              <a:rPr lang="en-US" sz="1600" dirty="0" smtClean="0"/>
              <a:t> </a:t>
            </a:r>
            <a:r>
              <a:rPr lang="en-US" sz="1600" dirty="0" err="1" smtClean="0"/>
              <a:t>ir</a:t>
            </a:r>
            <a:r>
              <a:rPr lang="en-US" sz="1600" dirty="0" smtClean="0"/>
              <a:t> </a:t>
            </a:r>
            <a:r>
              <a:rPr lang="en-US" sz="1600" dirty="0" err="1" smtClean="0"/>
              <a:t>deives</a:t>
            </a:r>
            <a:r>
              <a:rPr lang="en-US" sz="1600" dirty="0" smtClean="0"/>
              <a:t> to </a:t>
            </a:r>
            <a:r>
              <a:rPr lang="en-US" sz="1600" dirty="0" err="1" smtClean="0"/>
              <a:t>negal</a:t>
            </a:r>
            <a:r>
              <a:rPr lang="en-US" sz="1600" dirty="0" smtClean="0"/>
              <a:t> </a:t>
            </a:r>
            <a:r>
              <a:rPr lang="en-US" sz="1600" dirty="0" err="1" smtClean="0"/>
              <a:t>padariti</a:t>
            </a:r>
            <a:r>
              <a:rPr lang="en-US" sz="1600" dirty="0" smtClean="0"/>
              <a:t>, </a:t>
            </a:r>
            <a:br>
              <a:rPr lang="en-US" sz="1600" dirty="0" smtClean="0"/>
            </a:br>
            <a:r>
              <a:rPr lang="en-US" sz="1600" dirty="0" smtClean="0"/>
              <a:t>Bet </a:t>
            </a:r>
            <a:r>
              <a:rPr lang="en-US" sz="1600" dirty="0" err="1" smtClean="0"/>
              <a:t>ing</a:t>
            </a:r>
            <a:r>
              <a:rPr lang="en-US" sz="1600" dirty="0" smtClean="0"/>
              <a:t> </a:t>
            </a:r>
            <a:r>
              <a:rPr lang="en-US" sz="1600" dirty="0" err="1" smtClean="0"/>
              <a:t>peklas</a:t>
            </a:r>
            <a:r>
              <a:rPr lang="en-US" sz="1600" dirty="0" smtClean="0"/>
              <a:t> </a:t>
            </a:r>
            <a:r>
              <a:rPr lang="en-US" sz="1600" dirty="0" err="1" smtClean="0"/>
              <a:t>ugni</a:t>
            </a:r>
            <a:r>
              <a:rPr lang="en-US" sz="1600" dirty="0" smtClean="0"/>
              <a:t> </a:t>
            </a:r>
            <a:r>
              <a:rPr lang="en-US" sz="1600" dirty="0" err="1" smtClean="0"/>
              <a:t>veikiaus</a:t>
            </a:r>
            <a:r>
              <a:rPr lang="en-US" sz="1600" dirty="0" smtClean="0"/>
              <a:t> gal </a:t>
            </a:r>
            <a:r>
              <a:rPr lang="en-US" sz="1600" dirty="0" err="1" smtClean="0"/>
              <a:t>istumti</a:t>
            </a:r>
            <a:r>
              <a:rPr lang="en-US" sz="1600" dirty="0" smtClean="0"/>
              <a:t>. </a:t>
            </a:r>
            <a:br>
              <a:rPr lang="en-US" sz="1600" dirty="0" smtClean="0"/>
            </a:br>
            <a:r>
              <a:rPr lang="en-US" sz="1600" dirty="0" err="1" smtClean="0"/>
              <a:t>Pameskiet</a:t>
            </a:r>
            <a:r>
              <a:rPr lang="en-US" sz="1600" dirty="0" smtClean="0"/>
              <a:t> </a:t>
            </a:r>
            <a:r>
              <a:rPr lang="en-US" sz="1600" dirty="0" err="1" smtClean="0"/>
              <a:t>tas</a:t>
            </a:r>
            <a:r>
              <a:rPr lang="en-US" sz="1600" dirty="0" smtClean="0"/>
              <a:t> </a:t>
            </a:r>
            <a:r>
              <a:rPr lang="en-US" sz="1600" dirty="0" err="1" smtClean="0"/>
              <a:t>deives</a:t>
            </a:r>
            <a:r>
              <a:rPr lang="en-US" sz="1600" dirty="0" smtClean="0"/>
              <a:t>, </a:t>
            </a:r>
            <a:r>
              <a:rPr lang="en-US" sz="1600" dirty="0" err="1" smtClean="0"/>
              <a:t>devap</a:t>
            </a:r>
            <a:r>
              <a:rPr lang="en-US" sz="1600" dirty="0" smtClean="0"/>
              <a:t> </a:t>
            </a:r>
            <a:r>
              <a:rPr lang="en-US" sz="1600" dirty="0" err="1" smtClean="0"/>
              <a:t>didžiap</a:t>
            </a:r>
            <a:r>
              <a:rPr lang="en-US" sz="1600" dirty="0" smtClean="0"/>
              <a:t> </a:t>
            </a:r>
            <a:r>
              <a:rPr lang="en-US" sz="1600" dirty="0" err="1" smtClean="0"/>
              <a:t>pristakiet</a:t>
            </a:r>
            <a:r>
              <a:rPr lang="en-US" sz="1600" dirty="0" smtClean="0"/>
              <a:t>, </a:t>
            </a:r>
            <a:br>
              <a:rPr lang="en-US" sz="1600" dirty="0" smtClean="0"/>
            </a:br>
            <a:r>
              <a:rPr lang="en-US" sz="1600" dirty="0" err="1" smtClean="0"/>
              <a:t>Šitą</a:t>
            </a:r>
            <a:r>
              <a:rPr lang="en-US" sz="1600" dirty="0" smtClean="0"/>
              <a:t> </a:t>
            </a:r>
            <a:r>
              <a:rPr lang="en-US" sz="1600" dirty="0" err="1" smtClean="0"/>
              <a:t>maksla</a:t>
            </a:r>
            <a:r>
              <a:rPr lang="en-US" sz="1600" dirty="0" smtClean="0"/>
              <a:t> </a:t>
            </a:r>
            <a:r>
              <a:rPr lang="en-US" sz="1600" dirty="0" err="1" smtClean="0"/>
              <a:t>visy</a:t>
            </a:r>
            <a:r>
              <a:rPr lang="en-US" sz="1600" dirty="0" smtClean="0"/>
              <a:t> </a:t>
            </a:r>
            <a:r>
              <a:rPr lang="en-US" sz="1600" dirty="0" err="1" smtClean="0"/>
              <a:t>liksmai</a:t>
            </a:r>
            <a:r>
              <a:rPr lang="en-US" sz="1600" dirty="0" smtClean="0"/>
              <a:t> </a:t>
            </a:r>
            <a:r>
              <a:rPr lang="en-US" sz="1600" dirty="0" err="1" smtClean="0"/>
              <a:t>preimkiet</a:t>
            </a:r>
            <a:r>
              <a:rPr lang="en-US" sz="1600" dirty="0" smtClean="0"/>
              <a:t>. </a:t>
            </a:r>
            <a:br>
              <a:rPr lang="en-US" sz="1600" dirty="0" smtClean="0"/>
            </a:br>
            <a:endParaRPr lang="en-US" sz="1600" dirty="0" smtClean="0"/>
          </a:p>
          <a:p>
            <a:pPr>
              <a:buNone/>
            </a:pPr>
            <a:endParaRPr lang="en-US"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Užduotys</a:t>
            </a:r>
            <a:endParaRPr lang="en-US" dirty="0"/>
          </a:p>
        </p:txBody>
      </p:sp>
      <p:sp>
        <p:nvSpPr>
          <p:cNvPr id="3" name="Content Placeholder 2"/>
          <p:cNvSpPr>
            <a:spLocks noGrp="1"/>
          </p:cNvSpPr>
          <p:nvPr>
            <p:ph sz="quarter" idx="1"/>
          </p:nvPr>
        </p:nvSpPr>
        <p:spPr/>
        <p:txBody>
          <a:bodyPr>
            <a:normAutofit/>
          </a:bodyPr>
          <a:lstStyle/>
          <a:p>
            <a:pPr algn="just"/>
            <a:r>
              <a:rPr lang="en-US" dirty="0" err="1" smtClean="0"/>
              <a:t>Kaip</a:t>
            </a:r>
            <a:r>
              <a:rPr lang="en-US" dirty="0" smtClean="0"/>
              <a:t> </a:t>
            </a:r>
            <a:r>
              <a:rPr lang="lt-LT" dirty="0" smtClean="0"/>
              <a:t>paminėtos vietovės, asmenybės susietos su Just. Marcinkevičiaus drama “Mažvydas”?</a:t>
            </a:r>
            <a:endParaRPr lang="lt-LT" dirty="0" smtClean="0"/>
          </a:p>
          <a:p>
            <a:pPr algn="just"/>
            <a:endParaRPr lang="lt-LT" dirty="0" smtClean="0"/>
          </a:p>
          <a:p>
            <a:pPr algn="just">
              <a:buNone/>
            </a:pPr>
            <a:endParaRPr lang="lt-LT" dirty="0" smtClean="0"/>
          </a:p>
          <a:p>
            <a:pPr algn="just"/>
            <a:r>
              <a:rPr lang="lt-LT" dirty="0" smtClean="0"/>
              <a:t>Dramoje pagrindinis herojus abejoja pirmosios lietuviškos knygos prasmingumu. Kodėl? Atidžiai perskaitę “Prakalbą”, raskite argumentus, kurie patvirtintų Mažvydo abejones.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just">
              <a:buNone/>
            </a:pPr>
            <a:r>
              <a:rPr lang="lt-LT" sz="2000" dirty="0" smtClean="0">
                <a:latin typeface="Arial" pitchFamily="34" charset="0"/>
                <a:cs typeface="Arial" pitchFamily="34" charset="0"/>
              </a:rPr>
              <a:t>     Pateiktys sudarytos remiantis J. Slavinienės, R. Jarmalausko kn. “100 klausimų apie Mažąją Lietuvą” (2000),</a:t>
            </a:r>
            <a:r>
              <a:rPr lang="lt-LT" sz="2000" dirty="0" smtClean="0">
                <a:latin typeface="Arial" pitchFamily="34" charset="0"/>
                <a:cs typeface="Arial" pitchFamily="34" charset="0"/>
              </a:rPr>
              <a:t> </a:t>
            </a:r>
            <a:r>
              <a:rPr lang="lt-LT" sz="2000" dirty="0" smtClean="0">
                <a:latin typeface="Arial" pitchFamily="34" charset="0"/>
                <a:cs typeface="Arial" pitchFamily="34" charset="0"/>
              </a:rPr>
              <a:t>įv</a:t>
            </a:r>
            <a:r>
              <a:rPr lang="lt-LT" sz="2000" dirty="0" smtClean="0">
                <a:latin typeface="Arial" pitchFamily="34" charset="0"/>
                <a:cs typeface="Arial" pitchFamily="34" charset="0"/>
              </a:rPr>
              <a:t>. internetinėmis </a:t>
            </a:r>
            <a:r>
              <a:rPr lang="lt-LT" sz="2000" dirty="0" smtClean="0">
                <a:latin typeface="Arial" pitchFamily="34" charset="0"/>
                <a:cs typeface="Arial" pitchFamily="34" charset="0"/>
              </a:rPr>
              <a:t>svetainėmis.</a:t>
            </a:r>
            <a:endParaRPr lang="lt-LT" sz="2000" dirty="0" smtClean="0">
              <a:latin typeface="Arial" pitchFamily="34" charset="0"/>
              <a:cs typeface="Arial" pitchFamily="34" charset="0"/>
            </a:endParaRPr>
          </a:p>
          <a:p>
            <a:pPr algn="just">
              <a:buNone/>
            </a:pPr>
            <a:r>
              <a:rPr lang="lt-LT" sz="2000" dirty="0" smtClean="0">
                <a:latin typeface="Arial" pitchFamily="34" charset="0"/>
                <a:cs typeface="Arial" pitchFamily="34" charset="0"/>
              </a:rPr>
              <a:t>     </a:t>
            </a:r>
            <a:endParaRPr lang="lt-LT"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227</TotalTime>
  <Words>843</Words>
  <Application>Microsoft Office PowerPoint</Application>
  <PresentationFormat>On-screen Show (4:3)</PresentationFormat>
  <Paragraphs>84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Civic</vt:lpstr>
      <vt:lpstr>MAŽOJI LIETUVA</vt:lpstr>
      <vt:lpstr>TIKSLAS IR UŽDAVINIAI</vt:lpstr>
      <vt:lpstr>ISTORIJA ( XVI a. )</vt:lpstr>
      <vt:lpstr>Mažoji Lietuva - tai</vt:lpstr>
      <vt:lpstr>Gyventojai</vt:lpstr>
      <vt:lpstr>Tai lietuvių raštijos gimtinė</vt:lpstr>
      <vt:lpstr>Ragainė  (rus. Neman, vok. Ragnit)</vt:lpstr>
      <vt:lpstr>Tilžė (rus. Sovetsk, vok. Tilsit)– lietuvybės centras</vt:lpstr>
      <vt:lpstr>Stalupėnai, Tolminkiemis</vt:lpstr>
      <vt:lpstr>Karaliaučius (rus. Kaliningrad, vok. Konigsberg)</vt:lpstr>
      <vt:lpstr>M. Mažvydo “Katekizmas” (1547 m.)  Eiliuota lietuviškoji prakalba (112 eilučių) yra pirmas originalus lietuviškas eilėraštis.</vt:lpstr>
      <vt:lpstr>Ištrauka iš “Prakalbos”</vt:lpstr>
      <vt:lpstr>Užduotys</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MAŽOJI LIETUVA</dc:title>
  <dc:creator>Pirmas</dc:creator>
  <cp:lastModifiedBy>Pirmas</cp:lastModifiedBy>
  <cp:revision>51</cp:revision>
  <dcterms:created xsi:type="dcterms:W3CDTF">2013-02-03T15:56:50Z</dcterms:created>
  <dcterms:modified xsi:type="dcterms:W3CDTF">2013-02-07T15:34:56Z</dcterms:modified>
</cp:coreProperties>
</file>