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36" r:id="rId1"/>
  </p:sldMasterIdLst>
  <p:notesMasterIdLst>
    <p:notesMasterId r:id="rId10"/>
  </p:notesMasterIdLst>
  <p:sldIdLst>
    <p:sldId id="256" r:id="rId2"/>
    <p:sldId id="257" r:id="rId3"/>
    <p:sldId id="259" r:id="rId4"/>
    <p:sldId id="258" r:id="rId5"/>
    <p:sldId id="260" r:id="rId6"/>
    <p:sldId id="263" r:id="rId7"/>
    <p:sldId id="264" r:id="rId8"/>
    <p:sldId id="261" r:id="rId9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40" autoAdjust="0"/>
    <p:restoredTop sz="94660"/>
  </p:normalViewPr>
  <p:slideViewPr>
    <p:cSldViewPr>
      <p:cViewPr varScale="1">
        <p:scale>
          <a:sx n="69" d="100"/>
          <a:sy n="69" d="100"/>
        </p:scale>
        <p:origin x="-8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9B80F2-2AC8-498A-B694-F03498B151FF}" type="datetimeFigureOut">
              <a:rPr lang="lt-LT" smtClean="0"/>
              <a:t>2013.01.13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C5D660-96CB-4A06-8550-4559ACCE8C0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60283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7AA5D-E7B2-44F6-960B-D8ACD3CF05C1}" type="datetimeFigureOut">
              <a:rPr lang="lt-LT" smtClean="0"/>
              <a:t>2013.01.13</a:t>
            </a:fld>
            <a:endParaRPr lang="lt-LT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5A85F-CFE3-457B-ACAC-BAC17A424159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7AA5D-E7B2-44F6-960B-D8ACD3CF05C1}" type="datetimeFigureOut">
              <a:rPr lang="lt-LT" smtClean="0"/>
              <a:t>2013.01.13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5A85F-CFE3-457B-ACAC-BAC17A424159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7AA5D-E7B2-44F6-960B-D8ACD3CF05C1}" type="datetimeFigureOut">
              <a:rPr lang="lt-LT" smtClean="0"/>
              <a:t>2013.01.13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5A85F-CFE3-457B-ACAC-BAC17A424159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7AA5D-E7B2-44F6-960B-D8ACD3CF05C1}" type="datetimeFigureOut">
              <a:rPr lang="lt-LT" smtClean="0"/>
              <a:t>2013.01.13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5A85F-CFE3-457B-ACAC-BAC17A424159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7AA5D-E7B2-44F6-960B-D8ACD3CF05C1}" type="datetimeFigureOut">
              <a:rPr lang="lt-LT" smtClean="0"/>
              <a:t>2013.01.13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5A85F-CFE3-457B-ACAC-BAC17A424159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7AA5D-E7B2-44F6-960B-D8ACD3CF05C1}" type="datetimeFigureOut">
              <a:rPr lang="lt-LT" smtClean="0"/>
              <a:t>2013.01.13</a:t>
            </a:fld>
            <a:endParaRPr lang="lt-LT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D5A85F-CFE3-457B-ACAC-BAC17A424159}" type="slidenum">
              <a:rPr lang="lt-LT" smtClean="0"/>
              <a:t>‹#›</a:t>
            </a:fld>
            <a:endParaRPr lang="lt-L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7AA5D-E7B2-44F6-960B-D8ACD3CF05C1}" type="datetimeFigureOut">
              <a:rPr lang="lt-LT" smtClean="0"/>
              <a:t>2013.01.13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5A85F-CFE3-457B-ACAC-BAC17A424159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7AA5D-E7B2-44F6-960B-D8ACD3CF05C1}" type="datetimeFigureOut">
              <a:rPr lang="lt-LT" smtClean="0"/>
              <a:t>2013.01.13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4D5A85F-CFE3-457B-ACAC-BAC17A424159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EC27AA5D-E7B2-44F6-960B-D8ACD3CF05C1}" type="datetimeFigureOut">
              <a:rPr lang="lt-LT" smtClean="0"/>
              <a:t>2013.01.13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5A85F-CFE3-457B-ACAC-BAC17A424159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7AA5D-E7B2-44F6-960B-D8ACD3CF05C1}" type="datetimeFigureOut">
              <a:rPr lang="lt-LT" smtClean="0"/>
              <a:t>2013.01.13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5A85F-CFE3-457B-ACAC-BAC17A424159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7AA5D-E7B2-44F6-960B-D8ACD3CF05C1}" type="datetimeFigureOut">
              <a:rPr lang="lt-LT" smtClean="0"/>
              <a:t>2013.01.13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5A85F-CFE3-457B-ACAC-BAC17A424159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C27AA5D-E7B2-44F6-960B-D8ACD3CF05C1}" type="datetimeFigureOut">
              <a:rPr lang="lt-LT" smtClean="0"/>
              <a:t>2013.01.13</a:t>
            </a:fld>
            <a:endParaRPr lang="lt-LT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4D5A85F-CFE3-457B-ACAC-BAC17A424159}" type="slidenum">
              <a:rPr lang="lt-LT" smtClean="0"/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37" r:id="rId1"/>
    <p:sldLayoutId id="2147484238" r:id="rId2"/>
    <p:sldLayoutId id="2147484239" r:id="rId3"/>
    <p:sldLayoutId id="2147484240" r:id="rId4"/>
    <p:sldLayoutId id="2147484241" r:id="rId5"/>
    <p:sldLayoutId id="2147484242" r:id="rId6"/>
    <p:sldLayoutId id="2147484243" r:id="rId7"/>
    <p:sldLayoutId id="2147484244" r:id="rId8"/>
    <p:sldLayoutId id="2147484245" r:id="rId9"/>
    <p:sldLayoutId id="2147484246" r:id="rId10"/>
    <p:sldLayoutId id="2147484247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772816"/>
            <a:ext cx="6480048" cy="2301240"/>
          </a:xfrm>
        </p:spPr>
        <p:txBody>
          <a:bodyPr>
            <a:normAutofit fontScale="90000"/>
          </a:bodyPr>
          <a:lstStyle/>
          <a:p>
            <a:pPr algn="ctr"/>
            <a:r>
              <a:rPr lang="lt-LT" sz="6000" dirty="0" smtClean="0">
                <a:effectLst/>
              </a:rPr>
              <a:t>Mykolas Kazimieras Pacas</a:t>
            </a:r>
            <a:r>
              <a:rPr lang="en-US" sz="6000" dirty="0" smtClean="0">
                <a:effectLst/>
              </a:rPr>
              <a:t/>
            </a:r>
            <a:br>
              <a:rPr lang="en-US" sz="6000" dirty="0" smtClean="0">
                <a:effectLst/>
              </a:rPr>
            </a:br>
            <a:r>
              <a:rPr lang="en-US" sz="4400" dirty="0" smtClean="0">
                <a:effectLst/>
              </a:rPr>
              <a:t>1624 - 1682</a:t>
            </a:r>
            <a:r>
              <a:rPr lang="en-US" sz="6000" dirty="0" smtClean="0">
                <a:effectLst/>
              </a:rPr>
              <a:t/>
            </a:r>
            <a:br>
              <a:rPr lang="en-US" sz="6000" dirty="0" smtClean="0">
                <a:effectLst/>
              </a:rPr>
            </a:br>
            <a:endParaRPr lang="lt-LT" sz="6000" dirty="0"/>
          </a:p>
        </p:txBody>
      </p:sp>
      <p:sp>
        <p:nvSpPr>
          <p:cNvPr id="5" name="TextBox 4"/>
          <p:cNvSpPr txBox="1"/>
          <p:nvPr/>
        </p:nvSpPr>
        <p:spPr>
          <a:xfrm>
            <a:off x="4355976" y="4797152"/>
            <a:ext cx="2736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dirty="0" smtClean="0"/>
              <a:t>Darbą atliko:</a:t>
            </a:r>
            <a:br>
              <a:rPr lang="lt-LT" dirty="0" smtClean="0"/>
            </a:br>
            <a:r>
              <a:rPr lang="lt-LT" dirty="0" smtClean="0"/>
              <a:t>Silvija Navickaitė IIIc</a:t>
            </a:r>
            <a:br>
              <a:rPr lang="lt-LT" dirty="0" smtClean="0"/>
            </a:br>
            <a:r>
              <a:rPr lang="lt-LT" dirty="0" smtClean="0"/>
              <a:t>Linas Motiejauskas IIIc</a:t>
            </a:r>
            <a:br>
              <a:rPr lang="lt-LT" dirty="0" smtClean="0"/>
            </a:b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662815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b="1" dirty="0"/>
              <a:t>Mykolas Kazimieras Pacas</a:t>
            </a:r>
            <a:endParaRPr lang="lt-LT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1920" y="2060848"/>
            <a:ext cx="4032448" cy="6192688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lt-LT" sz="2400" dirty="0" smtClean="0"/>
              <a:t>Lietuvos </a:t>
            </a:r>
            <a:r>
              <a:rPr lang="lt-LT" sz="2400" dirty="0"/>
              <a:t>ir Abiejų Tautų </a:t>
            </a:r>
            <a:r>
              <a:rPr lang="lt-LT" sz="2400" dirty="0" smtClean="0"/>
              <a:t>Respublikos</a:t>
            </a:r>
            <a:r>
              <a:rPr lang="en-US" sz="2400" dirty="0" smtClean="0"/>
              <a:t> </a:t>
            </a:r>
            <a:r>
              <a:rPr lang="lt-LT" sz="2400" dirty="0" smtClean="0"/>
              <a:t>karinis </a:t>
            </a:r>
            <a:r>
              <a:rPr lang="lt-LT" sz="2400" dirty="0"/>
              <a:t>ir politinis veikėjas, kilęs iš Lietuvos bajorų Pacų Gozdavos herbo giminės</a:t>
            </a:r>
            <a:r>
              <a:rPr lang="lt-LT" sz="2400" dirty="0" smtClean="0"/>
              <a:t>.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>K</a:t>
            </a:r>
            <a:r>
              <a:rPr lang="lt-LT" sz="2400" dirty="0" smtClean="0"/>
              <a:t>arališkasis pulkininkas, Lietuvo</a:t>
            </a:r>
            <a:r>
              <a:rPr lang="en-US" sz="2400" dirty="0" smtClean="0"/>
              <a:t>s</a:t>
            </a:r>
            <a:r>
              <a:rPr lang="lt-LT" sz="2400" dirty="0" smtClean="0"/>
              <a:t> </a:t>
            </a:r>
            <a:r>
              <a:rPr lang="lt-LT" sz="2400" dirty="0"/>
              <a:t>didysis etmonas, </a:t>
            </a:r>
            <a:r>
              <a:rPr lang="en-US" sz="2400" dirty="0" smtClean="0"/>
              <a:t>o v</a:t>
            </a:r>
            <a:r>
              <a:rPr lang="lt-LT" sz="2400" dirty="0" smtClean="0"/>
              <a:t>ėliau ir </a:t>
            </a:r>
            <a:r>
              <a:rPr lang="lt-LT" sz="2400" dirty="0"/>
              <a:t>Vilniaus </a:t>
            </a:r>
            <a:r>
              <a:rPr lang="lt-LT" sz="2400" dirty="0" smtClean="0"/>
              <a:t>vaivada.</a:t>
            </a:r>
            <a:endParaRPr lang="lt-LT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97182"/>
            <a:ext cx="3168352" cy="458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00" y="188640"/>
            <a:ext cx="7467600" cy="1143000"/>
          </a:xfrm>
        </p:spPr>
        <p:txBody>
          <a:bodyPr>
            <a:normAutofit/>
          </a:bodyPr>
          <a:lstStyle/>
          <a:p>
            <a:r>
              <a:rPr lang="lt-LT" sz="4000" dirty="0"/>
              <a:t>Pacų Gozdavos </a:t>
            </a:r>
            <a:r>
              <a:rPr lang="lt-LT" sz="4000" dirty="0" smtClean="0"/>
              <a:t>giminės  herbas</a:t>
            </a:r>
            <a:endParaRPr lang="lt-LT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216392"/>
            <a:ext cx="3463055" cy="4722348"/>
          </a:xfrm>
        </p:spPr>
      </p:pic>
    </p:spTree>
    <p:extLst>
      <p:ext uri="{BB962C8B-B14F-4D97-AF65-F5344CB8AC3E}">
        <p14:creationId xmlns:p14="http://schemas.microsoft.com/office/powerpoint/2010/main" val="31497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776" y="404664"/>
            <a:ext cx="7467600" cy="1143000"/>
          </a:xfrm>
        </p:spPr>
        <p:txBody>
          <a:bodyPr>
            <a:normAutofit/>
          </a:bodyPr>
          <a:lstStyle/>
          <a:p>
            <a:r>
              <a:rPr lang="lt-LT" sz="3600" b="1" dirty="0"/>
              <a:t>Mykolas Kazimieras Pacas</a:t>
            </a:r>
            <a:endParaRPr lang="lt-LT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7467600" cy="4525963"/>
          </a:xfrm>
        </p:spPr>
        <p:txBody>
          <a:bodyPr>
            <a:normAutofit fontScale="92500" lnSpcReduction="10000"/>
          </a:bodyPr>
          <a:lstStyle/>
          <a:p>
            <a:pPr>
              <a:buFont typeface="Courier New" pitchFamily="49" charset="0"/>
              <a:buChar char="o"/>
            </a:pPr>
            <a:r>
              <a:rPr lang="lt-LT" dirty="0"/>
              <a:t>P</a:t>
            </a:r>
            <a:r>
              <a:rPr lang="lt-LT" dirty="0" smtClean="0"/>
              <a:t>alaikė proprancūziškąją grupuotę</a:t>
            </a:r>
            <a:br>
              <a:rPr lang="lt-LT" dirty="0" smtClean="0"/>
            </a:br>
            <a:endParaRPr lang="lt-LT" dirty="0" smtClean="0"/>
          </a:p>
          <a:p>
            <a:pPr>
              <a:buFont typeface="Courier New" pitchFamily="49" charset="0"/>
              <a:buChar char="o"/>
            </a:pPr>
            <a:r>
              <a:rPr lang="lt-LT" dirty="0" smtClean="0"/>
              <a:t>Buvo laikomas magnatu</a:t>
            </a:r>
            <a:br>
              <a:rPr lang="lt-LT" dirty="0" smtClean="0"/>
            </a:br>
            <a:endParaRPr lang="lt-LT" dirty="0" smtClean="0"/>
          </a:p>
          <a:p>
            <a:pPr>
              <a:buFont typeface="Courier New" pitchFamily="49" charset="0"/>
              <a:buChar char="o"/>
            </a:pPr>
            <a:r>
              <a:rPr lang="lt-LT" dirty="0" smtClean="0"/>
              <a:t>Jo lėšomis pradėta </a:t>
            </a:r>
            <a:r>
              <a:rPr lang="lt-LT" dirty="0"/>
              <a:t>Vilniaus Petro ir Povilo bažnyčios </a:t>
            </a:r>
            <a:r>
              <a:rPr lang="lt-LT" dirty="0" smtClean="0"/>
              <a:t>statyba</a:t>
            </a:r>
          </a:p>
          <a:p>
            <a:pPr>
              <a:buFont typeface="Courier New" pitchFamily="49" charset="0"/>
              <a:buChar char="o"/>
            </a:pPr>
            <a:endParaRPr lang="lt-LT" dirty="0" smtClean="0"/>
          </a:p>
          <a:p>
            <a:pPr>
              <a:buFont typeface="Courier New" pitchFamily="49" charset="0"/>
              <a:buChar char="o"/>
            </a:pPr>
            <a:r>
              <a:rPr lang="lt-LT" dirty="0" smtClean="0"/>
              <a:t>Vykdė savarankišką Lietuvos užsienio politiką</a:t>
            </a:r>
            <a:br>
              <a:rPr lang="lt-LT" dirty="0" smtClean="0"/>
            </a:br>
            <a:endParaRPr lang="lt-LT" dirty="0"/>
          </a:p>
          <a:p>
            <a:pPr marL="36576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47250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792" y="557808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pt-BR" sz="4000" b="1" dirty="0"/>
              <a:t>Šv. apaštalų Petro ir Povilo bažnyčia</a:t>
            </a:r>
            <a:r>
              <a:rPr lang="pt-BR" b="1" dirty="0"/>
              <a:t/>
            </a:r>
            <a:br>
              <a:rPr lang="pt-BR" b="1" dirty="0"/>
            </a:br>
            <a:endParaRPr lang="lt-L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196752"/>
            <a:ext cx="3600400" cy="4800534"/>
          </a:xfrm>
        </p:spPr>
      </p:pic>
    </p:spTree>
    <p:extLst>
      <p:ext uri="{BB962C8B-B14F-4D97-AF65-F5344CB8AC3E}">
        <p14:creationId xmlns:p14="http://schemas.microsoft.com/office/powerpoint/2010/main" val="3009066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7467600" cy="1143000"/>
          </a:xfrm>
        </p:spPr>
        <p:txBody>
          <a:bodyPr>
            <a:normAutofit/>
          </a:bodyPr>
          <a:lstStyle/>
          <a:p>
            <a:r>
              <a:rPr lang="lt-LT" sz="4400" dirty="0"/>
              <a:t>K</a:t>
            </a:r>
            <a:r>
              <a:rPr lang="lt-LT" sz="4400" dirty="0" smtClean="0"/>
              <a:t>ariuomenės </a:t>
            </a:r>
            <a:r>
              <a:rPr lang="lt-LT" sz="4400" dirty="0"/>
              <a:t>būgnas</a:t>
            </a:r>
            <a:endParaRPr lang="lt-LT" sz="4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30778"/>
            <a:ext cx="5832648" cy="4374486"/>
          </a:xfrm>
        </p:spPr>
      </p:pic>
    </p:spTree>
    <p:extLst>
      <p:ext uri="{BB962C8B-B14F-4D97-AF65-F5344CB8AC3E}">
        <p14:creationId xmlns:p14="http://schemas.microsoft.com/office/powerpoint/2010/main" val="3153049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260648"/>
            <a:ext cx="7467600" cy="1143000"/>
          </a:xfrm>
        </p:spPr>
        <p:txBody>
          <a:bodyPr>
            <a:normAutofit/>
          </a:bodyPr>
          <a:lstStyle/>
          <a:p>
            <a:r>
              <a:rPr lang="lt-LT" sz="4400" dirty="0" smtClean="0"/>
              <a:t>  </a:t>
            </a:r>
            <a:r>
              <a:rPr lang="lt-LT" sz="3600" dirty="0" smtClean="0"/>
              <a:t>Kapa</a:t>
            </a:r>
            <a:endParaRPr lang="lt-LT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368152"/>
            <a:ext cx="3672408" cy="481350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368152"/>
            <a:ext cx="3003798" cy="40050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44008" y="620688"/>
            <a:ext cx="30706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latin typeface="+mj-lt"/>
              </a:rPr>
              <a:t>Atminimo lenta </a:t>
            </a:r>
            <a:endParaRPr lang="lt-LT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01368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b="1" dirty="0"/>
              <a:t>Mykolas Kazimieras Pacas</a:t>
            </a:r>
            <a:endParaRPr lang="lt-LT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4509864" y="2235283"/>
            <a:ext cx="27363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itchFamily="49" charset="0"/>
              <a:buChar char="o"/>
            </a:pPr>
            <a:r>
              <a:rPr lang="lt-LT" sz="2400" dirty="0" smtClean="0">
                <a:effectLst/>
              </a:rPr>
              <a:t>Rūstus 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lt-LT" sz="2400" dirty="0" smtClean="0">
                <a:effectLst/>
              </a:rPr>
              <a:t>Labai religingas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lt-LT" sz="2400" dirty="0" smtClean="0"/>
              <a:t>Ambicingas</a:t>
            </a:r>
            <a:endParaRPr lang="lt-LT" sz="2400" dirty="0" smtClean="0">
              <a:effectLst/>
            </a:endParaRPr>
          </a:p>
          <a:p>
            <a:pPr marL="285750" indent="-285750">
              <a:buFont typeface="Courier New" pitchFamily="49" charset="0"/>
              <a:buChar char="o"/>
            </a:pPr>
            <a:r>
              <a:rPr lang="lt-LT" sz="2400" dirty="0" smtClean="0">
                <a:effectLst/>
              </a:rPr>
              <a:t>Vienišius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lt-LT" sz="2400" dirty="0" smtClean="0">
                <a:effectLst/>
              </a:rPr>
              <a:t>Visą gyvenimą atidavė karybai</a:t>
            </a:r>
            <a:br>
              <a:rPr lang="lt-LT" sz="2400" dirty="0" smtClean="0">
                <a:effectLst/>
              </a:rPr>
            </a:br>
            <a:endParaRPr lang="lt-LT" sz="2400" dirty="0">
              <a:effectLst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340768"/>
            <a:ext cx="3527321" cy="4633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320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67</TotalTime>
  <Words>63</Words>
  <Application>Microsoft Office PowerPoint</Application>
  <PresentationFormat>On-screen Show (4:3)</PresentationFormat>
  <Paragraphs>21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Technic</vt:lpstr>
      <vt:lpstr>Mykolas Kazimieras Pacas 1624 - 1682 </vt:lpstr>
      <vt:lpstr>Mykolas Kazimieras Pacas</vt:lpstr>
      <vt:lpstr>Pacų Gozdavos giminės  herbas</vt:lpstr>
      <vt:lpstr>Mykolas Kazimieras Pacas</vt:lpstr>
      <vt:lpstr>Šv. apaštalų Petro ir Povilo bažnyčia </vt:lpstr>
      <vt:lpstr>Kariuomenės būgnas</vt:lpstr>
      <vt:lpstr>  Kapa</vt:lpstr>
      <vt:lpstr>Mykolas Kazimieras Pacas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Mykolas Kazimieras Pacas 1624 - 1682</dc:title>
  <dc:creator>MSI</dc:creator>
  <cp:lastModifiedBy>MSI</cp:lastModifiedBy>
  <cp:revision>10</cp:revision>
  <dcterms:created xsi:type="dcterms:W3CDTF">2013-01-13T11:47:55Z</dcterms:created>
  <dcterms:modified xsi:type="dcterms:W3CDTF">2013-01-13T12:55:50Z</dcterms:modified>
</cp:coreProperties>
</file>