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4" r:id="rId5"/>
    <p:sldId id="266" r:id="rId6"/>
    <p:sldId id="263" r:id="rId7"/>
    <p:sldId id="269" r:id="rId8"/>
    <p:sldId id="267" r:id="rId9"/>
    <p:sldId id="270" r:id="rId10"/>
    <p:sldId id="268" r:id="rId11"/>
    <p:sldId id="257" r:id="rId12"/>
    <p:sldId id="261" r:id="rId13"/>
    <p:sldId id="260" r:id="rId14"/>
    <p:sldId id="265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5541A-AD7E-4C80-9570-5CA3507D956E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2F911-17A4-4062-95DA-D923772FC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Marfa </a:t>
            </a:r>
            <a:r>
              <a:rPr lang="en-US" dirty="0" err="1" smtClean="0"/>
              <a:t>Boreckaja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Gim</a:t>
            </a:r>
            <a:r>
              <a:rPr lang="lt-LT" dirty="0" smtClean="0"/>
              <a:t>ė Novgorode.Ištekėjo už Loščinskio,vietinio žemvaldžio.</a:t>
            </a:r>
            <a:endParaRPr lang="en-US" dirty="0"/>
          </a:p>
        </p:txBody>
      </p:sp>
      <p:pic>
        <p:nvPicPr>
          <p:cNvPr id="4" name="Content Placeholder 3" descr="140fe4831020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214546" y="1571612"/>
            <a:ext cx="6532595" cy="528638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Antras vyras buvo Boreckis,Novgorodo posadnikas.</a:t>
            </a:r>
            <a:endParaRPr lang="en-US" dirty="0"/>
          </a:p>
        </p:txBody>
      </p:sp>
      <p:pic>
        <p:nvPicPr>
          <p:cNvPr id="4" name="Content Placeholder 3" descr="89937f1ee11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7356" y="1500174"/>
            <a:ext cx="6286544" cy="535782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Po vyrų mirties turėjo daug žemių ir įgavo daug įtakos Novgorodo valdyme.</a:t>
            </a:r>
            <a:endParaRPr lang="en-US" dirty="0"/>
          </a:p>
        </p:txBody>
      </p:sp>
      <p:pic>
        <p:nvPicPr>
          <p:cNvPr id="4" name="Content Placeholder 3" descr="b07115bf1c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4501" y="1600200"/>
            <a:ext cx="5294998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Buvo turtingiausia Novgorodo moteris.</a:t>
            </a:r>
            <a:endParaRPr lang="en-US" dirty="0"/>
          </a:p>
        </p:txBody>
      </p:sp>
      <p:pic>
        <p:nvPicPr>
          <p:cNvPr id="4" name="Content Placeholder 3" descr="66185768_marf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80576" y="1600200"/>
            <a:ext cx="398284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Ją palaikė ,,lietuviška partija ‘’,kuri norėjo,kad Novgorodas taptų LDK dalimi,o  pati Boreckaja </a:t>
            </a:r>
            <a:endParaRPr lang="en-US" dirty="0"/>
          </a:p>
        </p:txBody>
      </p:sp>
      <p:pic>
        <p:nvPicPr>
          <p:cNvPr id="4" name="Content Placeholder 3" descr="a11de940d11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352987"/>
            <a:ext cx="5111750" cy="3693239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Norėjo ištekėti už LDK vietininko ir kaip kraitį LDK atnešti  Novgorodą,vieną turtingiausių Rusijos miestų,kurio totoriai nesugebėjo užimti.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LDK karalius Kazimiras jos nepalaikė...</a:t>
            </a:r>
            <a:endParaRPr lang="en-US" dirty="0"/>
          </a:p>
        </p:txBody>
      </p:sp>
      <p:pic>
        <p:nvPicPr>
          <p:cNvPr id="4" name="Content Placeholder 3" descr="Casimir_IV_Jagiell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2000240"/>
            <a:ext cx="6215106" cy="485776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420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286500" y="1370013"/>
            <a:ext cx="2857500" cy="3657600"/>
          </a:xfrm>
        </p:spPr>
      </p:pic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lt-LT" dirty="0" smtClean="0"/>
              <a:t>Marfa Boreckaja liko viena...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1472" y="285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Rusijos caras nugalėjo Novgorodą ir prijungė jį prie Rusijos.</a:t>
            </a:r>
            <a:endParaRPr lang="en-US" dirty="0"/>
          </a:p>
        </p:txBody>
      </p:sp>
      <p:pic>
        <p:nvPicPr>
          <p:cNvPr id="4" name="Content Placeholder 3" descr="1286910133401-vasnetsov_marfa_posadnitsa_1877_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57554" y="1714488"/>
            <a:ext cx="5126380" cy="478634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Ji buvo areštuota su anūku ir nubausta</a:t>
            </a:r>
            <a:endParaRPr lang="en-US" dirty="0"/>
          </a:p>
        </p:txBody>
      </p:sp>
      <p:pic>
        <p:nvPicPr>
          <p:cNvPr id="4" name="Content Placeholder 3" descr="66186375_marfa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3683000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Večės neliko...</a:t>
            </a:r>
            <a:endParaRPr lang="en-US" dirty="0"/>
          </a:p>
        </p:txBody>
      </p:sp>
      <p:pic>
        <p:nvPicPr>
          <p:cNvPr id="4" name="Content Placeholder 3" descr="f339b42e8d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9781" y="1600200"/>
            <a:ext cx="7404438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Carui Ivanui turėjo prisiekti net ir bojarinų ir pirklių žmonos</a:t>
            </a:r>
            <a:endParaRPr lang="en-US" dirty="0"/>
          </a:p>
        </p:txBody>
      </p:sp>
      <p:pic>
        <p:nvPicPr>
          <p:cNvPr id="4" name="Content Placeholder 3" descr="0631ecb92f75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6508750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Marfa Boreckaja mirė už demokratiją...</a:t>
            </a:r>
            <a:endParaRPr lang="en-US" dirty="0"/>
          </a:p>
        </p:txBody>
      </p:sp>
      <p:pic>
        <p:nvPicPr>
          <p:cNvPr id="4" name="Content Placeholder 3" descr="480dd5d426ed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3492500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9f8b9f5a53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46662" y="0"/>
            <a:ext cx="3097338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Istorija dabar patvirtina,kad LDK galėjo būti daug didesne.Kalti valdovai...LDK buvo be galo stipri valstybė.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1371600" y="2906713"/>
            <a:ext cx="7772400" cy="1500187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Pareng</a:t>
            </a:r>
            <a:r>
              <a:rPr lang="lt-LT" dirty="0" smtClean="0"/>
              <a:t>ė Rasuolė Karpejienė,Pietryčių Lietuvos Valstybinės kalbos mokytoja.</a:t>
            </a:r>
            <a:r>
              <a:rPr lang="ru-RU" dirty="0" smtClean="0"/>
              <a:t>2013-01-15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140</Words>
  <Application>Microsoft Office PowerPoint</Application>
  <PresentationFormat>On-screen Show 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Marfa Boreckaja</vt:lpstr>
      <vt:lpstr>Gimė Novgorode.Ištekėjo už Loščinskio,vietinio žemvaldžio.</vt:lpstr>
      <vt:lpstr>Antras vyras buvo Boreckis,Novgorodo posadnikas.</vt:lpstr>
      <vt:lpstr>Po vyrų mirties turėjo daug žemių ir įgavo daug įtakos Novgorodo valdyme.</vt:lpstr>
      <vt:lpstr>Buvo turtingiausia Novgorodo moteris.</vt:lpstr>
      <vt:lpstr>Ją palaikė ,,lietuviška partija ‘’,kuri norėjo,kad Novgorodas taptų LDK dalimi,o  pati Boreckaja </vt:lpstr>
      <vt:lpstr>LDK karalius Kazimiras jos nepalaikė...</vt:lpstr>
      <vt:lpstr>Marfa Boreckaja liko viena...</vt:lpstr>
      <vt:lpstr>Rusijos caras nugalėjo Novgorodą ir prijungė jį prie Rusijos.</vt:lpstr>
      <vt:lpstr>Ji buvo areštuota su anūku ir nubausta</vt:lpstr>
      <vt:lpstr>Večės neliko...</vt:lpstr>
      <vt:lpstr>Carui Ivanui turėjo prisiekti net ir bojarinų ir pirklių žmonos</vt:lpstr>
      <vt:lpstr>Marfa Boreckaja mirė už demokratiją...</vt:lpstr>
      <vt:lpstr>Slide 14</vt:lpstr>
      <vt:lpstr>Slide 15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Marfa Boreckaja</dc:title>
  <dc:creator>WN112814</dc:creator>
  <cp:lastModifiedBy>WN112814</cp:lastModifiedBy>
  <cp:revision>7</cp:revision>
  <dcterms:created xsi:type="dcterms:W3CDTF">2012-11-03T01:13:17Z</dcterms:created>
  <dcterms:modified xsi:type="dcterms:W3CDTF">2013-01-15T17:19:40Z</dcterms:modified>
</cp:coreProperties>
</file>