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5" r:id="rId3"/>
    <p:sldId id="272" r:id="rId4"/>
    <p:sldId id="261" r:id="rId5"/>
    <p:sldId id="262" r:id="rId6"/>
    <p:sldId id="268" r:id="rId7"/>
    <p:sldId id="263" r:id="rId8"/>
    <p:sldId id="264" r:id="rId9"/>
    <p:sldId id="267" r:id="rId10"/>
    <p:sldId id="256" r:id="rId11"/>
    <p:sldId id="266" r:id="rId12"/>
    <p:sldId id="269" r:id="rId13"/>
    <p:sldId id="270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7" name="Picture 3" descr="22,65 КБ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438400" y="1524000"/>
            <a:ext cx="418069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</a:rPr>
              <a:t>Antuanas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</a:rPr>
              <a:t> de Sent-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</a:rPr>
              <a:t>Egziuperi</a:t>
            </a:r>
            <a:endParaRPr lang="en-US" sz="28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endParaRPr lang="en-US" sz="28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lt-LT" sz="2800" dirty="0" smtClean="0">
                <a:solidFill>
                  <a:schemeClr val="accent5">
                    <a:lumMod val="50000"/>
                  </a:schemeClr>
                </a:solidFill>
              </a:rPr>
              <a:t>,,Mažasis princas”</a:t>
            </a:r>
            <a:endParaRPr lang="en-US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5,24 КБ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799" y="227888"/>
            <a:ext cx="4953001" cy="647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16,03 КБ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19,04 КБ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468"/>
            <a:ext cx="9144000" cy="6865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24,52 КБ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228600"/>
            <a:ext cx="4533900" cy="6404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22,41 КБ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21,44 КБ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304800"/>
            <a:ext cx="4305300" cy="6308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18,82 КБ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0"/>
            <a:ext cx="4648200" cy="668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29,62 КБ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21,60 КБ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270095"/>
            <a:ext cx="4495800" cy="6587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21,90 КБ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004" y="152400"/>
            <a:ext cx="9008996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27,96 КБ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12,15 КБ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52400"/>
            <a:ext cx="87630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7</Words>
  <Application>Microsoft Office PowerPoint</Application>
  <PresentationFormat>On-screen Show (4:3)</PresentationFormat>
  <Paragraphs>3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,,Mažasis princas”</dc:title>
  <dc:creator/>
  <cp:lastModifiedBy>Dainiaus</cp:lastModifiedBy>
  <cp:revision>6</cp:revision>
  <dcterms:created xsi:type="dcterms:W3CDTF">2006-08-16T00:00:00Z</dcterms:created>
  <dcterms:modified xsi:type="dcterms:W3CDTF">2009-10-17T16:31:22Z</dcterms:modified>
</cp:coreProperties>
</file>