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30071-63CD-4252-9F4C-61791B67CDED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9007E-EAC0-475C-B508-73CA1A34F97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30071-63CD-4252-9F4C-61791B67CDED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9007E-EAC0-475C-B508-73CA1A34F97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30071-63CD-4252-9F4C-61791B67CDED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9007E-EAC0-475C-B508-73CA1A34F97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30071-63CD-4252-9F4C-61791B67CDED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9007E-EAC0-475C-B508-73CA1A34F97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30071-63CD-4252-9F4C-61791B67CDED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9007E-EAC0-475C-B508-73CA1A34F97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30071-63CD-4252-9F4C-61791B67CDED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9007E-EAC0-475C-B508-73CA1A34F97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30071-63CD-4252-9F4C-61791B67CDED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9007E-EAC0-475C-B508-73CA1A34F97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30071-63CD-4252-9F4C-61791B67CDED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9007E-EAC0-475C-B508-73CA1A34F97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30071-63CD-4252-9F4C-61791B67CDED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9007E-EAC0-475C-B508-73CA1A34F97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30071-63CD-4252-9F4C-61791B67CDED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9007E-EAC0-475C-B508-73CA1A34F97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30071-63CD-4252-9F4C-61791B67CDED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9007E-EAC0-475C-B508-73CA1A34F972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30071-63CD-4252-9F4C-61791B67CDED}" type="datetimeFigureOut">
              <a:rPr lang="lt-LT" smtClean="0"/>
              <a:pPr/>
              <a:t>2013.01.03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9007E-EAC0-475C-B508-73CA1A34F972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smtClean="0"/>
              <a:t>Ar perskaitei Katiliškio </a:t>
            </a:r>
            <a:br>
              <a:rPr lang="lt-LT" smtClean="0"/>
            </a:br>
            <a:r>
              <a:rPr lang="lt-LT" smtClean="0"/>
              <a:t>„Miškais </a:t>
            </a:r>
            <a:r>
              <a:rPr lang="lt-LT" dirty="0" smtClean="0"/>
              <a:t>ateina </a:t>
            </a:r>
            <a:r>
              <a:rPr lang="lt-LT" smtClean="0"/>
              <a:t>ruduo</a:t>
            </a:r>
            <a:r>
              <a:rPr lang="lt-LT" smtClean="0"/>
              <a:t>”?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15416"/>
            <a:ext cx="9144000" cy="1417638"/>
          </a:xfrm>
        </p:spPr>
        <p:txBody>
          <a:bodyPr>
            <a:normAutofit/>
          </a:bodyPr>
          <a:lstStyle/>
          <a:p>
            <a:r>
              <a:rPr lang="lt-LT" b="1" dirty="0" smtClean="0"/>
              <a:t>Kas būdinga </a:t>
            </a:r>
            <a:r>
              <a:rPr lang="lt-LT" b="1" dirty="0" smtClean="0">
                <a:solidFill>
                  <a:srgbClr val="FF0000"/>
                </a:solidFill>
              </a:rPr>
              <a:t>DOVEIKAI</a:t>
            </a:r>
            <a:r>
              <a:rPr lang="lt-LT" b="1" dirty="0" smtClean="0"/>
              <a:t>, o kas </a:t>
            </a:r>
            <a:r>
              <a:rPr lang="lt-LT" b="1" dirty="0" smtClean="0">
                <a:solidFill>
                  <a:srgbClr val="00B050"/>
                </a:solidFill>
              </a:rPr>
              <a:t>TILIUI </a:t>
            </a:r>
            <a:r>
              <a:rPr lang="lt-LT" b="1" dirty="0" smtClean="0"/>
              <a:t>?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lt-LT" sz="4400" dirty="0" smtClean="0"/>
              <a:t>   Striūgų žentas, pypkutė, Raudonojo Petro draugas, buvęs viršaitis, Telesforas Gelažius, vienturčio sūnaus atsižadėjimas, susitikimas su broliu, smarkus ir gerai atrodantis puskari-ninkis, Petras Doveika, Monikos vyras, cigaretė, būsima  vyresniojo eigulio tarnyba, Zuzanos vyras, </a:t>
            </a:r>
            <a:r>
              <a:rPr lang="lt-LT" sz="4400" smtClean="0"/>
              <a:t>turtingas ūkininkas, muštynės su Špicu. </a:t>
            </a:r>
            <a:endParaRPr lang="lt-LT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64</Words>
  <Application>Microsoft Office PowerPoint</Application>
  <PresentationFormat>On-screen Show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Ar perskaitei Katiliškio  „Miškais ateina ruduo”?</vt:lpstr>
      <vt:lpstr>Kas būdinga DOVEIKAI, o kas TILIUI 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 Miškais ateina ruduo”</dc:title>
  <dc:creator>Faustas</dc:creator>
  <cp:lastModifiedBy>Faustas</cp:lastModifiedBy>
  <cp:revision>3</cp:revision>
  <dcterms:created xsi:type="dcterms:W3CDTF">2012-12-16T14:09:47Z</dcterms:created>
  <dcterms:modified xsi:type="dcterms:W3CDTF">2013-01-03T12:38:05Z</dcterms:modified>
</cp:coreProperties>
</file>