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32B1-01ED-46FC-9CCA-77D67FBAF08A}" type="datetimeFigureOut">
              <a:rPr lang="en-US" smtClean="0"/>
              <a:t>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BE182-3509-4E92-ABA4-8ECC074686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32B1-01ED-46FC-9CCA-77D67FBAF08A}" type="datetimeFigureOut">
              <a:rPr lang="en-US" smtClean="0"/>
              <a:t>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BE182-3509-4E92-ABA4-8ECC074686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32B1-01ED-46FC-9CCA-77D67FBAF08A}" type="datetimeFigureOut">
              <a:rPr lang="en-US" smtClean="0"/>
              <a:t>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BE182-3509-4E92-ABA4-8ECC074686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32B1-01ED-46FC-9CCA-77D67FBAF08A}" type="datetimeFigureOut">
              <a:rPr lang="en-US" smtClean="0"/>
              <a:t>1/30/2013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BE182-3509-4E92-ABA4-8ECC074686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32B1-01ED-46FC-9CCA-77D67FBAF08A}" type="datetimeFigureOut">
              <a:rPr lang="en-US" smtClean="0"/>
              <a:t>1/30/2013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BE182-3509-4E92-ABA4-8ECC074686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32B1-01ED-46FC-9CCA-77D67FBAF08A}" type="datetimeFigureOut">
              <a:rPr lang="en-US" smtClean="0"/>
              <a:t>1/30/2013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BE182-3509-4E92-ABA4-8ECC074686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32B1-01ED-46FC-9CCA-77D67FBAF08A}" type="datetimeFigureOut">
              <a:rPr lang="en-US" smtClean="0"/>
              <a:t>1/30/2013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BE182-3509-4E92-ABA4-8ECC074686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32B1-01ED-46FC-9CCA-77D67FBAF08A}" type="datetimeFigureOut">
              <a:rPr lang="en-US" smtClean="0"/>
              <a:t>1/30/2013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BE182-3509-4E92-ABA4-8ECC074686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32B1-01ED-46FC-9CCA-77D67FBAF08A}" type="datetimeFigureOut">
              <a:rPr lang="en-US" smtClean="0"/>
              <a:t>1/30/2013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BE182-3509-4E92-ABA4-8ECC074686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32B1-01ED-46FC-9CCA-77D67FBAF08A}" type="datetimeFigureOut">
              <a:rPr lang="en-US" smtClean="0"/>
              <a:t>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BE182-3509-4E92-ABA4-8ECC074686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32B1-01ED-46FC-9CCA-77D67FBAF08A}" type="datetimeFigureOut">
              <a:rPr lang="en-US" smtClean="0"/>
              <a:t>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BE182-3509-4E92-ABA4-8ECC074686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832B1-01ED-46FC-9CCA-77D67FBAF08A}" type="datetimeFigureOut">
              <a:rPr lang="en-US" smtClean="0"/>
              <a:t>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4BE182-3509-4E92-ABA4-8ECC0746865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Ana </a:t>
            </a:r>
            <a:r>
              <a:rPr lang="lt-LT" dirty="0"/>
              <a:t>V</a:t>
            </a:r>
            <a:r>
              <a:rPr lang="en-US" dirty="0" err="1" smtClean="0"/>
              <a:t>asiljev</a:t>
            </a:r>
            <a:r>
              <a:rPr lang="lt-LT" dirty="0" smtClean="0"/>
              <a:t>n</a:t>
            </a:r>
            <a:r>
              <a:rPr lang="en-US" dirty="0" smtClean="0"/>
              <a:t>a </a:t>
            </a:r>
            <a:r>
              <a:rPr lang="lt-LT" dirty="0"/>
              <a:t>M</a:t>
            </a:r>
            <a:r>
              <a:rPr lang="en-US" dirty="0" err="1" smtClean="0"/>
              <a:t>askviet</a:t>
            </a:r>
            <a:r>
              <a:rPr lang="lt-LT" dirty="0" smtClean="0"/>
              <a:t>ė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Vytauto anūkė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Anos tėvai-Vasilijus Dmitrijevičius ir Sofija Vytautaitė</a:t>
            </a:r>
            <a:endParaRPr lang="en-US" dirty="0"/>
          </a:p>
        </p:txBody>
      </p:sp>
      <p:pic>
        <p:nvPicPr>
          <p:cNvPr id="4" name="Content Placeholder 3" descr="Vasiliy_and_Sophia_(sakkos_of_Photius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28992" y="1571612"/>
            <a:ext cx="5344711" cy="5286388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Bizantijos imperatorius panorėjo vėl pratęsti tradiciją tuoktis su rusų kunigaikštytėmis.</a:t>
            </a:r>
            <a:endParaRPr lang="en-US" dirty="0"/>
          </a:p>
        </p:txBody>
      </p:sp>
      <p:pic>
        <p:nvPicPr>
          <p:cNvPr id="4" name="Content Placeholder 3" descr="___1_~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14876" y="0"/>
            <a:ext cx="4429124" cy="6858000"/>
          </a:xfrm>
        </p:spPr>
      </p:pic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lt-LT" dirty="0" smtClean="0"/>
              <a:t>Ana Vasiljevna,</a:t>
            </a:r>
            <a:r>
              <a:rPr lang="en-US" dirty="0" smtClean="0"/>
              <a:t>S</a:t>
            </a:r>
            <a:r>
              <a:rPr lang="lt-LT" dirty="0" smtClean="0"/>
              <a:t>ofijos Vytautaitės dukra,</a:t>
            </a:r>
            <a:r>
              <a:rPr lang="en-US" dirty="0" smtClean="0"/>
              <a:t>V</a:t>
            </a:r>
            <a:r>
              <a:rPr lang="lt-LT" dirty="0" smtClean="0"/>
              <a:t>ytaut</a:t>
            </a:r>
            <a:r>
              <a:rPr lang="en-US" dirty="0" smtClean="0"/>
              <a:t>o </a:t>
            </a:r>
            <a:r>
              <a:rPr lang="lt-LT" dirty="0" smtClean="0"/>
              <a:t> anūkė,buvo sutuokta su B</a:t>
            </a:r>
            <a:r>
              <a:rPr lang="ru-RU" dirty="0" smtClean="0"/>
              <a:t> </a:t>
            </a:r>
            <a:r>
              <a:rPr lang="lt-LT" dirty="0" smtClean="0"/>
              <a:t>izantijos imperatoriaus sūnumi Joanu </a:t>
            </a:r>
            <a:r>
              <a:rPr lang="ru-RU" dirty="0" smtClean="0"/>
              <a:t> </a:t>
            </a:r>
            <a:r>
              <a:rPr lang="en-US" dirty="0" smtClean="0"/>
              <a:t>VIII .</a:t>
            </a:r>
            <a:r>
              <a:rPr lang="lt-LT" dirty="0" smtClean="0"/>
              <a:t>Turėjo ,,jaunesniosios imperatorės ‘’titulą.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Deja,vaikų neturėjo,po kelių metų mirė Konstantinopolyje nuo maro.</a:t>
            </a:r>
            <a:endParaRPr lang="en-US" dirty="0"/>
          </a:p>
        </p:txBody>
      </p:sp>
      <p:pic>
        <p:nvPicPr>
          <p:cNvPr id="4" name="Content Placeholder 3" descr="200px-Palai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28992" y="0"/>
            <a:ext cx="5715008" cy="6858000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lt-LT" dirty="0" smtClean="0"/>
              <a:t>Vėliau vyras dar du kartus tuokėsi,bet vaikų nebuvo.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Gaila</a:t>
            </a:r>
            <a:endParaRPr lang="en-US" dirty="0"/>
          </a:p>
        </p:txBody>
      </p:sp>
      <p:pic>
        <p:nvPicPr>
          <p:cNvPr id="4" name="Content Placeholder 3" descr="200px-John_VIII_Palaeologos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2500" b="12500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lt-LT" dirty="0" smtClean="0"/>
              <a:t>Gaila,kad Dinastija  nutrūko...Gal kitaip būtų susidėstęs ir LDK likimas...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Parengė Rasuolė Karpejienė,Pietryčių Lietuvos valstybinės kalbos mokytoja,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ru-RU" dirty="0" smtClean="0"/>
              <a:t>2013</a:t>
            </a:r>
            <a:r>
              <a:rPr lang="en-US" dirty="0" smtClean="0"/>
              <a:t>,</a:t>
            </a:r>
            <a:r>
              <a:rPr lang="en-US" dirty="0" err="1" smtClean="0"/>
              <a:t>sausis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95</Words>
  <Application>Microsoft Office PowerPoint</Application>
  <PresentationFormat>On-screen Show (4:3)</PresentationFormat>
  <Paragraphs>11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Ana Vasiljevna Maskvietė</vt:lpstr>
      <vt:lpstr>Anos tėvai-Vasilijus Dmitrijevičius ir Sofija Vytautaitė</vt:lpstr>
      <vt:lpstr>Bizantijos imperatorius panorėjo vėl pratęsti tradiciją tuoktis su rusų kunigaikštytėmis.</vt:lpstr>
      <vt:lpstr>Deja,vaikų neturėjo,po kelių metų mirė Konstantinopolyje nuo maro.</vt:lpstr>
      <vt:lpstr>Gaila</vt:lpstr>
      <vt:lpstr>Parengė Rasuolė Karpejienė,Pietryčių Lietuvos valstybinės kalbos mokytoja,</vt:lpstr>
    </vt:vector>
  </TitlesOfParts>
  <Company>VDM_GROUP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 Vasiljevna Maskvietė</dc:title>
  <dc:creator>WN112814</dc:creator>
  <cp:lastModifiedBy>WN112814</cp:lastModifiedBy>
  <cp:revision>4</cp:revision>
  <dcterms:created xsi:type="dcterms:W3CDTF">2013-01-30T16:08:57Z</dcterms:created>
  <dcterms:modified xsi:type="dcterms:W3CDTF">2013-01-30T16:42:15Z</dcterms:modified>
</cp:coreProperties>
</file>