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2" autoAdjust="0"/>
  </p:normalViewPr>
  <p:slideViewPr>
    <p:cSldViewPr>
      <p:cViewPr varScale="1">
        <p:scale>
          <a:sx n="76" d="100"/>
          <a:sy n="76" d="100"/>
        </p:scale>
        <p:origin x="-149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43F7DBA-785B-4623-B881-9001C3C82155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8FEEE6-8850-4D49-A870-3B9B3FF06D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Žodžių rašymas kartu ir atskirai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0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1.(Te, </a:t>
            </a:r>
            <a:r>
              <a:rPr lang="lt-LT" dirty="0" err="1" smtClean="0"/>
              <a:t>būnie</a:t>
            </a:r>
            <a:r>
              <a:rPr lang="lt-LT" dirty="0" smtClean="0"/>
              <a:t> ) toks poeto likimas.</a:t>
            </a:r>
          </a:p>
          <a:p>
            <a:r>
              <a:rPr lang="lt-LT" dirty="0" smtClean="0"/>
              <a:t>2.Visa tai (per, daug) gražiai skamba.</a:t>
            </a:r>
          </a:p>
          <a:p>
            <a:r>
              <a:rPr lang="lt-LT" dirty="0" smtClean="0"/>
              <a:t>3.Pasakyk , ( kas, gi) nutiko.</a:t>
            </a:r>
          </a:p>
          <a:p>
            <a:r>
              <a:rPr lang="lt-LT" dirty="0" smtClean="0"/>
              <a:t>4.(Ne, visos ) žaizdos gyja be randų.</a:t>
            </a:r>
          </a:p>
          <a:p>
            <a:r>
              <a:rPr lang="lt-LT" dirty="0" smtClean="0"/>
              <a:t>5.Už upės (kur, ne, kur) sumirgėjo žiburiai.</a:t>
            </a:r>
          </a:p>
          <a:p>
            <a:r>
              <a:rPr lang="lt-LT" dirty="0" smtClean="0"/>
              <a:t>6.Iškyla buvo (ne, kokia).</a:t>
            </a:r>
          </a:p>
          <a:p>
            <a:r>
              <a:rPr lang="lt-LT" dirty="0" smtClean="0"/>
              <a:t>7.Niekada (ne, per , vėlu) gyventi.</a:t>
            </a:r>
          </a:p>
          <a:p>
            <a:r>
              <a:rPr lang="lt-LT" dirty="0" smtClean="0"/>
              <a:t>8.Aš (net, gi) visai to nenorėjau.</a:t>
            </a:r>
            <a:endParaRPr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Suskliaustus </a:t>
            </a:r>
            <a:r>
              <a:rPr lang="lt-LT" smtClean="0"/>
              <a:t>žodžius parašykite  kartu arba  </a:t>
            </a:r>
            <a:r>
              <a:rPr lang="lt-LT" dirty="0" smtClean="0"/>
              <a:t>atskirai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5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9</a:t>
            </a:r>
            <a:r>
              <a:rPr lang="lt-LT" dirty="0" smtClean="0"/>
              <a:t>.Jam (ne, darbas) rūpi, o pramogos.</a:t>
            </a:r>
          </a:p>
          <a:p>
            <a:r>
              <a:rPr lang="lt-LT" dirty="0" smtClean="0"/>
              <a:t>10.Tai (ko , gi) taip neriesi iš kailio.</a:t>
            </a:r>
          </a:p>
          <a:p>
            <a:r>
              <a:rPr lang="lt-LT" dirty="0" smtClean="0"/>
              <a:t>11.Jis ten pat ( te, be, dirba).</a:t>
            </a:r>
          </a:p>
          <a:p>
            <a:r>
              <a:rPr lang="lt-LT" dirty="0" smtClean="0"/>
              <a:t>12.(Kokia , gi) ten paslaptis.</a:t>
            </a:r>
          </a:p>
          <a:p>
            <a:r>
              <a:rPr lang="lt-LT" dirty="0" smtClean="0"/>
              <a:t>13.Ten ( vis ,tiek) ilgai nebūsime.</a:t>
            </a:r>
          </a:p>
          <a:p>
            <a:r>
              <a:rPr lang="lt-LT" dirty="0" smtClean="0"/>
              <a:t>14.Kelmas buvo (ne, per, didžiausias).</a:t>
            </a:r>
          </a:p>
          <a:p>
            <a:r>
              <a:rPr lang="lt-LT" dirty="0" smtClean="0"/>
              <a:t>15.(Ne, visada ) buvau toks patenkintas.</a:t>
            </a:r>
          </a:p>
          <a:p>
            <a:r>
              <a:rPr lang="lt-LT" dirty="0" smtClean="0"/>
              <a:t>16.(Vis, dėl ,to) mes buvome teisūs.</a:t>
            </a:r>
            <a:endParaRPr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2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17.Ąžuolai kalnelyje ( tebe ,ošia).</a:t>
            </a:r>
          </a:p>
          <a:p>
            <a:r>
              <a:rPr lang="lt-LT" dirty="0" smtClean="0"/>
              <a:t>18.( Per, ne, lyg ) greit atvėso.</a:t>
            </a:r>
          </a:p>
          <a:p>
            <a:r>
              <a:rPr lang="lt-LT" dirty="0" smtClean="0"/>
              <a:t>19.(Te, kiekvienas) parašys po posmą.</a:t>
            </a:r>
          </a:p>
          <a:p>
            <a:r>
              <a:rPr lang="lt-LT" dirty="0" smtClean="0"/>
              <a:t>20.(Tu, gi ) galėjai ją surasti.</a:t>
            </a:r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6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1.</a:t>
            </a:r>
            <a:r>
              <a:rPr lang="lt-LT" u="sng" dirty="0" smtClean="0"/>
              <a:t>Tebūnie </a:t>
            </a:r>
            <a:r>
              <a:rPr lang="lt-LT" dirty="0" smtClean="0"/>
              <a:t> </a:t>
            </a:r>
            <a:r>
              <a:rPr lang="lt-LT" dirty="0"/>
              <a:t>toks poeto likimas.</a:t>
            </a:r>
          </a:p>
          <a:p>
            <a:r>
              <a:rPr lang="lt-LT" dirty="0"/>
              <a:t>2.Visa tai </a:t>
            </a:r>
            <a:r>
              <a:rPr lang="lt-LT" u="sng" dirty="0" smtClean="0"/>
              <a:t>per  daug </a:t>
            </a:r>
            <a:r>
              <a:rPr lang="lt-LT" dirty="0"/>
              <a:t>gražiai skamba.</a:t>
            </a:r>
          </a:p>
          <a:p>
            <a:r>
              <a:rPr lang="lt-LT" dirty="0"/>
              <a:t>3.Pasakyk , </a:t>
            </a:r>
            <a:r>
              <a:rPr lang="lt-LT" dirty="0" smtClean="0"/>
              <a:t> </a:t>
            </a:r>
            <a:r>
              <a:rPr lang="lt-LT" u="sng" dirty="0" smtClean="0"/>
              <a:t>kas  </a:t>
            </a:r>
            <a:r>
              <a:rPr lang="lt-LT" u="sng" dirty="0" smtClean="0"/>
              <a:t>gi </a:t>
            </a:r>
            <a:r>
              <a:rPr lang="lt-LT" dirty="0"/>
              <a:t>nutiko.</a:t>
            </a:r>
          </a:p>
          <a:p>
            <a:r>
              <a:rPr lang="lt-LT" dirty="0" smtClean="0"/>
              <a:t>4</a:t>
            </a:r>
            <a:r>
              <a:rPr lang="lt-LT" u="sng" dirty="0" smtClean="0"/>
              <a:t>.Ne  </a:t>
            </a:r>
            <a:r>
              <a:rPr lang="lt-LT" u="sng" dirty="0"/>
              <a:t>visos </a:t>
            </a:r>
            <a:r>
              <a:rPr lang="lt-LT" u="sng" dirty="0" smtClean="0"/>
              <a:t> </a:t>
            </a:r>
            <a:r>
              <a:rPr lang="lt-LT" dirty="0"/>
              <a:t>žaizdos gyja be randų.</a:t>
            </a:r>
          </a:p>
          <a:p>
            <a:r>
              <a:rPr lang="lt-LT" dirty="0"/>
              <a:t>5.Už upės </a:t>
            </a:r>
            <a:r>
              <a:rPr lang="lt-LT" u="sng" dirty="0" smtClean="0"/>
              <a:t>kur  </a:t>
            </a:r>
            <a:r>
              <a:rPr lang="lt-LT" u="sng" dirty="0" smtClean="0"/>
              <a:t>ne  </a:t>
            </a:r>
            <a:r>
              <a:rPr lang="lt-LT" u="sng" dirty="0" smtClean="0"/>
              <a:t>kur </a:t>
            </a:r>
            <a:r>
              <a:rPr lang="lt-LT" dirty="0"/>
              <a:t>sumirgėjo žiburiai.</a:t>
            </a:r>
          </a:p>
          <a:p>
            <a:r>
              <a:rPr lang="lt-LT" dirty="0"/>
              <a:t>6.Iškyla buvo </a:t>
            </a:r>
            <a:r>
              <a:rPr lang="lt-LT" u="sng" dirty="0" err="1" smtClean="0"/>
              <a:t>nekokia</a:t>
            </a:r>
            <a:r>
              <a:rPr lang="lt-LT" u="sng" dirty="0" smtClean="0"/>
              <a:t>.</a:t>
            </a:r>
            <a:endParaRPr lang="lt-LT" u="sng" dirty="0"/>
          </a:p>
          <a:p>
            <a:r>
              <a:rPr lang="lt-LT" dirty="0"/>
              <a:t>7.Niekada </a:t>
            </a:r>
            <a:r>
              <a:rPr lang="lt-LT" u="sng" dirty="0" smtClean="0"/>
              <a:t>ne </a:t>
            </a:r>
            <a:r>
              <a:rPr lang="lt-LT" u="sng" dirty="0"/>
              <a:t>per </a:t>
            </a:r>
            <a:r>
              <a:rPr lang="lt-LT" u="sng" dirty="0" smtClean="0"/>
              <a:t> </a:t>
            </a:r>
            <a:r>
              <a:rPr lang="lt-LT" u="sng" dirty="0" smtClean="0"/>
              <a:t>vėlu </a:t>
            </a:r>
            <a:r>
              <a:rPr lang="lt-LT" dirty="0"/>
              <a:t>gyventi</a:t>
            </a:r>
            <a:r>
              <a:rPr lang="lt-LT" dirty="0" smtClean="0"/>
              <a:t>.</a:t>
            </a:r>
          </a:p>
          <a:p>
            <a:r>
              <a:rPr lang="lt-LT" dirty="0" smtClean="0"/>
              <a:t>8.Aš </a:t>
            </a:r>
            <a:r>
              <a:rPr lang="lt-LT" u="sng" dirty="0" smtClean="0"/>
              <a:t>netgi </a:t>
            </a:r>
            <a:r>
              <a:rPr lang="lt-LT" dirty="0" smtClean="0"/>
              <a:t> </a:t>
            </a:r>
            <a:r>
              <a:rPr lang="lt-LT" dirty="0" smtClean="0"/>
              <a:t>visai to nenorėjau.</a:t>
            </a:r>
            <a:endParaRPr lang="lt-LT" dirty="0"/>
          </a:p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9.Jam </a:t>
            </a:r>
            <a:r>
              <a:rPr lang="lt-LT" u="sng" dirty="0" smtClean="0"/>
              <a:t>ne  darbas</a:t>
            </a:r>
            <a:r>
              <a:rPr lang="lt-LT" dirty="0" smtClean="0"/>
              <a:t> </a:t>
            </a:r>
            <a:r>
              <a:rPr lang="lt-LT" dirty="0"/>
              <a:t>rūpi, o pramogos.</a:t>
            </a:r>
          </a:p>
          <a:p>
            <a:r>
              <a:rPr lang="lt-LT" dirty="0" smtClean="0"/>
              <a:t>10.Tai </a:t>
            </a:r>
            <a:r>
              <a:rPr lang="lt-LT" u="sng" dirty="0" smtClean="0"/>
              <a:t>ko   gi </a:t>
            </a:r>
            <a:r>
              <a:rPr lang="lt-LT" dirty="0"/>
              <a:t>taip neriesi iš kailio.</a:t>
            </a:r>
          </a:p>
          <a:p>
            <a:r>
              <a:rPr lang="lt-LT" dirty="0" smtClean="0"/>
              <a:t>11.Jis </a:t>
            </a:r>
            <a:r>
              <a:rPr lang="lt-LT" dirty="0"/>
              <a:t>ten pat </a:t>
            </a:r>
            <a:r>
              <a:rPr lang="lt-LT" dirty="0" smtClean="0"/>
              <a:t> </a:t>
            </a:r>
            <a:r>
              <a:rPr lang="lt-LT" u="sng" dirty="0" smtClean="0"/>
              <a:t>tebedirba.</a:t>
            </a:r>
            <a:endParaRPr lang="lt-LT" u="sng" dirty="0"/>
          </a:p>
          <a:p>
            <a:r>
              <a:rPr lang="lt-LT" dirty="0" smtClean="0"/>
              <a:t>12</a:t>
            </a:r>
            <a:r>
              <a:rPr lang="lt-LT" u="sng" dirty="0" smtClean="0"/>
              <a:t>.Kokia  gi </a:t>
            </a:r>
            <a:r>
              <a:rPr lang="lt-LT" dirty="0"/>
              <a:t>ten paslaptis.</a:t>
            </a:r>
          </a:p>
          <a:p>
            <a:r>
              <a:rPr lang="lt-LT" dirty="0" smtClean="0"/>
              <a:t>13.Ten </a:t>
            </a:r>
            <a:r>
              <a:rPr lang="lt-LT" dirty="0" smtClean="0"/>
              <a:t> </a:t>
            </a:r>
            <a:r>
              <a:rPr lang="lt-LT" u="sng" dirty="0"/>
              <a:t>vis </a:t>
            </a:r>
            <a:r>
              <a:rPr lang="lt-LT" u="sng" dirty="0" smtClean="0"/>
              <a:t> </a:t>
            </a:r>
            <a:r>
              <a:rPr lang="lt-LT" u="sng" dirty="0" smtClean="0"/>
              <a:t>tiek </a:t>
            </a:r>
            <a:r>
              <a:rPr lang="lt-LT" dirty="0"/>
              <a:t>ilgai nebūsime.</a:t>
            </a:r>
          </a:p>
          <a:p>
            <a:r>
              <a:rPr lang="lt-LT" dirty="0" smtClean="0"/>
              <a:t>14.Kelmas </a:t>
            </a:r>
            <a:r>
              <a:rPr lang="lt-LT" dirty="0"/>
              <a:t>buvo </a:t>
            </a:r>
            <a:r>
              <a:rPr lang="lt-LT" u="sng" dirty="0" smtClean="0"/>
              <a:t>ne </a:t>
            </a:r>
            <a:r>
              <a:rPr lang="lt-LT" u="sng" dirty="0" smtClean="0"/>
              <a:t>per  </a:t>
            </a:r>
            <a:r>
              <a:rPr lang="lt-LT" u="sng" dirty="0" smtClean="0"/>
              <a:t>didžiausias</a:t>
            </a:r>
            <a:r>
              <a:rPr lang="lt-LT" dirty="0" smtClean="0"/>
              <a:t>.</a:t>
            </a:r>
            <a:endParaRPr lang="lt-LT" dirty="0"/>
          </a:p>
          <a:p>
            <a:r>
              <a:rPr lang="lt-LT" dirty="0" smtClean="0"/>
              <a:t>15.</a:t>
            </a:r>
            <a:r>
              <a:rPr lang="lt-LT" u="sng" dirty="0" smtClean="0"/>
              <a:t>Ne   </a:t>
            </a:r>
            <a:r>
              <a:rPr lang="lt-LT" u="sng" dirty="0"/>
              <a:t>visada </a:t>
            </a:r>
            <a:r>
              <a:rPr lang="lt-LT" dirty="0" smtClean="0"/>
              <a:t>buvau </a:t>
            </a:r>
            <a:r>
              <a:rPr lang="lt-LT" dirty="0"/>
              <a:t>toks patenkintas.</a:t>
            </a:r>
          </a:p>
          <a:p>
            <a:r>
              <a:rPr lang="lt-LT" dirty="0" smtClean="0"/>
              <a:t>16.</a:t>
            </a:r>
            <a:r>
              <a:rPr lang="lt-LT" u="sng" dirty="0" smtClean="0"/>
              <a:t>Vis  dėlto</a:t>
            </a:r>
            <a:r>
              <a:rPr lang="lt-LT" dirty="0" smtClean="0"/>
              <a:t> </a:t>
            </a:r>
            <a:r>
              <a:rPr lang="lt-LT" dirty="0"/>
              <a:t>mes buvome </a:t>
            </a:r>
            <a:r>
              <a:rPr lang="lt-LT" dirty="0" smtClean="0"/>
              <a:t>teisūs.</a:t>
            </a:r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14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17.Ąžuolai kalnelyje </a:t>
            </a:r>
            <a:r>
              <a:rPr lang="lt-LT" u="sng" dirty="0" smtClean="0"/>
              <a:t> tebeošia.</a:t>
            </a:r>
            <a:endParaRPr lang="lt-LT" u="sng" dirty="0" smtClean="0"/>
          </a:p>
          <a:p>
            <a:r>
              <a:rPr lang="lt-LT" dirty="0" smtClean="0"/>
              <a:t>18.</a:t>
            </a:r>
            <a:r>
              <a:rPr lang="lt-LT" u="sng" dirty="0" smtClean="0"/>
              <a:t>Pernelyg</a:t>
            </a:r>
            <a:r>
              <a:rPr lang="lt-LT" dirty="0"/>
              <a:t> </a:t>
            </a:r>
            <a:r>
              <a:rPr lang="lt-LT" dirty="0" smtClean="0"/>
              <a:t>greit </a:t>
            </a:r>
            <a:r>
              <a:rPr lang="lt-LT" dirty="0" smtClean="0"/>
              <a:t>atvėso.</a:t>
            </a:r>
          </a:p>
          <a:p>
            <a:r>
              <a:rPr lang="lt-LT" dirty="0" smtClean="0"/>
              <a:t>19</a:t>
            </a:r>
            <a:r>
              <a:rPr lang="lt-LT" u="sng" dirty="0" smtClean="0"/>
              <a:t>.Te </a:t>
            </a:r>
            <a:r>
              <a:rPr lang="lt-LT" u="sng" dirty="0" smtClean="0"/>
              <a:t>kiekvienas </a:t>
            </a:r>
            <a:r>
              <a:rPr lang="lt-LT" dirty="0" smtClean="0"/>
              <a:t> </a:t>
            </a:r>
            <a:r>
              <a:rPr lang="lt-LT" dirty="0" smtClean="0"/>
              <a:t>parašys po posmą.</a:t>
            </a:r>
          </a:p>
          <a:p>
            <a:r>
              <a:rPr lang="lt-LT" smtClean="0"/>
              <a:t>20.</a:t>
            </a:r>
            <a:r>
              <a:rPr lang="lt-LT" u="sng" smtClean="0"/>
              <a:t>Tu </a:t>
            </a:r>
            <a:r>
              <a:rPr lang="lt-LT" u="sng" smtClean="0"/>
              <a:t>gi </a:t>
            </a:r>
            <a:r>
              <a:rPr lang="lt-LT" smtClean="0"/>
              <a:t> </a:t>
            </a:r>
            <a:r>
              <a:rPr lang="lt-LT" dirty="0" smtClean="0"/>
              <a:t>galėjai ją surasti.</a:t>
            </a:r>
          </a:p>
          <a:p>
            <a:endParaRPr lang="lt-LT" dirty="0" smtClean="0"/>
          </a:p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8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329</Words>
  <Application>Microsoft Office PowerPoint</Application>
  <PresentationFormat>Demonstracija ekrane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Konkursas</vt:lpstr>
      <vt:lpstr>Žodžių rašymas kartu ir atskirai</vt:lpstr>
      <vt:lpstr>Suskliaustus žodžius parašykite  kartu arba  atskirai</vt:lpstr>
      <vt:lpstr>PowerPoint pristatymas</vt:lpstr>
      <vt:lpstr>PowerPoint pristatymas</vt:lpstr>
      <vt:lpstr>Pasitikrinkime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vv</dc:creator>
  <cp:lastModifiedBy>vv</cp:lastModifiedBy>
  <cp:revision>8</cp:revision>
  <dcterms:created xsi:type="dcterms:W3CDTF">2012-12-06T14:11:46Z</dcterms:created>
  <dcterms:modified xsi:type="dcterms:W3CDTF">2012-12-06T14:58:38Z</dcterms:modified>
</cp:coreProperties>
</file>