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77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3" r:id="rId13"/>
    <p:sldId id="274" r:id="rId14"/>
    <p:sldId id="276" r:id="rId15"/>
    <p:sldId id="275" r:id="rId16"/>
    <p:sldId id="278" r:id="rId17"/>
    <p:sldId id="288" r:id="rId18"/>
    <p:sldId id="289" r:id="rId19"/>
    <p:sldId id="290" r:id="rId20"/>
    <p:sldId id="295" r:id="rId21"/>
    <p:sldId id="296" r:id="rId22"/>
    <p:sldId id="292" r:id="rId23"/>
    <p:sldId id="294" r:id="rId24"/>
    <p:sldId id="285" r:id="rId25"/>
    <p:sldId id="287" r:id="rId26"/>
    <p:sldId id="286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84C83-CB75-442E-8347-4D0C3E0627B5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81D41-AC71-40DB-8CE6-A741FB2588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5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 cstate="print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5D54DDB-2BAC-4313-82AB-FA48141FEA69}" type="datetimeFigureOut">
              <a:rPr lang="en-US" smtClean="0"/>
              <a:pPr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2647A519-A3F9-4C09-9A92-B71815B52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J. </a:t>
            </a:r>
            <a:r>
              <a:rPr lang="en-US" dirty="0" err="1" smtClean="0">
                <a:solidFill>
                  <a:srgbClr val="FFFF00"/>
                </a:solidFill>
              </a:rPr>
              <a:t>Aistis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PEIZA</a:t>
            </a:r>
            <a:r>
              <a:rPr lang="lt-LT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Ž</a:t>
            </a: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utoShape 7" descr="data:image/jpeg;base64,/9j/4AAQSkZJRgABAQAAAQABAAD/2wCEAAkGBhQSERUUExQVFRUVGBsYFxgYGRcYGRcYGxgYGBcXGBgYHCceFxkjGxgXHy8gIycpLCwsGB4xNTAqNSYrLCkBCQoKDgwOGg8PGiwkHyQsLCwpLCwsLCwpLCwsLCwsLCwsLCwsLCwsLCwsLCwsLCwsLCwsLCwsLCwsLCwpLCwsLP/AABEIAMIBAwMBIgACEQEDEQH/xAAbAAACAgMBAAAAAAAAAAAAAAADBAIFAAEGB//EAEAQAAECBAMFBgUBBgYCAwEAAAECEQADITEEEkEFIlFhcQaBkaGx8BMyQsHR4QcUFVKS8RYjYnKCskNTM3OiJP/EABkBAAMBAQEAAAAAAAAAAAAAAAABAgMEBf/EACwRAAICAQQBAgUDBQAAAAAAAAABAhESAyExQRMyUQQUImGBM1KxJHGhwfD/2gAMAwEAAhEDEQA/AOVl4NaZdUggN8pq1fpUGr101gMmSyg1Q1BqDwINjyp6RbocA2KQWJJvRvvEcThkzdEh0lqnN1DAEaax3OBwKRU47ZypaxMlgkiqkkEOGY97OafapVyMw3QlQLLIcgKDWYhgSH6w7itoqlUWoTEs2YBiC4qpIcEPqPDWKmbOSFHJVC08aBQ+YA0Z6mnOM5VHgtWzJ2DeWooU6aKKFOMruyg/JuReI7dLyk23VBNfmSanIrnS+o8TET1qRlYG4Zu4hxUA+HkwNq4krQhKwUzUNXRQDsXFC1L8VRk5JxZSTsfwcwEObaipZzy906Qvh5qspCRZRZTsEpBUaJP1HjoO+NKxTygASAE71qqs3HUuebcYakKaUkJSXTd9XewURqG7ozj9hsPhqAZQkkcSDrQAZS1VAUrG8dNUJhcgMxoFU+lTOeHBtIArFKSQTkrUJDkszhwKAcT0hKfOK1Byo67oIsKM/P8A6mNXKlSJStlrhVpMwE2oA+Vz/qL/AC1emjcjAdqTVKnZQXAYlu9gO4xGVtFXyIRVQFSG6qKQ5/MSw2EyEB3c1PEkcvteM5ttUUtmMpmNkAGUA34lwO/WsMFTErJ3Rp9SnoGAuamnKF5kyWlINQTyINGtSpd4lhsOpRBJYvuihygvUjj74xMbTG9y2wmHK1JWQUu+VJYsAN5R0fTk/OOgnIdIPAfYwns0BSG0YjiOD00N4ax6ylL1AA06iO6CUUYSdsHhUAZVUcBu51B4spawQ4jk8Z2kCFLQpBGWrjrUsWB1bu0hLBdsTKKgoFQLZX3eFXanSkHkjETTZedoBLRv5kgpSwTdjnCyph0rHCbTmlTsp3L3sBQE+lfvDWL2p8eYtSzoRYGmmloR+G6gGopRawDFVGHQ2jk1NTK6NIquQqcMDLC1F9AKvQtXQCAidlLDh17/AAbwh5aR8JSQxI3rNQtR+gfvisl4eodg7ipszkP4RhJMtMZkzMyykEAHXTQWEMJUQgn6XZwNH60sfOFcNKGd3pmpo4u/h6xbjGfDRkZK98kmhoBYci7P1aEo+42yrWoj5qH0FDbo0PbOxawggEbxNPU/oaQliJoWQe5uYA4+kMYIZlACmg0c2v0ifS9hl5svFpEtWa7gOwbQ37oRmbQJWcpNavrX7QiXBUNAH7i1YnhJZJqQ3X3wgbbVAh5OKKRR+vJ7t7tDk3aKpuUOCaEtWoOpN6AHhCpADBQdJPkHIfwMMTZkpJWMxSQQlkv8rB3fW8dGlxyTLk3hMDMWolgQGS50cBQAI6t3xkzAqkkJJcmrWa960DQTZ+10gEOy3JfQpLVbQgACG8Bi/jBSVjfNEsLEmqlGxJonujWosm2bSHDhBUD9XGMi+wWyChASpeUh6Xap1cRuKwDI4GbMUlCgRWhtx690LYxKmdRPQceR6aQ3MxoAZWtGFRRtRowETM1Ck973dzap1NI15MwOElqSEqCXU1MwTfq795/SAL2ApYJCwhWarAkZgMrkUrV3anOLXCrcNb+9qjpDIkJQSXvVubhz5NFYpito5zDIEt5c8KzAvmykjLVi4GYJPEDSsZtySFSErBC8uoIJAPEiiqtWhFbu8dBtXDpmMpJyrTVC23bVB4pOscjtMAyVFAyqSwmAGhb+Ya2BBvWr3jCcVFYmkXk7JJSn91lkMFqmMeOUAFmrmDAd5guFVnOUCpdy5q3+pjqLJHFiIqsGorSkaJc+NPT7xdGW5QBncOl05QzBywcFgBanq+UNzSSoinDjdVloSqwGWwAbiBxP3jUnEDMvKEqmKISmXdwAHJpupFSbcoFPxpYpTUh0gCoszgijB39vDmyQJScvwlOpPzKAOY6NXR3oesNc7E9FlgsGEpLg/EzOpTVcPb+UVFBCW2VKE1kgGYS9KMMoBURprUuerRKbjl5sktICq5lKJOR6spLNn1ZzYQ6nCS0pCmUVGpUVFRUolnPA0ZmAEU6aoS2dg8HsFOYFSjMJSK6CtQK2Aiwn7OyFxUJbd5Fg9tQDTnBMApmqoUL151NRrSkNTZaiGej8Gok2ex0uIuMYtWJt2GwM9KbWqpwaFtfCIbS26h1IzFKmo6aEHgbQhhsIogJqwJ0d61qBr+YqtqGYnOk0SKNamatw7cxwhqbolxRLbeJICnCSrMMzahIYdzAnuesc3jsbmY5QFHgDbQXrE509TnMVZbOXBDGnHjaDycKCFjUJdILkklQAo12UL/pHPJ5MtKhLCSypQckZiBxLEsadHhjG5UL/AMtyzmulSwv7aATMGQDUUajtWobrT2YlhJRcgjq4Nw7OOR0jOnwWblSZgBNkm/Xu90g21MIUhNRvNQF/QkHQQ+pvhjK4ANXLkgXZH0li1TxivxyR8IqfVNCSVAUDgihD0Zu+DEVkFywk3ci7WJBo3dFhg0jKoULgqVozBwl1NRyHHIwPA7LKiSA5YKJNkguGprSgvrBl4D4cwpJzKBbr+tomsXYyvTh+b8aG5At4+kWK1pQlwzqtyag1s3GAbRnkLWAAPMAMACHuGtC8s578CadKecG3QDUqcWLsSoNpY099YZkSHKWNeFB58YUkynD62+0NgAS1uC5IZtLv+GiFK3TGRXimUm1FGjs7UD8IhPSn/UVqJJAFNX/tAp0sMkWVvVrX+UctYJhXE0pQdbljZgw4uSbaGNlwSw03ZRSEVoZZmGtgzgMKinHiIv8As3jkIIXMUGzA2F7NyDm/pHPy8CS4JSBLVkW6i5u6hyLCDT5MsISEk0Up1qo/ygJAuWdz1i7p7COhxm1HWSVVNdLEONeDRkc6rCqNQpLaV/SMivLIKQsiapRyqShwCDlBrWnusFTiMhJUCEEuGzFqhxbiOekWkoBKDStAARxeiQda+xCi5swmr3NALMQwuGHRukb0ZhkIcghTpUzEkMQXoODtGKxGVVEqObUaMBwfy/SFUypaAVJVNcVVlYsbkqBOUuf5g8BRiGLTAZTBjlc51MCHKSyAzFn74d0FDk7aIACRmBBDg0AJu2tqsfGKjHMr/MIUoHdWwLWOUukZSQfLnDUiRLLkgEuxyjNe4K6Cj2BEM4/ABUrMlEuWEJN6k89wgJFWqTflGck5clKkc3sqaUFQA3jQGu6HYkB6H7tF+jBIWWUtS+L5gzCu6KDW+hMUOxJ6RM3j9JfSoYip6X6QbaG1DMV/lZqpYqsToacNOPSMIOlZpJWw2HngTFFwaqSgJBKqn5gEkMaAVo1obwmHnTFBKylLlqMVCgYAgsKFwQ9aaxb7OwsoCWJTWS5oSa/NS5fQ8YjiMNvqu2YhhSoNxSmpt+uuPZN70E2bg5SQqWU5wTRRYqJN3JqbM/K0SVuJCPpUSxJrpu15e6QstRQp7lSQzXKnAt3jwelYelhSSlRLkUCR9IsC5FSRrTpUxV9Ek5eCVQEqAr9LWHMinWLkJzEAAWIL30BNuTRHDzBMVqGZgRQO7+sWMmWQrqPuGPO8axilwZtieCw9Gsd4eCWBirw+xxMxBM20sgBJHFW6rnV78eUdDs+SKngSAeZJJPnDJwYJKjxSf6RSvCHimFnK7Q7NpElRYEpmk6AlLpYHKKCxbkIpcayZi1Bkl0JAJIILO76JDX4R6J+6JIUgtvHMRR2P9meOA7a4ZRnKypqnLvVqpXI3YU74z1FSsqIli8YJuWWrKK1V8zlyRZ3vd4RxUhOYgJYkOcp4Bs1KNbzhKThlkpL7xKmFRUXtb9IDNUUrY1JG96tXWOaUrNEh+SDmYkKctvKatTd+OsRxGNSqSpCiymIFHSWqkBvlsdNeEJSppcHvrQX87Qx8VO/nBLijMGOj8neM8iqLLZu0ghJYBgmWDYVA+Y6lWZSzmfXSAbTxwKwpO4kaUO9rY1p7N4qsPMSOLfeuvf5Q0iXukucxBKU6JAI3lHQNrrQQnKUthURm7QUtZOUE5gQLgMOHEsH1pDEvBqBdfLxN384WwuEJseZtoHNejxZpkAhLkOz8zVwDz4wnbQyIW3jT8wZMw6dG963hNMyt7Hv9/iDypyQCQ/Jj+fSMa3KNrmhQAUkEgjjQu7d8AQkJWSKAF9aAh2pWxv1gpwS5uYggUBAGpNAA1u9vMQOZjUnDBGXfdyrWgKWZ7EB+o6RslRLdhNm5SpT72YnKnU1pcf3giCCnKE2dzapo410tFHInEGjgi3GLRW0aDKAlg26Kmpu94HIKD/BB0fnaMhBWKUDUnjfjWMidxHQzsYoOTLbJV92nfmLkVt3wpgp2Yn4wUAAQkDUuWC8tTwZmqXiwxrklEveDCpfl+L2raGVYNJQCUMojhys724x6XZl0V06SglgpKbUTfeo2VnveA4fY5UupOQuUiqSpruWcJqpk0sTwi4lYcoKFZd7Uc6V0fTuAbmWdOLPloADXherWZnh0uwuinVs6Wkf/ABylMWIKASwNObkDxis2qUhRSJCUVAdwMpNQ6UjKSQxo9I6Jc5OSpy1Q4AdRNwMt81H7usVeJ2cQUrWxJWpSks7OSA5TwQxpqO+M5RKT3OKVLyzFJVXKSOZILR2mz+y2VCXcTCl1OxBUaszuCOLipvHNTUg4tRAzDPbida+MerysOcrKdjRq8Gbmzn1iNOKbdlzk0kcZISuQqrEca7utnrWl9NIs1SFEjeSAznd/Kr1FC8P4vBBQV9TF1AlhR3STSjawngZVCASRYp4NRj/xYfmKrHYi7NYPDOsKCnUkh3vVVqfKwHDWoeL2dswE5hQFhyatetT5wps9ADhyzC5Zix8aZfdY6ASwEAFqX18zGkUqJYjgZDgi28/jpXSLlMoO/vT8Qts+S1hepDateLERpZINEtg0Cx0zIgkv3fnSGwYjODpLh9W5i0Kx0ebzu0KkzVJlKKDVyoMoVoKhmHA3pA8X2iOIXUJo4B5MxJOhIHSgi67Rdn5cvNNyvlu/1KIUQrrmLl6RxMzEfCJTulgUFmIqClxSpDk9axy6jkuWXFJkF7RDAEMcxOYPTS1jTU8TFfiZYCnfMCkKJr9VWHP3aJTUOSRUNduDf2/MAnfKBHO5dM0MTMJIp6+6xKr1Zwa/248miWFxhlqSoAOKhw/Jx3jyiSsYVqzv/m5idKvVxzcm3CEkhiiVtY2IYeNYYw6dSTzPLk8LSpbrYVc+6w6hPEVGhoxpXmIAHMMAGdw5Y8hrUWNOEWWy9lZ0h1M510sde/yitlniaMS9vLSLD+IlctEolkpPzNV1HeKq7xqacISa7Bic/CqC2I1KdKt05EeMWEzAoRKJUQlWmYuLs7h+Pf3EwvgMQ0z5s5cuS7WoWuoBjpDc6ar/AMpWQxUxSDmoasS7X3iwtcxpFLkTKpCVHMQWANC7EnMKCptQ8uMVySWJ1sR94u8ZhETxLMpkrUGXLSlQCaDfzKoQ56VFYpsbgly1MpqpCqVoTl0sXBDQ3GgRKRh1MKfM3heDDDl8urszuSSHpDUjaH+WxAUABRjuscqa+TWrEJuFKCSpk8GIJGjfrGbQC65CwbqHJvzG4dl4tLVzv/uA9RGROQUdzI2cm93a9+NzBJkg1bXh0H9osEyol8GPW2Ocopw3i9gaMe+gu/lC8taUoJLlJpxOajBjo9K2Jryt1YYL0cAFQPizesLbKwozOEJAGtHzd9RQt3whii8GokLOV0boSKsFEpLnUsbWDkVeqQwSyVkMEqDMPJn93jrP3D5m1YnrVmgIwZo7OXfldvfSE0gs8bxE34eKUoD5ZpIFrKezWj25IzJB0IBHhT1jxXbkhacXNTNYLzklrb28COTKBj27ZyQZMtqjIlj/AMRWMtPZs0nukVs/BlJTR01cUqSDbmPWAztnX3SCSflIB8W998X68OCQTpb8xGdhXrGrSMuCl2bgwVEG6A1XtXjehi4+ESRw4d0QRhSlbjm/in9YsEiBbD5NJTEwI2ExIJgsKBrBYtdqdY4nau1cSlRyqIJ3QCokCrAgAM54l2a0d4BFFt3ZJVlIZgQVUplf5X0DXGvC8TLdDSPO8Z2tnTElClsixp0oCfdI5xQUzgXd2vxPpHWbQ2MyyQKEslIpvKLkJLM28CH042hTZ2GeUUkAkOUhyCGJCmAFy48DpHM4t8mqop8LIchGppX+agSOVeMbxGzwgO5IDBwPq+Zq3pGfuygsu+6bgaA3YitK15R0+zdkCYkOta0jMcrMCQMqmygEn5dbRnGKY26OVlSklyQE6OXYf6lf2ixwOz1KllSQAgbqgos4mEiiUpNq3ANtBRmTsxND85KiW3iSGATmel1Bi1wa8Or2X2VK0nNQNLtT6UhLNYuST3RaiKzyzCkhbcXSbixfrcA90XmIwrS8wFizgaZW1LneavWI9pMJ+7Y+aL5VhTMA4UAq1tYu9uSwiQlAqnK9m31EhILcg7Hn0iK2ZRR4c5kltQOhL/lotMJsvdSs0cOng1RVtQxiXZrYql51MGlh6gkPZIIFz+Isccn4UlKSRmUk7xsxcABg7t5vELTXLE2KTFiUUpUQgKQFAgE5nAIZmrlY3pmpAtoYnMtKxvrAFAGYggpfV/lF7xe7N2UmcQicsFI3krZkrF0hOYAgsQSTwDUeObUJKZ6hn3ArKSknfNQyTUpRViRcPGtNEljLnTglOIEtWWVmUolgwUkAEF6u6DUfSC4eKvbeFScYlJYAhlgOkskkut6gmhflSLUbVAzD5MzICcxZQcguVuGqzEfd+YxAmmelBUSchAVV1S2UW6M44RTZSQ/jNnJMwhBKpf0rNM5DDMBSh040hSdOoEVJS9ySGPf0MddjcB8REtQBShaKOk5mSGbiN3KQbcSY5LGScic2UJOYpFQXKS2j2o+kZSTBAxiekZCJBNfsfxGRnQUe1piRTGkxIR6dmJBEvL4NGSMOwHLzgwESEKwNgRnw6xIRsGCwPFu3BI2hPoLp8MiG8o9W7JzVLwckqSUnIAx1AoFd4APfHk3bSfm2jP5LCf6UpT9o9e7Nn/8Akkf/AFI/6iMl6mav0oswmN5YwRsRoRRvLEwIiI2DABMRIRAGN5xCAIDG4iDEngKBLwiCCCkV5C51itldlJIUpTE5i7OwFGoA2hPjFxmjM0IVFDtDslIUhTSwGTu5aEEOQxGv5ilwWycsgITnCiVZnOZszXN/pBLHQcTHchUDRh0AMEgDgBSFQ6PNk4RZny5QVvINSGGVAqVLIoqrOCbmPSpMlkACrBq+vV4rTgEKnqIIzAJG61BmKmV3pFOA4GLWZOSkbxCRatIS2A8R/aXg1IxpKqFaEqu9A6AX/wCD98djiEImS0LWCRmKwVM6gEpZgndA3hw6VMU37YZY/eZCgQ5lEKrYJWTX+uLzs72pwyMHLTNUSTKGZKUkto2biUga8YytJuymiWypK5UgykJUpc1QIYiwANa8CTl/0jnBcf2Vmz1KWxCwkIl5lEs1N5hTdrRq25il/tJlCYMsk5AGA3QRdyGpWkMH9qMsGslXcoO/NxA5R4sKKSf2LxKRVajlfIGUcygLACyaCp53hHAdlVqmlbfDRlzKUXYMAWCRUVt0jpEftTllY/yVMNcwceTQntv9ocpVJctTGWQXCaKJBFjUAiC4gVGE2KJyizhOY5UkfMwYqK3LVLdwhXths74GMw+UMlcsDK+cCqgoAqf+a/E0iaO0KJbZJa8tHBW2Yh/mapGYAtanRqftltwz/hqUCCkqYkmxYsBoKXdzCyQ0jq8UpCwB8QpmAACWha1nUNlQM1uNaxVr2CpSgVywlKC2SudblLk8Cbs7irtDGwu1eKlyky5aJaSBRkiqWoWfK7as8ExfaLFLd1AGoO6gGtxZ4UpR5FuVEyQQSAiUwoMyS9KVcvGQBeLmvVRPOv2EZE5xGdf/AI9w7sBMLasPuYGr9ocjREw1b6R948+kYWY/yEeXrBZmzZqjbzH5ivM+2icT1LYnaRGIBbcUn6SQ7cRyiyGMQ7Zkubbwr5x5JJwKw4I04iJpwUylvH9II/Ee4nA9cOISCxUAeDh4irHyxeYgdVJ/MeVIwKj83kfyIMjApSKvStxA/iYoMGc1tnEBeKnrFlTZhHMZi0e14PFolyZQK0gJQkHeDBpeve0eDSy56x3KcOwYDyglrLTdstxtHd43tjhZRZU1z/o3vMUeOVxP7RJis+UJSGYf6SKkg6nSOfndn3UTmI5M/qY0jYAH1q/pH5jKXxUX2LAbxHaWfMUSZi63qQliLNYU9YP/AIsxNB8ZQYuLOeRLOYrxsQaqmK7h+IOjZSRVpniB+IweulvZWLLSX2xxKbzFVpofB4PsHtQZKppmBaxMFBShqzvypFanZSbsaak/rE07OSNB4/rC+cXuPxv2Oqmdvz9Mgj/cr8CFFftFmuQJKeXz38YpUywLN4j2I2kFvp/qAi38d9g8Y/O7bY02Sgf8R9yYBP7S4xaWMxgaEAIFDQ/KPvCxm1un+sH0iKsYkXUkX1iH8XJ8IfjQb+LYokKM9TtopX2pGK2niT/55n9SvzC/8Rl/zjujR2nL/n8BC+Z1P2sfjQQLm1PxZuY1dzew1e1IDiZU2Z8yyqo+YqPXUxh2vK/mV/SYH/H5Q/m8In5jW/aNQiii7T4VSPhkmhBA7mP3iz2PgviSEEqLMzUFi3faEu0GOTPCQhKxlJJJsxAEMbF2j8GVkKVHeJpavdxfxjSU9R6aaW4UrLJGx0JIqrxgp2fLNw/WvKFFdpAPoUOpgau0/BJ8Y5v6h9f5HUSwGGQPpHgI0wFk/wDURV/xxajT/sYidprJ5d/5i1p6j5FsWmbp4iKntFLzSdHSQb93CNrxyh/Y/mA4qYVpYsA9d2t/KNYQadtioc2OsfBQaO3Ml7faHiv20U2EUUICQaC26Na6h4KMXM/nPcw9BBLTtvcKY8pKTX7RkJfvc3/2LH/IxkLxfcMQ+fr76RE4gDj77oUUiYB8w8P1hYqJ1Hcn+8buEUDQ+vaKRxjX8ZRwP584WRhBwJ8vINBv3NJ+kBoybh7EbE/4xwSfD8mAT+0BYgJNiOGkHXgjrw4NAvhNcdf7Qlg+hnOSpZcUjoRtpdqP1eIrwqehvUGNHA/39Y0lOMuUKzatszOCfE/mB/xmYSwKX7/uY0Nne+ft4CrZ6xob8oEofYdhE7Um13iO6MVjZp+vyH4iMqStmAMTRglGv2h/SvYFZA4hZ+s++kTM9TDePiYKMDS2tPWJScBo9orJDEZkxf8AMrxMQBOpPjFsNlgi/UiNy9jD6jEeVIRT5qFtYPKRwHKLiXsuVXr4e6wVKEj5Q3SkJ63siqKlMsszEe6iGRhiepbyh4TvfPnAlz9GFftE+RsewmnCkm4h1GBF6c9WjEYkPTX2YL8S4Hd3xnKcmNUYMENeenCNDCkCoI4WjSVEm/GJzEvX705xk5SvkqgZw4FWfrGkykA2Bfl+nWDLkp/FffCJyk1oQHvy6Qs9hVuDORqJ7yPSlIBMQkfhvtDK5pS4d+XdCxxB1N4INg5I0GygtxjQdrC/jAjig7eHONzFBJArG1k5WHlEnQCt4JNmtQmp7oBLtSxu/ukESkEEGtKcQwNjC2bsexnxefpGQFKjxbwjIqgOp/gaG+VPh94Ers+NEj0i3+HGlIOnvzjos2xKFfZxWlPOAzOz0ziD4x0qSrUxszlcH7xEuKfROCOV/h00Puu7ux4t0gMzCK1QfB3/AFjsRPe6O+hjYUg/T4gxHjiGCOFWVVpyZi/dwgJUphZr9OR4R3WIMkfNTxP2hWcrCWUUd8GCRD00cYdoJBZvKCoxyW0o/v0jq0YLCKIAUhzaJzOyck6D31g8aF4jlE4lKrPBJYSridKceDx0E3sTLOq/6qX4QriOwjhhMWBwo0S9J9MXjZTKUlxXSn4gjCjX1b1Opiymdi1O+avEirwFXZecmxBandwgcJVyGDEVecbSu2vKsHn7CxFwkEixs3HWtYrV7IxaKZCrVwx9mEtOTJxY6FBjz46XjagGFRCCcFiE3QrvBrxLkQY4dZA0HhXjxaE4SQsWGLAVFa21pEzKcA0Jvpx5wtKkqq/o3u8EzkcverwVIpJklyeTwFc08PfWNKnnMzjvNYMxNmpd2r0hUwSZCUT9+UMyhbg9afi8KKkEl8wpoPd4mpahYt9r15QpRckVbQWbLUNQR5V9YkkEmqr6Wu/6RiDS4PnADOu4d6uA/Ed39oxwk9kI1MlE3VyPRtOMaTKPFx7Z9CaROXPJagI56e6wdE1LEGhFiG89WhtSj0FC6pYJBIqB7t1MQmLuzG3dyeJrxCTQmhtw91MDdAFhe9+pfWsNNomyQAJc8w0RUkv78IkJYN6CNqSlJckvweHYAEoLUaMjc0Icupu8+2jcVmFnRy9vKAcpd6ULV74me0TXl/8A6H2Ec2MTRwRzqNPTvicrGauQxcdacYrySK8h0Y7To1Qod4MNSduSjct1b0EcyZtMyzU6l60pe9rwUTUUIcUqCBzqNWMNarNFJnVDaMk/Wnvp6wxLQlQcEEcRWOLXNSbjX33QVIAsSOYJ9Ytag1I6/wDcw8DmbOSalKT1APrHL4XGrApOWA3X1HNqcoaHaKaCHUkgaZanmfYh+RBki7TstALhCR3D7QT4RFhFIjtaRdKTwylie4w7hO06FUU6D3KB6NDzQ1JdD2cj3+kZnP8AMoekQVtSU4GdIJ0NO8vpziScZKJDLQXNGUKxVoqw6MQeIMSGL4j7xHIOY8/zG/gjQjoYYExPBuLco06DoIGMOeXl5Rv4RgAMZaTEVYVPD7wEJMRCIAJ/w5HAeECm7GlkNlSRzESCzzHfAp5mn5FpSNcyc33gAEvs1LrSnWkKnslKXvB/F/WLPCqWB/mKCjocpT9zDBnNUjwP2aAVFAOyCQPmPG36wM9lQzBZpxHt46KXiwoOAoDmCPI1iecdOoMAUcf/AIJAL/EelKkN3WjauzEw/UO6sdg45eUaMscBAFI40dnZw1fqx8IXndnl3KKcnD68I7hUgcIj8PrALFHAf4cYE5SX4khu43gCNnqcDK5GtGGtQOfrHopR7eIqlPcA9WLQmrDBHni5Be46Di/CA/AAU5auhJfWzR6IvZ0siqEnuEBOxpP/AK0eDQUicDgxgEmxfqQPKMjtzsKT/KB3kRkGKDA4HDy1JLUNKvc0bnBZEwACgfgdKuCOekMKSTRyOh1+0CVhkiovY9eIaOTLLk5qNzZwJAevPQ/YRH94LsASrgLm7+kHlqATZ1A8iGAf5W9aERBLKFRRR3bAHThz0pEqVdDF5OOzWGsEViS7GgHMcoc+AxKRLcpIcV7/AJTalwdIrJ+GKi9ga3dr/pFxnFvYbVDsjaOU13hwIfy778ohJnpJckG+6QqzOKpINawojBlyXo7d2l71eHMJJA1ZVBmJKQzNVrfiCWPQKwK8SgqZm5Ak9L1iJxAcEVIcU098Y0nBozVqani/hcRpa0AAOSEgZa21I8T5xoq6ENAqalf7RszwDYO3fx9iFc5Txa9RxHloO6IGUmZbMGNL+PSBIEWeD7SrFiyXoPCzQ/I7ZqKqsaVDenCOal7LLFWZikhxVy/Do8DnpAt8xpzeK7pFXJdndy+1iTdJBB04eF4Yw3aWWSxUz66Dlq9dY87QpTuWs2v2hlImuH/t1g+pPka1JHpA23LJy56mzgt6QeTjErfKUqy3/vHnacebEnMaxJMy4JIHD8eHlDyaK8r9j0RwQC1OIMbCRq8cngNrKloLKF7EjWtEmvfaDr7VKqkAPxDltQejQlqo0zVWdL8IcR6Rv4B4xzKtuqXZaUHMGcOkhq1Ae+nnA5XaKbmqxS+8UigDMAAS5rW8Nai4DNHTmUqNMeEJYbb6CBVQLajXhSGk496haKszuL9YvJF2Tz1sY1mEHQp7ge+kYpKdXhgACuZ84FOWsfKx6n9IZVKSbH9IiJCTYv3wAVS1T+JPEghvtSMl7TmoBzIJbU697xaHBtx8YirCwqFRXfx+pzINLMILI24hSQS4NaXgwwxSKfeNAcftBQBZeKQoAuQ/GkZAacB4tGQxnA5i4NAAYm5FQQCC9gadC8BVNDX/ADAZuKABryqfZ745MbOK64GpGIUlThSnGooRzB04Q1KxIKMqn+Z6kMlxvKs7traKhGKB1LAMRyPPSJ/vAPXXyAJGsEtOwzaHpUtOUZSCsqsxzNYMXY9OIgXxDpUaOKuNHgOFmqzodRlsRvAElIrYAgnoOHdBdoT6vmKlFyd0iuvV7vE01LEfKsjMKjl1e4HixccomhBBCVjKXtwd9Lga98LfvxYBgwo4HQOWZ+pg8uZRQGU1FxVg7sdByeHJPgEHxAByuQCkFIys9HYuln/3cBCk/ZwSW+pxUEEWBFQ4MTkYsKOoIHGo41HSNnCggnMl6FtTWrcYSbhtY27Iy0kFLkqyksCApIcn6SCG5QU0SC4F3a6WPp+sSTNYqCTlzCrUDULNZhUtApyyUjVgwB8W5aw03YWgswukjMXpRmBDB9XGptEJS0qLPw7262iMoDKU7petQHADndULDTvtrApSRlLZgSX10qb8opPklsPhMInNRTPqpQA8uNqwczAKC3F9OsKIINha76866QaUlRVQpTldTrVltWnMXYVhOXbLi72AYiWSDuCp+eotcfynQteNqSQhJObK7g5WB0JSTRVR5QfFTF52nghT3zZU2BC8xDav3mJSfiEqlpJ3UnOM7pWxBzXynSzWiXqOuhtCil5aC1bW8+ka/filRLkEAW4HpoecMqQ5ahzdWBNQC+vlEJCkBCgQoLDBDFh/tykV8X84vJVwZpbkJePIIY8xzOvX1gq5xBDMUkUI4a9DeKmYpSzRygXGoD1bgWh8E5ymSFqd2cAk0BO6lxS1LxTgkVXsOYXaLEhSc44PlpTezCop15w5J2qgi0yr0KgzC3CnThpFEnaIlqCkqWhTNu7tDd+rCgiWH2nMOXIo7p3ACRlLMSlj6eEZy05cr+SoukdZI7RbpSS7AVDAimjBtCXYwIdoFEulffSz+FGGkcljcQoElyoqcm4c1YjuNrQqcaWKSehLj091gh8OluinqS9zu8P2nLFJVn05jnzjcrtCcxoSAwD1poeJNbPWOEViSd0O9uov1HSLbBKmoTlKwErFQFCrXChcEUbyjSeUSc5Hdf4gl2DnnWvH7wVPaGVTeUOorWOHGJIoWN+TO1ePfBf35PB6ca9XI46wlN3ZXlZ38vaKD9QiaZyDYjxAjhBOGWnUX0bTgRBkzCSGUxNvPRu6Gtb3LWodvkHD0jI4v4x1WsHUN+sZGmaHmjl8WWlk6v8AiFsRc98ZGQoHIhCWqsWeEQGsKt6KjIyNZ8CYbD1Kug9DFxtiSn4MosHIS5YP88wfYeEZGRw6vqj/AH/0bafDKVYYhqbo9IYzH4Z6RkZGkuERLkF9auv3iK/lHU/aMjIvsOiOJxCjOSoqUS6akl7AX6Q2Tb3qmMjIh8Il8gCd3/l9jExYdD/0MZGQ10BDCH5OivIhoIiarOouXu7l33dYyMg9/wDuyogscrebQWGgtp3nxgcxZAUQSDmUKUpmAbpGRkaJfSimN4f5D3eiYIjX3rGoyMHyQuyciyTxBfnVX4EE7RhhhyL/AA3fVwSxjUZEP9WP5/g2j6WUTuS9b3hvZSBmFBY/9X9YyMjufBA3i/kH+38xWzkgqNPo+0ZGRMBi2ELKLUi+wwcIJuxrraMjIjU5RnIGvTpDnaSSlIkFKQl5SXYAPWrteMjI5pfqQ/JcPTL8CkpRLB6Mf+piClnPc3PrGRkdC9Ja4HZk9QUoBRAzK1PExkZGQMk//9k=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 descr="data:image/jpeg;base64,/9j/4AAQSkZJRgABAQAAAQABAAD/2wCEAAkGBhQSERUUExQVFRUVGBsYFxgYGRcYGRcYGxgYGBcXGBgYHCceFxkjGxgXHy8gIycpLCwsGB4xNTAqNSYrLCkBCQoKDgwOGg8PGiwkHyQsLCwpLCwsLCwpLCwsLCwsLCwsLCwsLCwsLCwsLCwsLCwsLCwsLCwsLCwsLCwpLCwsLP/AABEIAMIBAwMBIgACEQEDEQH/xAAbAAACAgMBAAAAAAAAAAAAAAADBAIFAAEGB//EAEAQAAECBAMFBgUBBgYCAwEAAAECEQADITEEEkEFIlFhcQaBkaGx8BMyQsHR4QcUFVKS8RYjYnKCskNTM3OiJP/EABkBAAMBAQEAAAAAAAAAAAAAAAABAgMEBf/EACwRAAICAQQBAgUDBQAAAAAAAAABAhESAyExQRMyUQQUImGBM1KxJHGhwfD/2gAMAwEAAhEDEQA/AOVl4NaZdUggN8pq1fpUGr101gMmSyg1Q1BqDwINjyp6RbocA2KQWJJvRvvEcThkzdEh0lqnN1DAEaax3OBwKRU47ZypaxMlgkiqkkEOGY97OafapVyMw3QlQLLIcgKDWYhgSH6w7itoqlUWoTEs2YBiC4qpIcEPqPDWKmbOSFHJVC08aBQ+YA0Z6mnOM5VHgtWzJ2DeWooU6aKKFOMruyg/JuReI7dLyk23VBNfmSanIrnS+o8TET1qRlYG4Zu4hxUA+HkwNq4krQhKwUzUNXRQDsXFC1L8VRk5JxZSTsfwcwEObaipZzy906Qvh5qspCRZRZTsEpBUaJP1HjoO+NKxTygASAE71qqs3HUuebcYakKaUkJSXTd9XewURqG7ozj9hsPhqAZQkkcSDrQAZS1VAUrG8dNUJhcgMxoFU+lTOeHBtIArFKSQTkrUJDkszhwKAcT0hKfOK1Byo67oIsKM/P8A6mNXKlSJStlrhVpMwE2oA+Vz/qL/AC1emjcjAdqTVKnZQXAYlu9gO4xGVtFXyIRVQFSG6qKQ5/MSw2EyEB3c1PEkcvteM5ttUUtmMpmNkAGUA34lwO/WsMFTErJ3Rp9SnoGAuamnKF5kyWlINQTyINGtSpd4lhsOpRBJYvuihygvUjj74xMbTG9y2wmHK1JWQUu+VJYsAN5R0fTk/OOgnIdIPAfYwns0BSG0YjiOD00N4ax6ylL1AA06iO6CUUYSdsHhUAZVUcBu51B4spawQ4jk8Z2kCFLQpBGWrjrUsWB1bu0hLBdsTKKgoFQLZX3eFXanSkHkjETTZedoBLRv5kgpSwTdjnCyph0rHCbTmlTsp3L3sBQE+lfvDWL2p8eYtSzoRYGmmloR+G6gGopRawDFVGHQ2jk1NTK6NIquQqcMDLC1F9AKvQtXQCAidlLDh17/AAbwh5aR8JSQxI3rNQtR+gfvisl4eodg7ipszkP4RhJMtMZkzMyykEAHXTQWEMJUQgn6XZwNH60sfOFcNKGd3pmpo4u/h6xbjGfDRkZK98kmhoBYci7P1aEo+42yrWoj5qH0FDbo0PbOxawggEbxNPU/oaQliJoWQe5uYA4+kMYIZlACmg0c2v0ifS9hl5svFpEtWa7gOwbQ37oRmbQJWcpNavrX7QiXBUNAH7i1YnhJZJqQ3X3wgbbVAh5OKKRR+vJ7t7tDk3aKpuUOCaEtWoOpN6AHhCpADBQdJPkHIfwMMTZkpJWMxSQQlkv8rB3fW8dGlxyTLk3hMDMWolgQGS50cBQAI6t3xkzAqkkJJcmrWa960DQTZ+10gEOy3JfQpLVbQgACG8Bi/jBSVjfNEsLEmqlGxJonujWosm2bSHDhBUD9XGMi+wWyChASpeUh6Xap1cRuKwDI4GbMUlCgRWhtx690LYxKmdRPQceR6aQ3MxoAZWtGFRRtRowETM1Ck973dzap1NI15MwOElqSEqCXU1MwTfq795/SAL2ApYJCwhWarAkZgMrkUrV3anOLXCrcNb+9qjpDIkJQSXvVubhz5NFYpito5zDIEt5c8KzAvmykjLVi4GYJPEDSsZtySFSErBC8uoIJAPEiiqtWhFbu8dBtXDpmMpJyrTVC23bVB4pOscjtMAyVFAyqSwmAGhb+Ya2BBvWr3jCcVFYmkXk7JJSn91lkMFqmMeOUAFmrmDAd5guFVnOUCpdy5q3+pjqLJHFiIqsGorSkaJc+NPT7xdGW5QBncOl05QzBywcFgBanq+UNzSSoinDjdVloSqwGWwAbiBxP3jUnEDMvKEqmKISmXdwAHJpupFSbcoFPxpYpTUh0gCoszgijB39vDmyQJScvwlOpPzKAOY6NXR3oesNc7E9FlgsGEpLg/EzOpTVcPb+UVFBCW2VKE1kgGYS9KMMoBURprUuerRKbjl5sktICq5lKJOR6spLNn1ZzYQ6nCS0pCmUVGpUVFRUolnPA0ZmAEU6aoS2dg8HsFOYFSjMJSK6CtQK2Aiwn7OyFxUJbd5Fg9tQDTnBMApmqoUL151NRrSkNTZaiGej8Gok2ex0uIuMYtWJt2GwM9KbWqpwaFtfCIbS26h1IzFKmo6aEHgbQhhsIogJqwJ0d61qBr+YqtqGYnOk0SKNamatw7cxwhqbolxRLbeJICnCSrMMzahIYdzAnuesc3jsbmY5QFHgDbQXrE509TnMVZbOXBDGnHjaDycKCFjUJdILkklQAo12UL/pHPJ5MtKhLCSypQckZiBxLEsadHhjG5UL/AMtyzmulSwv7aATMGQDUUajtWobrT2YlhJRcgjq4Nw7OOR0jOnwWblSZgBNkm/Xu90g21MIUhNRvNQF/QkHQQ+pvhjK4ANXLkgXZH0li1TxivxyR8IqfVNCSVAUDgihD0Zu+DEVkFywk3ci7WJBo3dFhg0jKoULgqVozBwl1NRyHHIwPA7LKiSA5YKJNkguGprSgvrBl4D4cwpJzKBbr+tomsXYyvTh+b8aG5At4+kWK1pQlwzqtyag1s3GAbRnkLWAAPMAMACHuGtC8s578CadKecG3QDUqcWLsSoNpY099YZkSHKWNeFB58YUkynD62+0NgAS1uC5IZtLv+GiFK3TGRXimUm1FGjs7UD8IhPSn/UVqJJAFNX/tAp0sMkWVvVrX+UctYJhXE0pQdbljZgw4uSbaGNlwSw03ZRSEVoZZmGtgzgMKinHiIv8As3jkIIXMUGzA2F7NyDm/pHPy8CS4JSBLVkW6i5u6hyLCDT5MsISEk0Up1qo/ygJAuWdz1i7p7COhxm1HWSVVNdLEONeDRkc6rCqNQpLaV/SMivLIKQsiapRyqShwCDlBrWnusFTiMhJUCEEuGzFqhxbiOekWkoBKDStAARxeiQda+xCi5swmr3NALMQwuGHRukb0ZhkIcghTpUzEkMQXoODtGKxGVVEqObUaMBwfy/SFUypaAVJVNcVVlYsbkqBOUuf5g8BRiGLTAZTBjlc51MCHKSyAzFn74d0FDk7aIACRmBBDg0AJu2tqsfGKjHMr/MIUoHdWwLWOUukZSQfLnDUiRLLkgEuxyjNe4K6Cj2BEM4/ABUrMlEuWEJN6k89wgJFWqTflGck5clKkc3sqaUFQA3jQGu6HYkB6H7tF+jBIWWUtS+L5gzCu6KDW+hMUOxJ6RM3j9JfSoYip6X6QbaG1DMV/lZqpYqsToacNOPSMIOlZpJWw2HngTFFwaqSgJBKqn5gEkMaAVo1obwmHnTFBKylLlqMVCgYAgsKFwQ9aaxb7OwsoCWJTWS5oSa/NS5fQ8YjiMNvqu2YhhSoNxSmpt+uuPZN70E2bg5SQqWU5wTRRYqJN3JqbM/K0SVuJCPpUSxJrpu15e6QstRQp7lSQzXKnAt3jwelYelhSSlRLkUCR9IsC5FSRrTpUxV9Ek5eCVQEqAr9LWHMinWLkJzEAAWIL30BNuTRHDzBMVqGZgRQO7+sWMmWQrqPuGPO8axilwZtieCw9Gsd4eCWBirw+xxMxBM20sgBJHFW6rnV78eUdDs+SKngSAeZJJPnDJwYJKjxSf6RSvCHimFnK7Q7NpElRYEpmk6AlLpYHKKCxbkIpcayZi1Bkl0JAJIILO76JDX4R6J+6JIUgtvHMRR2P9meOA7a4ZRnKypqnLvVqpXI3YU74z1FSsqIli8YJuWWrKK1V8zlyRZ3vd4RxUhOYgJYkOcp4Bs1KNbzhKThlkpL7xKmFRUXtb9IDNUUrY1JG96tXWOaUrNEh+SDmYkKctvKatTd+OsRxGNSqSpCiymIFHSWqkBvlsdNeEJSppcHvrQX87Qx8VO/nBLijMGOj8neM8iqLLZu0ghJYBgmWDYVA+Y6lWZSzmfXSAbTxwKwpO4kaUO9rY1p7N4qsPMSOLfeuvf5Q0iXukucxBKU6JAI3lHQNrrQQnKUthURm7QUtZOUE5gQLgMOHEsH1pDEvBqBdfLxN384WwuEJseZtoHNejxZpkAhLkOz8zVwDz4wnbQyIW3jT8wZMw6dG963hNMyt7Hv9/iDypyQCQ/Jj+fSMa3KNrmhQAUkEgjjQu7d8AQkJWSKAF9aAh2pWxv1gpwS5uYggUBAGpNAA1u9vMQOZjUnDBGXfdyrWgKWZ7EB+o6RslRLdhNm5SpT72YnKnU1pcf3giCCnKE2dzapo410tFHInEGjgi3GLRW0aDKAlg26Kmpu94HIKD/BB0fnaMhBWKUDUnjfjWMidxHQzsYoOTLbJV92nfmLkVt3wpgp2Yn4wUAAQkDUuWC8tTwZmqXiwxrklEveDCpfl+L2raGVYNJQCUMojhys724x6XZl0V06SglgpKbUTfeo2VnveA4fY5UupOQuUiqSpruWcJqpk0sTwi4lYcoKFZd7Uc6V0fTuAbmWdOLPloADXherWZnh0uwuinVs6Wkf/ABylMWIKASwNObkDxis2qUhRSJCUVAdwMpNQ6UjKSQxo9I6Jc5OSpy1Q4AdRNwMt81H7usVeJ2cQUrWxJWpSks7OSA5TwQxpqO+M5RKT3OKVLyzFJVXKSOZILR2mz+y2VCXcTCl1OxBUaszuCOLipvHNTUg4tRAzDPbida+MerysOcrKdjRq8Gbmzn1iNOKbdlzk0kcZISuQqrEca7utnrWl9NIs1SFEjeSAznd/Kr1FC8P4vBBQV9TF1AlhR3STSjawngZVCASRYp4NRj/xYfmKrHYi7NYPDOsKCnUkh3vVVqfKwHDWoeL2dswE5hQFhyatetT5wps9ADhyzC5Zix8aZfdY6ASwEAFqX18zGkUqJYjgZDgi28/jpXSLlMoO/vT8Qts+S1hepDateLERpZINEtg0Cx0zIgkv3fnSGwYjODpLh9W5i0Kx0ebzu0KkzVJlKKDVyoMoVoKhmHA3pA8X2iOIXUJo4B5MxJOhIHSgi67Rdn5cvNNyvlu/1KIUQrrmLl6RxMzEfCJTulgUFmIqClxSpDk9axy6jkuWXFJkF7RDAEMcxOYPTS1jTU8TFfiZYCnfMCkKJr9VWHP3aJTUOSRUNduDf2/MAnfKBHO5dM0MTMJIp6+6xKr1Zwa/248miWFxhlqSoAOKhw/Jx3jyiSsYVqzv/m5idKvVxzcm3CEkhiiVtY2IYeNYYw6dSTzPLk8LSpbrYVc+6w6hPEVGhoxpXmIAHMMAGdw5Y8hrUWNOEWWy9lZ0h1M510sde/yitlniaMS9vLSLD+IlctEolkpPzNV1HeKq7xqacISa7Bic/CqC2I1KdKt05EeMWEzAoRKJUQlWmYuLs7h+Pf3EwvgMQ0z5s5cuS7WoWuoBjpDc6ar/AMpWQxUxSDmoasS7X3iwtcxpFLkTKpCVHMQWANC7EnMKCptQ8uMVySWJ1sR94u8ZhETxLMpkrUGXLSlQCaDfzKoQ56VFYpsbgly1MpqpCqVoTl0sXBDQ3GgRKRh1MKfM3heDDDl8urszuSSHpDUjaH+WxAUABRjuscqa+TWrEJuFKCSpk8GIJGjfrGbQC65CwbqHJvzG4dl4tLVzv/uA9RGROQUdzI2cm93a9+NzBJkg1bXh0H9osEyol8GPW2Ocopw3i9gaMe+gu/lC8taUoJLlJpxOajBjo9K2Jryt1YYL0cAFQPizesLbKwozOEJAGtHzd9RQt3whii8GokLOV0boSKsFEpLnUsbWDkVeqQwSyVkMEqDMPJn93jrP3D5m1YnrVmgIwZo7OXfldvfSE0gs8bxE34eKUoD5ZpIFrKezWj25IzJB0IBHhT1jxXbkhacXNTNYLzklrb28COTKBj27ZyQZMtqjIlj/AMRWMtPZs0nukVs/BlJTR01cUqSDbmPWAztnX3SCSflIB8W998X68OCQTpb8xGdhXrGrSMuCl2bgwVEG6A1XtXjehi4+ESRw4d0QRhSlbjm/in9YsEiBbD5NJTEwI2ExIJgsKBrBYtdqdY4nau1cSlRyqIJ3QCokCrAgAM54l2a0d4BFFt3ZJVlIZgQVUplf5X0DXGvC8TLdDSPO8Z2tnTElClsixp0oCfdI5xQUzgXd2vxPpHWbQ2MyyQKEslIpvKLkJLM28CH042hTZ2GeUUkAkOUhyCGJCmAFy48DpHM4t8mqop8LIchGppX+agSOVeMbxGzwgO5IDBwPq+Zq3pGfuygsu+6bgaA3YitK15R0+zdkCYkOta0jMcrMCQMqmygEn5dbRnGKY26OVlSklyQE6OXYf6lf2ixwOz1KllSQAgbqgos4mEiiUpNq3ANtBRmTsxND85KiW3iSGATmel1Bi1wa8Or2X2VK0nNQNLtT6UhLNYuST3RaiKzyzCkhbcXSbixfrcA90XmIwrS8wFizgaZW1LneavWI9pMJ+7Y+aL5VhTMA4UAq1tYu9uSwiQlAqnK9m31EhILcg7Hn0iK2ZRR4c5kltQOhL/lotMJsvdSs0cOng1RVtQxiXZrYql51MGlh6gkPZIIFz+Isccn4UlKSRmUk7xsxcABg7t5vELTXLE2KTFiUUpUQgKQFAgE5nAIZmrlY3pmpAtoYnMtKxvrAFAGYggpfV/lF7xe7N2UmcQicsFI3krZkrF0hOYAgsQSTwDUeObUJKZ6hn3ArKSknfNQyTUpRViRcPGtNEljLnTglOIEtWWVmUolgwUkAEF6u6DUfSC4eKvbeFScYlJYAhlgOkskkut6gmhflSLUbVAzD5MzICcxZQcguVuGqzEfd+YxAmmelBUSchAVV1S2UW6M44RTZSQ/jNnJMwhBKpf0rNM5DDMBSh040hSdOoEVJS9ySGPf0MddjcB8REtQBShaKOk5mSGbiN3KQbcSY5LGScic2UJOYpFQXKS2j2o+kZSTBAxiekZCJBNfsfxGRnQUe1piRTGkxIR6dmJBEvL4NGSMOwHLzgwESEKwNgRnw6xIRsGCwPFu3BI2hPoLp8MiG8o9W7JzVLwckqSUnIAx1AoFd4APfHk3bSfm2jP5LCf6UpT9o9e7Nn/8Akkf/AFI/6iMl6mav0oswmN5YwRsRoRRvLEwIiI2DABMRIRAGN5xCAIDG4iDEngKBLwiCCCkV5C51itldlJIUpTE5i7OwFGoA2hPjFxmjM0IVFDtDslIUhTSwGTu5aEEOQxGv5ilwWycsgITnCiVZnOZszXN/pBLHQcTHchUDRh0AMEgDgBSFQ6PNk4RZny5QVvINSGGVAqVLIoqrOCbmPSpMlkACrBq+vV4rTgEKnqIIzAJG61BmKmV3pFOA4GLWZOSkbxCRatIS2A8R/aXg1IxpKqFaEqu9A6AX/wCD98djiEImS0LWCRmKwVM6gEpZgndA3hw6VMU37YZY/eZCgQ5lEKrYJWTX+uLzs72pwyMHLTNUSTKGZKUkto2biUga8YytJuymiWypK5UgykJUpc1QIYiwANa8CTl/0jnBcf2Vmz1KWxCwkIl5lEs1N5hTdrRq25il/tJlCYMsk5AGA3QRdyGpWkMH9qMsGslXcoO/NxA5R4sKKSf2LxKRVajlfIGUcygLACyaCp53hHAdlVqmlbfDRlzKUXYMAWCRUVt0jpEftTllY/yVMNcwceTQntv9ocpVJctTGWQXCaKJBFjUAiC4gVGE2KJyizhOY5UkfMwYqK3LVLdwhXths74GMw+UMlcsDK+cCqgoAqf+a/E0iaO0KJbZJa8tHBW2Yh/mapGYAtanRqftltwz/hqUCCkqYkmxYsBoKXdzCyQ0jq8UpCwB8QpmAACWha1nUNlQM1uNaxVr2CpSgVywlKC2SudblLk8Cbs7irtDGwu1eKlyky5aJaSBRkiqWoWfK7as8ExfaLFLd1AGoO6gGtxZ4UpR5FuVEyQQSAiUwoMyS9KVcvGQBeLmvVRPOv2EZE5xGdf/AI9w7sBMLasPuYGr9ocjREw1b6R948+kYWY/yEeXrBZmzZqjbzH5ivM+2icT1LYnaRGIBbcUn6SQ7cRyiyGMQ7Zkubbwr5x5JJwKw4I04iJpwUylvH9II/Ee4nA9cOISCxUAeDh4irHyxeYgdVJ/MeVIwKj83kfyIMjApSKvStxA/iYoMGc1tnEBeKnrFlTZhHMZi0e14PFolyZQK0gJQkHeDBpeve0eDSy56x3KcOwYDyglrLTdstxtHd43tjhZRZU1z/o3vMUeOVxP7RJis+UJSGYf6SKkg6nSOfndn3UTmI5M/qY0jYAH1q/pH5jKXxUX2LAbxHaWfMUSZi63qQliLNYU9YP/AIsxNB8ZQYuLOeRLOYrxsQaqmK7h+IOjZSRVpniB+IweulvZWLLSX2xxKbzFVpofB4PsHtQZKppmBaxMFBShqzvypFanZSbsaak/rE07OSNB4/rC+cXuPxv2Oqmdvz9Mgj/cr8CFFftFmuQJKeXz38YpUywLN4j2I2kFvp/qAi38d9g8Y/O7bY02Sgf8R9yYBP7S4xaWMxgaEAIFDQ/KPvCxm1un+sH0iKsYkXUkX1iH8XJ8IfjQb+LYokKM9TtopX2pGK2niT/55n9SvzC/8Rl/zjujR2nL/n8BC+Z1P2sfjQQLm1PxZuY1dzew1e1IDiZU2Z8yyqo+YqPXUxh2vK/mV/SYH/H5Q/m8In5jW/aNQiii7T4VSPhkmhBA7mP3iz2PgviSEEqLMzUFi3faEu0GOTPCQhKxlJJJsxAEMbF2j8GVkKVHeJpavdxfxjSU9R6aaW4UrLJGx0JIqrxgp2fLNw/WvKFFdpAPoUOpgau0/BJ8Y5v6h9f5HUSwGGQPpHgI0wFk/wDURV/xxajT/sYidprJ5d/5i1p6j5FsWmbp4iKntFLzSdHSQb93CNrxyh/Y/mA4qYVpYsA9d2t/KNYQadtioc2OsfBQaO3Ml7faHiv20U2EUUICQaC26Na6h4KMXM/nPcw9BBLTtvcKY8pKTX7RkJfvc3/2LH/IxkLxfcMQ+fr76RE4gDj77oUUiYB8w8P1hYqJ1Hcn+8buEUDQ+vaKRxjX8ZRwP584WRhBwJ8vINBv3NJ+kBoybh7EbE/4xwSfD8mAT+0BYgJNiOGkHXgjrw4NAvhNcdf7Qlg+hnOSpZcUjoRtpdqP1eIrwqehvUGNHA/39Y0lOMuUKzatszOCfE/mB/xmYSwKX7/uY0Nne+ft4CrZ6xob8oEofYdhE7Um13iO6MVjZp+vyH4iMqStmAMTRglGv2h/SvYFZA4hZ+s++kTM9TDePiYKMDS2tPWJScBo9orJDEZkxf8AMrxMQBOpPjFsNlgi/UiNy9jD6jEeVIRT5qFtYPKRwHKLiXsuVXr4e6wVKEj5Q3SkJ63siqKlMsszEe6iGRhiepbyh4TvfPnAlz9GFftE+RsewmnCkm4h1GBF6c9WjEYkPTX2YL8S4Hd3xnKcmNUYMENeenCNDCkCoI4WjSVEm/GJzEvX705xk5SvkqgZw4FWfrGkykA2Bfl+nWDLkp/FffCJyk1oQHvy6Qs9hVuDORqJ7yPSlIBMQkfhvtDK5pS4d+XdCxxB1N4INg5I0GygtxjQdrC/jAjig7eHONzFBJArG1k5WHlEnQCt4JNmtQmp7oBLtSxu/ukESkEEGtKcQwNjC2bsexnxefpGQFKjxbwjIqgOp/gaG+VPh94Ers+NEj0i3+HGlIOnvzjos2xKFfZxWlPOAzOz0ziD4x0qSrUxszlcH7xEuKfROCOV/h00Puu7ux4t0gMzCK1QfB3/AFjsRPe6O+hjYUg/T4gxHjiGCOFWVVpyZi/dwgJUphZr9OR4R3WIMkfNTxP2hWcrCWUUd8GCRD00cYdoJBZvKCoxyW0o/v0jq0YLCKIAUhzaJzOyck6D31g8aF4jlE4lKrPBJYSridKceDx0E3sTLOq/6qX4QriOwjhhMWBwo0S9J9MXjZTKUlxXSn4gjCjX1b1Opiymdi1O+avEirwFXZecmxBandwgcJVyGDEVecbSu2vKsHn7CxFwkEixs3HWtYrV7IxaKZCrVwx9mEtOTJxY6FBjz46XjagGFRCCcFiE3QrvBrxLkQY4dZA0HhXjxaE4SQsWGLAVFa21pEzKcA0Jvpx5wtKkqq/o3u8EzkcverwVIpJklyeTwFc08PfWNKnnMzjvNYMxNmpd2r0hUwSZCUT9+UMyhbg9afi8KKkEl8wpoPd4mpahYt9r15QpRckVbQWbLUNQR5V9YkkEmqr6Wu/6RiDS4PnADOu4d6uA/Ed39oxwk9kI1MlE3VyPRtOMaTKPFx7Z9CaROXPJagI56e6wdE1LEGhFiG89WhtSj0FC6pYJBIqB7t1MQmLuzG3dyeJrxCTQmhtw91MDdAFhe9+pfWsNNomyQAJc8w0RUkv78IkJYN6CNqSlJckvweHYAEoLUaMjc0Icupu8+2jcVmFnRy9vKAcpd6ULV74me0TXl/8A6H2Ec2MTRwRzqNPTvicrGauQxcdacYrySK8h0Y7To1Qod4MNSduSjct1b0EcyZtMyzU6l60pe9rwUTUUIcUqCBzqNWMNarNFJnVDaMk/Wnvp6wxLQlQcEEcRWOLXNSbjX33QVIAsSOYJ9Ytag1I6/wDcw8DmbOSalKT1APrHL4XGrApOWA3X1HNqcoaHaKaCHUkgaZanmfYh+RBki7TstALhCR3D7QT4RFhFIjtaRdKTwylie4w7hO06FUU6D3KB6NDzQ1JdD2cj3+kZnP8AMoekQVtSU4GdIJ0NO8vpziScZKJDLQXNGUKxVoqw6MQeIMSGL4j7xHIOY8/zG/gjQjoYYExPBuLco06DoIGMOeXl5Rv4RgAMZaTEVYVPD7wEJMRCIAJ/w5HAeECm7GlkNlSRzESCzzHfAp5mn5FpSNcyc33gAEvs1LrSnWkKnslKXvB/F/WLPCqWB/mKCjocpT9zDBnNUjwP2aAVFAOyCQPmPG36wM9lQzBZpxHt46KXiwoOAoDmCPI1iecdOoMAUcf/AIJAL/EelKkN3WjauzEw/UO6sdg45eUaMscBAFI40dnZw1fqx8IXndnl3KKcnD68I7hUgcIj8PrALFHAf4cYE5SX4khu43gCNnqcDK5GtGGtQOfrHopR7eIqlPcA9WLQmrDBHni5Be46Di/CA/AAU5auhJfWzR6IvZ0siqEnuEBOxpP/AK0eDQUicDgxgEmxfqQPKMjtzsKT/KB3kRkGKDA4HDy1JLUNKvc0bnBZEwACgfgdKuCOekMKSTRyOh1+0CVhkiovY9eIaOTLLk5qNzZwJAevPQ/YRH94LsASrgLm7+kHlqATZ1A8iGAf5W9aERBLKFRRR3bAHThz0pEqVdDF5OOzWGsEViS7GgHMcoc+AxKRLcpIcV7/AJTalwdIrJ+GKi9ga3dr/pFxnFvYbVDsjaOU13hwIfy778ohJnpJckG+6QqzOKpINawojBlyXo7d2l71eHMJJA1ZVBmJKQzNVrfiCWPQKwK8SgqZm5Ak9L1iJxAcEVIcU098Y0nBozVqani/hcRpa0AAOSEgZa21I8T5xoq6ENAqalf7RszwDYO3fx9iFc5Txa9RxHloO6IGUmZbMGNL+PSBIEWeD7SrFiyXoPCzQ/I7ZqKqsaVDenCOal7LLFWZikhxVy/Do8DnpAt8xpzeK7pFXJdndy+1iTdJBB04eF4Yw3aWWSxUz66Dlq9dY87QpTuWs2v2hlImuH/t1g+pPka1JHpA23LJy56mzgt6QeTjErfKUqy3/vHnacebEnMaxJMy4JIHD8eHlDyaK8r9j0RwQC1OIMbCRq8cngNrKloLKF7EjWtEmvfaDr7VKqkAPxDltQejQlqo0zVWdL8IcR6Rv4B4xzKtuqXZaUHMGcOkhq1Ae+nnA5XaKbmqxS+8UigDMAAS5rW8Nai4DNHTmUqNMeEJYbb6CBVQLajXhSGk496haKszuL9YvJF2Tz1sY1mEHQp7ge+kYpKdXhgACuZ84FOWsfKx6n9IZVKSbH9IiJCTYv3wAVS1T+JPEghvtSMl7TmoBzIJbU697xaHBtx8YirCwqFRXfx+pzINLMILI24hSQS4NaXgwwxSKfeNAcftBQBZeKQoAuQ/GkZAacB4tGQxnA5i4NAAYm5FQQCC9gadC8BVNDX/ADAZuKABryqfZ745MbOK64GpGIUlThSnGooRzB04Q1KxIKMqn+Z6kMlxvKs7traKhGKB1LAMRyPPSJ/vAPXXyAJGsEtOwzaHpUtOUZSCsqsxzNYMXY9OIgXxDpUaOKuNHgOFmqzodRlsRvAElIrYAgnoOHdBdoT6vmKlFyd0iuvV7vE01LEfKsjMKjl1e4HixccomhBBCVjKXtwd9Lga98LfvxYBgwo4HQOWZ+pg8uZRQGU1FxVg7sdByeHJPgEHxAByuQCkFIys9HYuln/3cBCk/ZwSW+pxUEEWBFQ4MTkYsKOoIHGo41HSNnCggnMl6FtTWrcYSbhtY27Iy0kFLkqyksCApIcn6SCG5QU0SC4F3a6WPp+sSTNYqCTlzCrUDULNZhUtApyyUjVgwB8W5aw03YWgswukjMXpRmBDB9XGptEJS0qLPw7262iMoDKU7petQHADndULDTvtrApSRlLZgSX10qb8opPklsPhMInNRTPqpQA8uNqwczAKC3F9OsKIINha76866QaUlRVQpTldTrVltWnMXYVhOXbLi72AYiWSDuCp+eotcfynQteNqSQhJObK7g5WB0JSTRVR5QfFTF52nghT3zZU2BC8xDav3mJSfiEqlpJ3UnOM7pWxBzXynSzWiXqOuhtCil5aC1bW8+ka/filRLkEAW4HpoecMqQ5ahzdWBNQC+vlEJCkBCgQoLDBDFh/tykV8X84vJVwZpbkJePIIY8xzOvX1gq5xBDMUkUI4a9DeKmYpSzRygXGoD1bgWh8E5ymSFqd2cAk0BO6lxS1LxTgkVXsOYXaLEhSc44PlpTezCop15w5J2qgi0yr0KgzC3CnThpFEnaIlqCkqWhTNu7tDd+rCgiWH2nMOXIo7p3ACRlLMSlj6eEZy05cr+SoukdZI7RbpSS7AVDAimjBtCXYwIdoFEulffSz+FGGkcljcQoElyoqcm4c1YjuNrQqcaWKSehLj091gh8OluinqS9zu8P2nLFJVn05jnzjcrtCcxoSAwD1poeJNbPWOEViSd0O9uov1HSLbBKmoTlKwErFQFCrXChcEUbyjSeUSc5Hdf4gl2DnnWvH7wVPaGVTeUOorWOHGJIoWN+TO1ePfBf35PB6ca9XI46wlN3ZXlZ38vaKD9QiaZyDYjxAjhBOGWnUX0bTgRBkzCSGUxNvPRu6Gtb3LWodvkHD0jI4v4x1WsHUN+sZGmaHmjl8WWlk6v8AiFsRc98ZGQoHIhCWqsWeEQGsKt6KjIyNZ8CYbD1Kug9DFxtiSn4MosHIS5YP88wfYeEZGRw6vqj/AH/0bafDKVYYhqbo9IYzH4Z6RkZGkuERLkF9auv3iK/lHU/aMjIvsOiOJxCjOSoqUS6akl7AX6Q2Tb3qmMjIh8Il8gCd3/l9jExYdD/0MZGQ10BDCH5OivIhoIiarOouXu7l33dYyMg9/wDuyogscrebQWGgtp3nxgcxZAUQSDmUKUpmAbpGRkaJfSimN4f5D3eiYIjX3rGoyMHyQuyciyTxBfnVX4EE7RhhhyL/AA3fVwSxjUZEP9WP5/g2j6WUTuS9b3hvZSBmFBY/9X9YyMjufBA3i/kH+38xWzkgqNPo+0ZGRMBi2ELKLUi+wwcIJuxrraMjIjU5RnIGvTpDnaSSlIkFKQl5SXYAPWrteMjI5pfqQ/JcPTL8CkpRLB6Mf+piClnPc3PrGRkdC9Ja4HZk9QUoBRAzK1PExkZGQMk//9k="/>
          <p:cNvSpPr>
            <a:spLocks noChangeAspect="1" noChangeArrowheads="1"/>
          </p:cNvSpPr>
          <p:nvPr/>
        </p:nvSpPr>
        <p:spPr bwMode="auto">
          <a:xfrm>
            <a:off x="152400" y="-7318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UŽDAVINYS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lt-LT" sz="3200" b="1" i="1" dirty="0" smtClean="0"/>
              <a:t> Analizuodami eilėraštį aptarsime peizažą ir jo vaidmenį literatūroje,   dirbdami poromis, bent 4 klausimus atsakysite teisingai, o dirbdami individualiai   rasite bent 3 peizažo detales eilėraštyje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22809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t-LT" i="1" smtClean="0"/>
              <a:t>Peizažas</a:t>
            </a:r>
          </a:p>
        </p:txBody>
      </p:sp>
      <p:sp>
        <p:nvSpPr>
          <p:cNvPr id="33075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600200"/>
            <a:ext cx="4244975" cy="45307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lt-LT" sz="2400" smtClean="0"/>
              <a:t>  </a:t>
            </a:r>
            <a:r>
              <a:rPr lang="en-US" sz="2400" smtClean="0"/>
              <a:t>  </a:t>
            </a:r>
            <a:r>
              <a:rPr lang="lt-LT" sz="2400" i="1" smtClean="0"/>
              <a:t>Laukas, kelias, pieva, kryžius, </a:t>
            </a:r>
            <a:br>
              <a:rPr lang="lt-LT" sz="2400" i="1" smtClean="0"/>
            </a:br>
            <a:r>
              <a:rPr lang="lt-LT" sz="2400" i="1" smtClean="0"/>
              <a:t>Šilo juosta mėlyna, </a:t>
            </a:r>
            <a:br>
              <a:rPr lang="lt-LT" sz="2400" i="1" smtClean="0"/>
            </a:br>
            <a:r>
              <a:rPr lang="lt-LT" sz="2400" i="1" smtClean="0"/>
              <a:t>Debesėlių tankus ižas </a:t>
            </a:r>
            <a:br>
              <a:rPr lang="lt-LT" sz="2400" i="1" smtClean="0"/>
            </a:br>
            <a:r>
              <a:rPr lang="lt-LT" sz="2400" i="1" smtClean="0"/>
              <a:t>Ir graudi graudi daina.</a:t>
            </a:r>
            <a:br>
              <a:rPr lang="lt-LT" sz="2400" i="1" smtClean="0"/>
            </a:br>
            <a:r>
              <a:rPr lang="lt-LT" sz="2400" i="1" smtClean="0"/>
              <a:t/>
            </a:r>
            <a:br>
              <a:rPr lang="lt-LT" sz="2400" i="1" smtClean="0"/>
            </a:br>
            <a:r>
              <a:rPr lang="lt-LT" sz="2400" i="1" smtClean="0"/>
              <a:t>Bėga kelias, ir berželiai </a:t>
            </a:r>
            <a:br>
              <a:rPr lang="lt-LT" sz="2400" i="1" smtClean="0"/>
            </a:br>
            <a:r>
              <a:rPr lang="lt-LT" sz="2400" i="1" smtClean="0"/>
              <a:t>Linksta vėjo pučiami;</a:t>
            </a:r>
            <a:br>
              <a:rPr lang="lt-LT" sz="2400" i="1" smtClean="0"/>
            </a:br>
            <a:r>
              <a:rPr lang="lt-LT" sz="2400" i="1" smtClean="0"/>
              <a:t>Samanotas stogas žalias </a:t>
            </a:r>
            <a:br>
              <a:rPr lang="lt-LT" sz="2400" i="1" smtClean="0"/>
            </a:br>
            <a:r>
              <a:rPr lang="lt-LT" sz="2400" i="1" smtClean="0"/>
              <a:t>Ir šuns balsas prietemy.</a:t>
            </a:r>
            <a:br>
              <a:rPr lang="lt-LT" sz="2400" i="1" smtClean="0"/>
            </a:br>
            <a:endParaRPr lang="lt-LT" sz="2400" i="1" smtClean="0"/>
          </a:p>
        </p:txBody>
      </p:sp>
      <p:sp>
        <p:nvSpPr>
          <p:cNvPr id="33075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244975" cy="45307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    </a:t>
            </a:r>
            <a:r>
              <a:rPr lang="lt-LT" sz="2400" i="1" dirty="0" smtClean="0"/>
              <a:t>O toliau - paskendęs kaimas, </a:t>
            </a:r>
            <a:br>
              <a:rPr lang="lt-LT" sz="2400" i="1" dirty="0" smtClean="0"/>
            </a:br>
            <a:r>
              <a:rPr lang="lt-LT" sz="2400" i="1" dirty="0" smtClean="0"/>
              <a:t>Tik žirgeliai tarp klevų - </a:t>
            </a:r>
            <a:br>
              <a:rPr lang="lt-LT" sz="2400" i="1" dirty="0" smtClean="0"/>
            </a:br>
            <a:r>
              <a:rPr lang="lt-LT" sz="2400" i="1" dirty="0" smtClean="0"/>
              <a:t>Šlama liepos tokia laime, </a:t>
            </a:r>
            <a:br>
              <a:rPr lang="lt-LT" sz="2400" i="1" dirty="0" smtClean="0"/>
            </a:br>
            <a:r>
              <a:rPr lang="lt-LT" sz="2400" i="1" dirty="0" smtClean="0"/>
              <a:t>Tokiu liūdesiu savu.</a:t>
            </a:r>
            <a:br>
              <a:rPr lang="lt-LT" sz="2400" i="1" dirty="0" smtClean="0"/>
            </a:br>
            <a:endParaRPr lang="lt-LT" sz="2400" i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/>
              <a:t>    </a:t>
            </a:r>
            <a:r>
              <a:rPr lang="lt-LT" sz="2400" i="1" dirty="0" smtClean="0"/>
              <a:t>Tik sukrykš lyg gervė svirtis, </a:t>
            </a:r>
            <a:br>
              <a:rPr lang="lt-LT" sz="2400" i="1" dirty="0" smtClean="0"/>
            </a:br>
            <a:r>
              <a:rPr lang="lt-LT" sz="2400" i="1" dirty="0" smtClean="0"/>
              <a:t>Sušlamės daina klevuos... </a:t>
            </a:r>
            <a:br>
              <a:rPr lang="lt-LT" sz="2400" i="1" dirty="0" smtClean="0"/>
            </a:br>
            <a:r>
              <a:rPr lang="lt-LT" sz="2400" i="1" dirty="0" smtClean="0"/>
              <a:t>Gera čia gyvent ir mirti! </a:t>
            </a:r>
            <a:br>
              <a:rPr lang="lt-LT" sz="2400" i="1" dirty="0" smtClean="0"/>
            </a:br>
            <a:r>
              <a:rPr lang="lt-LT" sz="2400" i="1" dirty="0" smtClean="0"/>
              <a:t>Gera vargt čia, Lietuvoj!.. 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lt-LT" sz="1800" i="1" dirty="0" smtClean="0"/>
              <a:t>J. Aistis</a:t>
            </a:r>
          </a:p>
        </p:txBody>
      </p:sp>
    </p:spTree>
    <p:extLst>
      <p:ext uri="{BB962C8B-B14F-4D97-AF65-F5344CB8AC3E}">
        <p14:creationId xmlns:p14="http://schemas.microsoft.com/office/powerpoint/2010/main" val="300399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Apie ką šis eilėraštis?</a:t>
            </a:r>
          </a:p>
          <a:p>
            <a:r>
              <a:rPr lang="lt-LT" dirty="0" smtClean="0"/>
              <a:t>Kas norėta juo pasakyti?</a:t>
            </a:r>
          </a:p>
          <a:p>
            <a:r>
              <a:rPr lang="lt-LT" dirty="0" smtClean="0"/>
              <a:t>Kaip vadinamas toks vaizdavimo būdas, kai literatūros kūrinyje vaizduojama gamta?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Peizažas   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Tapybos ar grafikos kūrinys ,kuriame atkurtas vietovaizdis </a:t>
            </a:r>
          </a:p>
          <a:p>
            <a:r>
              <a:rPr lang="lt-LT" dirty="0" err="1" smtClean="0"/>
              <a:t>Lit</a:t>
            </a:r>
            <a:r>
              <a:rPr lang="lt-LT" dirty="0" smtClean="0"/>
              <a:t>.  gamtos vaizdas</a:t>
            </a:r>
          </a:p>
          <a:p>
            <a:r>
              <a:rPr lang="lt-LT" dirty="0" smtClean="0"/>
              <a:t>Gamtos reginys , gamtovaizdis , vietovaizdis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Laukas, kelias, pieva, kryžius,</a:t>
            </a:r>
            <a:br>
              <a:rPr lang="lt-LT" dirty="0" smtClean="0"/>
            </a:br>
            <a:r>
              <a:rPr lang="lt-LT" dirty="0" smtClean="0"/>
              <a:t>šilo juosta mėlyna,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87905"/>
            <a:ext cx="6175375" cy="410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25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Debesėlių tankus ižas</a:t>
            </a:r>
            <a:br>
              <a:rPr lang="lt-LT" dirty="0" smtClean="0"/>
            </a:br>
            <a:r>
              <a:rPr lang="lt-LT" dirty="0" smtClean="0"/>
              <a:t>ir graudi </a:t>
            </a:r>
            <a:r>
              <a:rPr lang="lt-LT" dirty="0" err="1" smtClean="0"/>
              <a:t>graudi</a:t>
            </a:r>
            <a:r>
              <a:rPr lang="lt-LT" dirty="0" smtClean="0"/>
              <a:t> daina.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0"/>
            <a:ext cx="6248400" cy="417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37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Bėga kelias, ir berželiai</a:t>
            </a:r>
            <a:br>
              <a:rPr lang="lt-LT" dirty="0" smtClean="0"/>
            </a:br>
            <a:r>
              <a:rPr lang="lt-LT" dirty="0" smtClean="0"/>
              <a:t>linksta  vėjo pučiami;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5665788" cy="424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4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Samanotas stogas žalias</a:t>
            </a:r>
            <a:br>
              <a:rPr lang="lt-LT" dirty="0" smtClean="0"/>
            </a:b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635" y="1600200"/>
            <a:ext cx="6390965" cy="4059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59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ir šuns balsas </a:t>
            </a:r>
            <a:r>
              <a:rPr lang="lt-LT" dirty="0" err="1"/>
              <a:t>prietemy</a:t>
            </a:r>
            <a:r>
              <a:rPr lang="lt-LT" dirty="0"/>
              <a:t>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45291"/>
            <a:ext cx="5241925" cy="399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2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O toliau – paskendęs kaimas,</a:t>
            </a:r>
            <a:br>
              <a:rPr lang="lt-LT" dirty="0" smtClean="0"/>
            </a:br>
            <a:r>
              <a:rPr lang="lt-LT" dirty="0" smtClean="0"/>
              <a:t>tik žirgeliai tarp klevų-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32547"/>
            <a:ext cx="552006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6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Šlama liepos tokia laime,</a:t>
            </a:r>
            <a:br>
              <a:rPr lang="lt-LT" dirty="0" smtClean="0"/>
            </a:br>
            <a:r>
              <a:rPr lang="lt-LT" dirty="0" smtClean="0"/>
              <a:t>tokiu liūdesiu savu.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230" y="1600200"/>
            <a:ext cx="3152899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79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Tik sukrykš lyg gervė svirtis,</a:t>
            </a:r>
            <a:br>
              <a:rPr lang="lt-LT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5081588" cy="380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13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sušlamės daina klevuos...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35814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99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Gera čia gyvent ir mirti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 smtClean="0"/>
              <a:t>Gera  </a:t>
            </a:r>
            <a:r>
              <a:rPr lang="en-US" dirty="0" err="1" smtClean="0"/>
              <a:t>vargt</a:t>
            </a:r>
            <a:r>
              <a:rPr lang="en-US" dirty="0" smtClean="0"/>
              <a:t> </a:t>
            </a:r>
            <a:r>
              <a:rPr lang="lt-LT" dirty="0" smtClean="0"/>
              <a:t>čia </a:t>
            </a:r>
            <a:r>
              <a:rPr lang="lt-LT" dirty="0" err="1" smtClean="0"/>
              <a:t>lietuvoj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1600200"/>
            <a:ext cx="498521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67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analizė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Metafora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Žodžio reikšmės perkėlimas ,pagrįstas daiktų ,reiškinių ar jų savybių panašumu.   (</a:t>
            </a:r>
            <a:r>
              <a:rPr lang="lt-LT" dirty="0" err="1" smtClean="0"/>
              <a:t>topolių</a:t>
            </a:r>
            <a:r>
              <a:rPr lang="lt-LT" dirty="0" smtClean="0"/>
              <a:t> žvakės)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9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Idilė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Lyrikos žanras , giedrios nuotaikos kūrinys, kurio tipiški vaizdai – saulė, pieva, žiedai ,upelis, gyvulių kaimenė.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8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 poromis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Teksto skaitymo ir suvokimo užduotis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Individuali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Apibūdink 3 sakiniais lyrinį subjektą. (kas jis, koks jis, kokios jo </a:t>
            </a:r>
            <a:r>
              <a:rPr lang="lt-LT" smtClean="0"/>
              <a:t>vertybės ...)</a:t>
            </a:r>
            <a:endParaRPr lang="lt-LT" dirty="0" smtClean="0"/>
          </a:p>
          <a:p>
            <a:r>
              <a:rPr lang="lt-LT" dirty="0" smtClean="0"/>
              <a:t>_______________________________________________________________________________________________________________________________________________________________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Individuali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Parašyk  lyriniam subjektui  3 sakinius apie tai , ką matai pažvelgęs pro klasės langą.</a:t>
            </a:r>
          </a:p>
          <a:p>
            <a:r>
              <a:rPr lang="lt-LT" dirty="0" smtClean="0"/>
              <a:t>_______________________________________________________________________________________________________________________________________________________________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Individuali užduotis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Rasti eilėraštyje peizažo detales, užrašyti  sąsiuvinyje.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7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Peizažo detalės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Laukas, kelias , pieva, kryžius,  šilo juosta, debesėlių  ižas, berželiai, stogas žalias, žirgeliai tarp klevų,  liepos, svirtis</a:t>
            </a:r>
            <a:r>
              <a:rPr lang="lt-LT" smtClean="0"/>
              <a:t>, klevai.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3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Prisiminkime uždavinį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lt-LT" sz="3200" b="1" i="1" dirty="0" smtClean="0"/>
              <a:t> Analizuodami  eilėraštį ,aptarsime peizažą ir jo vaidmenį literatūroje,   dirbdami savarankiškai, teisingai atsakysite bent 4 klausimus ,o dirbdami individualiai rasite </a:t>
            </a:r>
            <a:r>
              <a:rPr lang="lt-LT" sz="3200" b="1" i="1" smtClean="0"/>
              <a:t>bent 3 </a:t>
            </a:r>
            <a:r>
              <a:rPr lang="lt-LT" sz="3200" b="1" i="1" dirty="0" smtClean="0"/>
              <a:t>peizažo detales eilėraštyje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107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Įsivertinkime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3041650"/>
          </a:xfrm>
        </p:spPr>
        <p:txBody>
          <a:bodyPr/>
          <a:lstStyle/>
          <a:p>
            <a:pPr eaLnBrk="1" hangingPunct="1">
              <a:defRPr/>
            </a:pPr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Kiek peizažo detalių radau?</a:t>
            </a:r>
          </a:p>
          <a:p>
            <a:pPr eaLnBrk="1" hangingPunct="1">
              <a:defRPr/>
            </a:pPr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Kas man sekėsi geriausiai?</a:t>
            </a:r>
          </a:p>
          <a:p>
            <a:pPr eaLnBrk="1" hangingPunct="1">
              <a:defRPr/>
            </a:pPr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Kas nesisekė? Ką dar reikėtų išmokti?</a:t>
            </a:r>
          </a:p>
          <a:p>
            <a:pPr eaLnBrk="1" hangingPunct="1">
              <a:defRPr/>
            </a:pPr>
            <a:r>
              <a:rPr lang="lt-LT" dirty="0" smtClean="0"/>
              <a:t>Kiek klausimų </a:t>
            </a:r>
            <a:r>
              <a:rPr lang="lt-LT" smtClean="0"/>
              <a:t>atsakiau teisingai?</a:t>
            </a:r>
            <a:endParaRPr lang="lt-LT" dirty="0" smtClean="0"/>
          </a:p>
        </p:txBody>
      </p:sp>
      <p:pic>
        <p:nvPicPr>
          <p:cNvPr id="11268" name="Picture 8" descr="MCj042806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070475"/>
            <a:ext cx="1908175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Refleksija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bg1">
                    <a:lumMod val="50000"/>
                  </a:schemeClr>
                </a:solidFill>
              </a:rPr>
              <a:t>Ko šiandien mokėmės? </a:t>
            </a: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bg1">
                    <a:lumMod val="50000"/>
                  </a:schemeClr>
                </a:solidFill>
              </a:rPr>
              <a:t>Ką mokėjau? Ką sužinojau naujo?</a:t>
            </a: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endParaRPr lang="lt-LT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Char char=""/>
              <a:tabLst>
                <a:tab pos="685800" algn="l"/>
              </a:tabLst>
              <a:defRPr/>
            </a:pPr>
            <a:r>
              <a:rPr lang="lt-LT" b="1" dirty="0" smtClean="0">
                <a:solidFill>
                  <a:schemeClr val="bg1">
                    <a:lumMod val="50000"/>
                  </a:schemeClr>
                </a:solidFill>
              </a:rPr>
              <a:t>Ką apie pamoką papasakočiau joje nedalyvavusiam klasės draugui?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12292" name="Picture 3" descr="smailikai_com_7_189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75" y="5373688"/>
            <a:ext cx="8778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40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Išmokti eilėraštį  </a:t>
            </a:r>
            <a:r>
              <a:rPr lang="lt-LT" dirty="0" smtClean="0"/>
              <a:t>atmintinai</a:t>
            </a:r>
          </a:p>
          <a:p>
            <a:r>
              <a:rPr lang="lt-LT" dirty="0" smtClean="0"/>
              <a:t>Mėgstantiems piešti – iliustruoti pasirinktą posmą.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7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istinė">
  <a:themeElements>
    <a:clrScheme name="urbanistinė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istinė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istinė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TC101859862[[fn=Miesto popmuzika]]</Template>
  <TotalTime>127</TotalTime>
  <Words>361</Words>
  <Application>Microsoft Office PowerPoint</Application>
  <PresentationFormat>Demonstracija ekrane (4:3)</PresentationFormat>
  <Paragraphs>58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28" baseType="lpstr">
      <vt:lpstr>urbanistinė</vt:lpstr>
      <vt:lpstr>J. Aistis</vt:lpstr>
      <vt:lpstr>UŽDAVINYS</vt:lpstr>
      <vt:lpstr>Peizažas</vt:lpstr>
      <vt:lpstr>PowerPoint pristatymas</vt:lpstr>
      <vt:lpstr>Peizažas    </vt:lpstr>
      <vt:lpstr>Laukas, kelias, pieva, kryžius, šilo juosta mėlyna,</vt:lpstr>
      <vt:lpstr>Debesėlių tankus ižas ir graudi graudi daina.</vt:lpstr>
      <vt:lpstr>Bėga kelias, ir berželiai linksta  vėjo pučiami;</vt:lpstr>
      <vt:lpstr>Samanotas stogas žalias </vt:lpstr>
      <vt:lpstr>ir šuns balsas prietemy.</vt:lpstr>
      <vt:lpstr>O toliau – paskendęs kaimas, tik žirgeliai tarp klevų-</vt:lpstr>
      <vt:lpstr>Šlama liepos tokia laime, tokiu liūdesiu savu.</vt:lpstr>
      <vt:lpstr>Tik sukrykš lyg gervė svirtis, </vt:lpstr>
      <vt:lpstr>sušlamės daina klevuos...</vt:lpstr>
      <vt:lpstr>Gera čia gyvent ir mirti! Gera  vargt čia lietuvoj!</vt:lpstr>
      <vt:lpstr>Eilėraščio analizė</vt:lpstr>
      <vt:lpstr>Metafora</vt:lpstr>
      <vt:lpstr>Idilė</vt:lpstr>
      <vt:lpstr>Darbas poromis</vt:lpstr>
      <vt:lpstr>Individuali užduotis</vt:lpstr>
      <vt:lpstr>Individuali užduotis</vt:lpstr>
      <vt:lpstr>Individuali užduotis</vt:lpstr>
      <vt:lpstr>Peizažo detalės</vt:lpstr>
      <vt:lpstr>Prisiminkime uždavinį</vt:lpstr>
      <vt:lpstr>Įsivertinkime</vt:lpstr>
      <vt:lpstr>Refleksija</vt:lpstr>
      <vt:lpstr>Namų darbas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vv</dc:creator>
  <cp:lastModifiedBy>vv</cp:lastModifiedBy>
  <cp:revision>37</cp:revision>
  <dcterms:created xsi:type="dcterms:W3CDTF">2012-11-23T16:54:37Z</dcterms:created>
  <dcterms:modified xsi:type="dcterms:W3CDTF">2012-12-06T15:22:31Z</dcterms:modified>
</cp:coreProperties>
</file>