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307" autoAdjust="0"/>
    <p:restoredTop sz="94638" autoAdjust="0"/>
  </p:normalViewPr>
  <p:slideViewPr>
    <p:cSldViewPr>
      <p:cViewPr varScale="1">
        <p:scale>
          <a:sx n="106" d="100"/>
          <a:sy n="106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ea typeface="+mj-ea"/>
                <a:cs typeface="+mj-cs"/>
              </a:defRPr>
            </a:lvl1pPr>
          </a:lstStyle>
          <a:p>
            <a:r>
              <a:rPr kumimoji="0" lang="lt-LT" dirty="0" smtClean="0"/>
              <a:t>Spustelėkite, jei norite keisite ruoš. pav. stilių</a:t>
            </a:r>
            <a:endParaRPr kumimoji="0" lang="en-US" dirty="0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ea typeface="+mj-ea"/>
                <a:cs typeface="+mj-cs"/>
              </a:defRPr>
            </a:lvl1pPr>
          </a:lstStyle>
          <a:p>
            <a:r>
              <a:rPr kumimoji="0" lang="lt-LT" dirty="0" smtClean="0"/>
              <a:t>Spustelėkite, jei norite keisite ruoš. pav. stilių</a:t>
            </a:r>
            <a:endParaRPr kumimoji="0" lang="en-US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Arial Black" pitchFamily="34" charset="0"/>
                <a:ea typeface="+mj-ea"/>
                <a:cs typeface="+mj-cs"/>
              </a:defRPr>
            </a:lvl1pPr>
          </a:lstStyle>
          <a:p>
            <a:r>
              <a:rPr kumimoji="0" lang="lt-LT" dirty="0" smtClean="0"/>
              <a:t>Spustelėkite, jei norite keisite ruoš. pav. stilių</a:t>
            </a:r>
            <a:endParaRPr kumimoji="0" lang="en-US" dirty="0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Arial Black" pitchFamily="34" charset="0"/>
                <a:ea typeface="+mj-ea"/>
                <a:cs typeface="+mj-cs"/>
              </a:defRPr>
            </a:lvl1pPr>
          </a:lstStyle>
          <a:p>
            <a:r>
              <a:rPr kumimoji="0" lang="lt-LT" dirty="0" smtClean="0"/>
              <a:t>Spustelėkite, jei norite keisite ruoš. pav. stilių</a:t>
            </a:r>
            <a:endParaRPr kumimoji="0" lang="en-US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vadratas su vienu įkirptu ir užapvalintu kampu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tusis trikampis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10" name="Laisva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Laisva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lt-LT" dirty="0" smtClean="0"/>
              <a:t>Spustelėkite, jei norite keisite ruoš. pav. stilių</a:t>
            </a:r>
            <a:endParaRPr kumimoji="0" lang="en-US" dirty="0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AB5E17-EC46-4FED-9EC7-64D994BED5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E1BB29-4790-4DA3-9C25-66EDD88EA2A0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2" name="Grupė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Laisva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Laisva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Arial Black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851648" cy="1828800"/>
          </a:xfrm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lt-LT" sz="8800" kern="0" spc="300" dirty="0" smtClean="0">
                <a:solidFill>
                  <a:schemeClr val="tx1"/>
                </a:solidFill>
                <a:effectLst/>
              </a:rPr>
              <a:t>Viduramžiai</a:t>
            </a:r>
            <a:endParaRPr lang="lt-LT" sz="8800" kern="0" spc="300" dirty="0"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 descr="C:\Users\VARTOTOJ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786058"/>
            <a:ext cx="7358114" cy="354279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urinio vietos rezervavimo ženklas 6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58959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400" dirty="0" smtClean="0">
                <a:latin typeface="+mj-lt"/>
              </a:rPr>
              <a:t>  Viduramžiai – tai istorinė Europos istorijos epocha, gyvavusi nuo V a. (Vakarų Romos žlugimo) – iki XVI a. (Didžiųjų atradimų pradžios)</a:t>
            </a:r>
            <a:endParaRPr lang="lt-LT" sz="4400" dirty="0">
              <a:latin typeface="+mj-l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1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038850"/>
          </a:xfrm>
          <a:ln w="3175">
            <a:noFill/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lt-LT" sz="5400" dirty="0" smtClean="0">
                <a:latin typeface="+mj-lt"/>
              </a:rPr>
              <a:t/>
            </a:r>
            <a:br>
              <a:rPr lang="lt-LT" sz="5400" dirty="0" smtClean="0">
                <a:latin typeface="+mj-lt"/>
              </a:rPr>
            </a:br>
            <a:r>
              <a:rPr lang="lt-LT" sz="5400" dirty="0" smtClean="0">
                <a:latin typeface="+mj-lt"/>
              </a:rPr>
              <a:t>   </a:t>
            </a:r>
            <a:r>
              <a:rPr lang="lt-LT" sz="4800" dirty="0" smtClean="0">
                <a:latin typeface="+mj-lt"/>
              </a:rPr>
              <a:t>Viduramžiai skirstomi </a:t>
            </a:r>
            <a:r>
              <a:rPr lang="lt-LT" sz="4800" dirty="0" smtClean="0">
                <a:latin typeface="+mj-lt"/>
              </a:rPr>
              <a:t>į</a:t>
            </a:r>
            <a:r>
              <a:rPr lang="lt-LT" sz="5400" dirty="0" smtClean="0">
                <a:latin typeface="+mj-lt"/>
              </a:rPr>
              <a:t/>
            </a:r>
            <a:br>
              <a:rPr lang="lt-LT" sz="5400" dirty="0" smtClean="0">
                <a:latin typeface="+mj-lt"/>
              </a:rPr>
            </a:br>
            <a:r>
              <a:rPr lang="lt-LT" sz="4000" dirty="0" smtClean="0">
                <a:latin typeface="+mj-lt"/>
              </a:rPr>
              <a:t>-Ankstyvuosius </a:t>
            </a:r>
            <a:r>
              <a:rPr lang="lt-LT" sz="5400" dirty="0" smtClean="0">
                <a:latin typeface="+mj-lt"/>
              </a:rPr>
              <a:t>(</a:t>
            </a:r>
            <a:r>
              <a:rPr lang="lt-LT" sz="3900" dirty="0" smtClean="0">
                <a:latin typeface="+mj-lt"/>
              </a:rPr>
              <a:t>V a. vid. – XI a.</a:t>
            </a:r>
            <a:r>
              <a:rPr lang="lt-LT" sz="4800" dirty="0" smtClean="0">
                <a:latin typeface="+mj-lt"/>
              </a:rPr>
              <a:t> </a:t>
            </a:r>
            <a:r>
              <a:rPr lang="lt-LT" sz="3900" dirty="0" smtClean="0">
                <a:latin typeface="+mj-lt"/>
              </a:rPr>
              <a:t>pr</a:t>
            </a:r>
            <a:r>
              <a:rPr lang="lt-LT" sz="4800" dirty="0" smtClean="0">
                <a:latin typeface="+mj-lt"/>
              </a:rPr>
              <a:t>.</a:t>
            </a:r>
            <a:r>
              <a:rPr lang="lt-LT" sz="5400" dirty="0" smtClean="0">
                <a:latin typeface="+mj-lt"/>
              </a:rPr>
              <a:t>)   </a:t>
            </a:r>
            <a:r>
              <a:rPr lang="lt-LT" sz="4000" dirty="0" smtClean="0">
                <a:latin typeface="+mj-lt"/>
              </a:rPr>
              <a:t>-Brandžiuosius </a:t>
            </a:r>
            <a:r>
              <a:rPr lang="lt-LT" sz="5400" dirty="0" smtClean="0">
                <a:latin typeface="+mj-lt"/>
              </a:rPr>
              <a:t>(</a:t>
            </a:r>
            <a:r>
              <a:rPr lang="lt-LT" sz="3500" dirty="0" smtClean="0">
                <a:latin typeface="+mj-lt"/>
              </a:rPr>
              <a:t>XI a. pr. – XIV a. pr</a:t>
            </a:r>
            <a:r>
              <a:rPr lang="lt-LT" sz="5400" dirty="0" smtClean="0">
                <a:latin typeface="+mj-lt"/>
              </a:rPr>
              <a:t>)      </a:t>
            </a:r>
            <a:r>
              <a:rPr lang="lt-LT" sz="4000" dirty="0" smtClean="0">
                <a:latin typeface="+mj-lt"/>
              </a:rPr>
              <a:t>-Vėlyvuosius </a:t>
            </a:r>
            <a:r>
              <a:rPr lang="lt-LT" sz="5400" dirty="0" smtClean="0">
                <a:latin typeface="+mj-lt"/>
              </a:rPr>
              <a:t>(</a:t>
            </a:r>
            <a:r>
              <a:rPr lang="lt-LT" sz="3500" dirty="0" smtClean="0">
                <a:latin typeface="+mj-lt"/>
              </a:rPr>
              <a:t>XIV a. pr. – XV a. antra pusė</a:t>
            </a:r>
            <a:r>
              <a:rPr lang="lt-LT" sz="5400" dirty="0" smtClean="0">
                <a:latin typeface="+mj-lt"/>
              </a:rPr>
              <a:t>)</a:t>
            </a:r>
            <a:endParaRPr lang="lt-LT" sz="5400" dirty="0"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71472" y="500042"/>
            <a:ext cx="8393016" cy="58245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400" dirty="0" smtClean="0">
                <a:latin typeface="+mj-lt"/>
              </a:rPr>
              <a:t>Svarbiausia meno šaka </a:t>
            </a:r>
            <a:r>
              <a:rPr lang="lt-LT" sz="4400" dirty="0" smtClean="0">
                <a:latin typeface="+mj-lt"/>
              </a:rPr>
              <a:t>viduramžiais </a:t>
            </a:r>
            <a:r>
              <a:rPr lang="lt-LT" sz="4400" dirty="0" smtClean="0">
                <a:latin typeface="+mj-lt"/>
              </a:rPr>
              <a:t>buvo architektūra. Yra ir iki šiol išlikusios </a:t>
            </a:r>
            <a:r>
              <a:rPr lang="lt-LT" sz="4400" dirty="0" smtClean="0">
                <a:latin typeface="+mj-lt"/>
              </a:rPr>
              <a:t>bažnyčios </a:t>
            </a:r>
            <a:r>
              <a:rPr lang="lt-LT" sz="4400" dirty="0" smtClean="0">
                <a:latin typeface="+mj-lt"/>
              </a:rPr>
              <a:t>ir </a:t>
            </a:r>
            <a:r>
              <a:rPr lang="lt-LT" sz="4400" dirty="0" smtClean="0">
                <a:latin typeface="+mj-lt"/>
              </a:rPr>
              <a:t>katedros.</a:t>
            </a:r>
            <a:endParaRPr lang="lt-LT" sz="4400" dirty="0">
              <a:latin typeface="+mj-lt"/>
            </a:endParaRPr>
          </a:p>
        </p:txBody>
      </p:sp>
      <p:pic>
        <p:nvPicPr>
          <p:cNvPr id="2050" name="Picture 2" descr="C:\Users\VARTOTOJAS\Desktop\paryz_Diev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786058"/>
            <a:ext cx="2190750" cy="33528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0" y="6215082"/>
            <a:ext cx="3719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1" dirty="0" smtClean="0"/>
              <a:t>Dievo Motinos katedra. Paryžius</a:t>
            </a:r>
            <a:endParaRPr lang="lt-LT" dirty="0"/>
          </a:p>
        </p:txBody>
      </p:sp>
      <p:pic>
        <p:nvPicPr>
          <p:cNvPr id="2051" name="Picture 3" descr="C:\Users\VARTOTOJAS\Desktop\imagesCAFLAQZ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3000372"/>
            <a:ext cx="1885950" cy="2419350"/>
          </a:xfrm>
          <a:prstGeom prst="rect">
            <a:avLst/>
          </a:prstGeom>
          <a:noFill/>
        </p:spPr>
      </p:pic>
      <p:pic>
        <p:nvPicPr>
          <p:cNvPr id="2052" name="Picture 4" descr="C:\Users\VARTOTOJAS\Desktop\milan_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143248"/>
            <a:ext cx="2567066" cy="2538415"/>
          </a:xfrm>
          <a:prstGeom prst="rect">
            <a:avLst/>
          </a:prstGeom>
          <a:noFill/>
        </p:spPr>
      </p:pic>
      <p:sp>
        <p:nvSpPr>
          <p:cNvPr id="8" name="Stačiakampis 7"/>
          <p:cNvSpPr/>
          <p:nvPr/>
        </p:nvSpPr>
        <p:spPr>
          <a:xfrm>
            <a:off x="5929322" y="6072206"/>
            <a:ext cx="2613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1" dirty="0" smtClean="0"/>
              <a:t>Milano katedra. Italija</a:t>
            </a:r>
            <a:endParaRPr lang="lt-LT" dirty="0"/>
          </a:p>
        </p:txBody>
      </p:sp>
      <p:sp>
        <p:nvSpPr>
          <p:cNvPr id="9" name="Stačiakampis 8"/>
          <p:cNvSpPr/>
          <p:nvPr/>
        </p:nvSpPr>
        <p:spPr>
          <a:xfrm>
            <a:off x="3000364" y="5500702"/>
            <a:ext cx="2995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1" dirty="0" smtClean="0"/>
              <a:t>Šv. Onos bažnyčia. Vilnius</a:t>
            </a:r>
            <a:endParaRPr lang="lt-LT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1538" y="962004"/>
            <a:ext cx="8229600" cy="5895996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  <a:r>
              <a:rPr lang="lt-LT" sz="4400" dirty="0" smtClean="0">
                <a:latin typeface="+mj-lt"/>
              </a:rPr>
              <a:t>Viduramžių architektūroje       vyravo pagrindiniai stiliai:</a:t>
            </a:r>
            <a:br>
              <a:rPr lang="lt-LT" sz="4400" dirty="0" smtClean="0">
                <a:latin typeface="+mj-lt"/>
              </a:rPr>
            </a:br>
            <a:r>
              <a:rPr lang="lt-LT" sz="4400" dirty="0" smtClean="0">
                <a:latin typeface="+mj-lt"/>
              </a:rPr>
              <a:t/>
            </a:r>
            <a:br>
              <a:rPr lang="lt-LT" sz="4400" dirty="0" smtClean="0">
                <a:latin typeface="+mj-lt"/>
              </a:rPr>
            </a:br>
            <a:r>
              <a:rPr lang="lt-LT" sz="2800" dirty="0" smtClean="0"/>
              <a:t>- </a:t>
            </a:r>
            <a:r>
              <a:rPr lang="lt-LT" sz="2800" dirty="0" smtClean="0"/>
              <a:t>gotikinis </a:t>
            </a:r>
            <a:r>
              <a:rPr lang="lt-LT" sz="2800" dirty="0" smtClean="0"/>
              <a:t>(XII a. pirmoje pusėje)</a:t>
            </a:r>
            <a:br>
              <a:rPr lang="lt-LT" sz="2800" dirty="0" smtClean="0"/>
            </a:br>
            <a:r>
              <a:rPr lang="lt-LT" sz="2800" dirty="0" smtClean="0"/>
              <a:t>- </a:t>
            </a:r>
            <a:r>
              <a:rPr lang="lt-LT" sz="2800" dirty="0" smtClean="0"/>
              <a:t>romaninis </a:t>
            </a:r>
            <a:r>
              <a:rPr lang="lt-LT" sz="2800" dirty="0" smtClean="0"/>
              <a:t>(</a:t>
            </a:r>
            <a:r>
              <a:rPr lang="lt-LT" sz="2800" b="1" dirty="0" smtClean="0"/>
              <a:t>X – XII a.</a:t>
            </a:r>
            <a:r>
              <a:rPr lang="lt-LT" sz="2800" dirty="0" smtClean="0"/>
              <a:t>)</a:t>
            </a:r>
            <a:endParaRPr lang="lt-LT" sz="2800" b="1" dirty="0" smtClean="0"/>
          </a:p>
        </p:txBody>
      </p:sp>
      <p:pic>
        <p:nvPicPr>
          <p:cNvPr id="3074" name="Picture 2" descr="C:\Users\VARTOTOJAS\Desktop\220px-Wells_Cathedral_2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4071942"/>
            <a:ext cx="2714644" cy="2169659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1428728" y="6357958"/>
            <a:ext cx="2331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smtClean="0"/>
              <a:t>Velso Katedra. Gotika</a:t>
            </a:r>
            <a:endParaRPr lang="lt-LT" dirty="0"/>
          </a:p>
        </p:txBody>
      </p:sp>
      <p:pic>
        <p:nvPicPr>
          <p:cNvPr id="3075" name="Picture 3" descr="C:\Users\VARTOTOJAS\Desktop\190px-Kosciol_Andrze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3643314"/>
            <a:ext cx="1809750" cy="2409825"/>
          </a:xfrm>
          <a:prstGeom prst="rect">
            <a:avLst/>
          </a:prstGeom>
          <a:noFill/>
        </p:spPr>
      </p:pic>
      <p:sp>
        <p:nvSpPr>
          <p:cNvPr id="7" name="Stačiakampis 6"/>
          <p:cNvSpPr/>
          <p:nvPr/>
        </p:nvSpPr>
        <p:spPr>
          <a:xfrm>
            <a:off x="5214942" y="6215082"/>
            <a:ext cx="3080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smtClean="0"/>
              <a:t>Romaninė bažnyčia. Krokuva</a:t>
            </a:r>
            <a:endParaRPr lang="lt-LT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lt-LT" dirty="0" smtClean="0">
                <a:latin typeface="+mj-lt"/>
              </a:rPr>
              <a:t>Viduramžių literatūros bruožai</a:t>
            </a:r>
            <a:endParaRPr lang="lt-LT" dirty="0">
              <a:latin typeface="+mj-lt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965184"/>
          </a:xfrm>
        </p:spPr>
        <p:txBody>
          <a:bodyPr/>
          <a:lstStyle/>
          <a:p>
            <a:r>
              <a:rPr lang="lt-LT" dirty="0" smtClean="0"/>
              <a:t> </a:t>
            </a:r>
            <a:r>
              <a:rPr lang="lt-LT" sz="2800" dirty="0" smtClean="0"/>
              <a:t>Lyrika ir poezija – mažos  apimties kūriniai, eilėraščiai.</a:t>
            </a:r>
          </a:p>
          <a:p>
            <a:r>
              <a:rPr lang="lt-LT" sz="2800" dirty="0" smtClean="0"/>
              <a:t>Herojiniai epai -  iš senų legendų parašyti kūriniai apie herojus.</a:t>
            </a:r>
          </a:p>
          <a:p>
            <a:r>
              <a:rPr lang="lt-LT" sz="2800" dirty="0" smtClean="0"/>
              <a:t>Riterių literatūra - romanai apie riterių gyvenimus, aktyvūs personažai .</a:t>
            </a:r>
          </a:p>
          <a:p>
            <a:r>
              <a:rPr lang="lt-LT" sz="2800" dirty="0" smtClean="0"/>
              <a:t>Miesto literatūra -  paprastesnių išraiškos priemonių </a:t>
            </a:r>
            <a:r>
              <a:rPr lang="lt-LT" sz="2800" dirty="0" smtClean="0"/>
              <a:t>literatūra, </a:t>
            </a:r>
            <a:r>
              <a:rPr lang="lt-LT" sz="2800" dirty="0" smtClean="0"/>
              <a:t>kuri rėmėsi liaudies kūryba.</a:t>
            </a:r>
            <a:endParaRPr lang="lt-LT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91944"/>
          </a:xfrm>
        </p:spPr>
        <p:txBody>
          <a:bodyPr>
            <a:normAutofit/>
          </a:bodyPr>
          <a:lstStyle/>
          <a:p>
            <a:r>
              <a:rPr lang="lt-LT" sz="3800" dirty="0" smtClean="0"/>
              <a:t>Į viduramžius kartais žiūrima, kaip į visokeriopą civilizacijos raidos nuosmukį . Tai įdomus priešingybių, prieštaravimų derinys . Dieviškas, </a:t>
            </a:r>
            <a:r>
              <a:rPr lang="lt-LT" sz="3800" dirty="0" smtClean="0"/>
              <a:t>dangiškas </a:t>
            </a:r>
            <a:r>
              <a:rPr lang="lt-LT" sz="3800" dirty="0" smtClean="0"/>
              <a:t>ir kasdienis , žemiškas, pasauliai viduramžiuose neišardomai susipynę. Į viduramžių </a:t>
            </a:r>
            <a:r>
              <a:rPr lang="lt-LT" sz="3800" dirty="0" smtClean="0"/>
              <a:t>literatūrą </a:t>
            </a:r>
            <a:r>
              <a:rPr lang="lt-LT" sz="3800" dirty="0" smtClean="0"/>
              <a:t>bei meną labai svarbu išmokti žvelgti kitokiu, ne vien šiuolaikiniu požiūriu.</a:t>
            </a:r>
            <a:endParaRPr lang="lt-LT" sz="3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705678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lt-LT" sz="3200" dirty="0" smtClean="0"/>
          </a:p>
          <a:p>
            <a:pPr>
              <a:buNone/>
            </a:pPr>
            <a:endParaRPr lang="lt-LT" sz="3200" dirty="0" smtClean="0"/>
          </a:p>
          <a:p>
            <a:pPr>
              <a:buNone/>
            </a:pPr>
            <a:endParaRPr lang="lt-LT" sz="3200" dirty="0" smtClean="0"/>
          </a:p>
          <a:p>
            <a:pPr>
              <a:buNone/>
            </a:pPr>
            <a:endParaRPr lang="lt-LT" sz="3200" dirty="0" smtClean="0"/>
          </a:p>
          <a:p>
            <a:pPr>
              <a:buNone/>
            </a:pPr>
            <a:endParaRPr lang="lt-LT" sz="3200" dirty="0" smtClean="0"/>
          </a:p>
          <a:p>
            <a:pPr>
              <a:buNone/>
            </a:pPr>
            <a:endParaRPr lang="lt-LT" sz="3200" dirty="0" smtClean="0"/>
          </a:p>
          <a:p>
            <a:pPr>
              <a:buNone/>
            </a:pPr>
            <a:r>
              <a:rPr lang="lt-LT" sz="2000" dirty="0" smtClean="0"/>
              <a:t>                         </a:t>
            </a:r>
          </a:p>
          <a:p>
            <a:pPr>
              <a:buNone/>
            </a:pPr>
            <a:endParaRPr lang="lt-LT" sz="2000" dirty="0" smtClean="0"/>
          </a:p>
          <a:p>
            <a:pPr>
              <a:buNone/>
            </a:pPr>
            <a:endParaRPr lang="lt-LT" sz="2000" dirty="0" smtClean="0"/>
          </a:p>
          <a:p>
            <a:pPr>
              <a:buNone/>
            </a:pPr>
            <a:endParaRPr lang="lt-LT" sz="2000" dirty="0" smtClean="0"/>
          </a:p>
          <a:p>
            <a:pPr>
              <a:buNone/>
            </a:pPr>
            <a:endParaRPr lang="lt-LT" sz="2000" dirty="0" smtClean="0"/>
          </a:p>
          <a:p>
            <a:pPr>
              <a:buNone/>
            </a:pPr>
            <a:endParaRPr lang="lt-LT" sz="2000" dirty="0" smtClean="0"/>
          </a:p>
          <a:p>
            <a:pPr>
              <a:buNone/>
            </a:pPr>
            <a:r>
              <a:rPr lang="lt-LT" sz="2000" dirty="0" smtClean="0"/>
              <a:t> </a:t>
            </a:r>
          </a:p>
          <a:p>
            <a:pPr>
              <a:buNone/>
            </a:pPr>
            <a:endParaRPr lang="lt-LT" sz="2000" dirty="0" smtClean="0"/>
          </a:p>
          <a:p>
            <a:pPr>
              <a:buNone/>
            </a:pPr>
            <a:endParaRPr lang="lt-LT" sz="2000" dirty="0" smtClean="0"/>
          </a:p>
          <a:p>
            <a:pPr>
              <a:buNone/>
            </a:pPr>
            <a:r>
              <a:rPr lang="lt-LT" sz="2000" dirty="0" smtClean="0"/>
              <a:t>                                                                                                                                                  </a:t>
            </a:r>
            <a:r>
              <a:rPr lang="lt-LT" sz="2200" dirty="0" smtClean="0"/>
              <a:t>Parengė : Danielė Abarytė , Augustė Žadeikaitė , Brigita Lukmanova , Dimitrijus Zamotajav , Rugilė Vavinskaitė </a:t>
            </a:r>
            <a:r>
              <a:rPr lang="lt-LT" sz="2000" dirty="0" smtClean="0"/>
              <a:t>, Ia . </a:t>
            </a:r>
          </a:p>
          <a:p>
            <a:pPr>
              <a:buNone/>
            </a:pPr>
            <a:r>
              <a:rPr lang="lt-LT" sz="3200" dirty="0" smtClean="0"/>
              <a:t>      </a:t>
            </a:r>
            <a:endParaRPr lang="lt-LT" sz="3200" dirty="0"/>
          </a:p>
        </p:txBody>
      </p:sp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rovė">
  <a:themeElements>
    <a:clrScheme name="Modulis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Srovė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rovė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is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193</Words>
  <Application>Microsoft Office PowerPoint</Application>
  <PresentationFormat>Demonstracija ekrane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9" baseType="lpstr">
      <vt:lpstr>Srovė</vt:lpstr>
      <vt:lpstr>Viduramžiai</vt:lpstr>
      <vt:lpstr>Skaidrė 2</vt:lpstr>
      <vt:lpstr>Skaidrė 3</vt:lpstr>
      <vt:lpstr>Skaidrė 4</vt:lpstr>
      <vt:lpstr>Skaidrė 5</vt:lpstr>
      <vt:lpstr>Viduramžių literatūros bruožai</vt:lpstr>
      <vt:lpstr>Skaidrė 7</vt:lpstr>
      <vt:lpstr>Skaidrė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VARTOTOJAS</dc:creator>
  <cp:lastModifiedBy>VARTOTOJAS</cp:lastModifiedBy>
  <cp:revision>19</cp:revision>
  <dcterms:created xsi:type="dcterms:W3CDTF">2012-12-12T18:10:01Z</dcterms:created>
  <dcterms:modified xsi:type="dcterms:W3CDTF">2012-12-19T12:34:43Z</dcterms:modified>
</cp:coreProperties>
</file>