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colors2.xml" ContentType="application/vnd.openxmlformats-officedocument.drawingml.diagramColors+xml"/>
  <Override PartName="/ppt/diagrams/drawing2.xml" ContentType="application/vnd.ms-office.drawingml.diagramDrawing+xml"/>
  <Override PartName="/ppt/diagrams/drawing3.xml" ContentType="application/vnd.ms-office.drawingml.diagramDrawin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diagrams/quickStyle2.xml" ContentType="application/vnd.openxmlformats-officedocument.drawingml.diagramStyle+xml"/>
  <Override PartName="/ppt/diagrams/quickStyle3.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9" r:id="rId3"/>
    <p:sldId id="265" r:id="rId4"/>
    <p:sldId id="260" r:id="rId5"/>
    <p:sldId id="257" r:id="rId6"/>
    <p:sldId id="258" r:id="rId7"/>
    <p:sldId id="261" r:id="rId8"/>
    <p:sldId id="262" r:id="rId9"/>
    <p:sldId id="263" r:id="rId10"/>
    <p:sldId id="267" r:id="rId11"/>
    <p:sldId id="264" r:id="rId12"/>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0000FF"/>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4" autoAdjust="0"/>
    <p:restoredTop sz="94595" autoAdjust="0"/>
  </p:normalViewPr>
  <p:slideViewPr>
    <p:cSldViewPr>
      <p:cViewPr varScale="1">
        <p:scale>
          <a:sx n="106" d="100"/>
          <a:sy n="106" d="100"/>
        </p:scale>
        <p:origin x="-1128" y="-90"/>
      </p:cViewPr>
      <p:guideLst>
        <p:guide orient="horz" pos="2160"/>
        <p:guide pos="2880"/>
      </p:guideLst>
    </p:cSldViewPr>
  </p:slideViewPr>
  <p:outlineViewPr>
    <p:cViewPr>
      <p:scale>
        <a:sx n="33" d="100"/>
        <a:sy n="33" d="100"/>
      </p:scale>
      <p:origin x="246" y="4104"/>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41152E-326B-4BE8-A0C6-E8DEF44F611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lt-LT"/>
        </a:p>
      </dgm:t>
    </dgm:pt>
    <dgm:pt modelId="{7E31BE8C-6265-4EEF-9B81-4E5775111A65}">
      <dgm:prSet phldrT="[Tekstas]" custT="1"/>
      <dgm:spPr/>
      <dgm:t>
        <a:bodyPr/>
        <a:lstStyle/>
        <a:p>
          <a:r>
            <a:rPr lang="lt-LT" sz="2400" dirty="0" smtClean="0"/>
            <a:t>Feodalizmas ir luominė santvarka</a:t>
          </a:r>
          <a:endParaRPr lang="lt-LT" sz="2400" dirty="0"/>
        </a:p>
      </dgm:t>
    </dgm:pt>
    <dgm:pt modelId="{609785B7-2EE3-48F6-8B82-147057B35746}" type="parTrans" cxnId="{FE09ABDA-D372-47DF-AEB1-5C6F55B77DBC}">
      <dgm:prSet/>
      <dgm:spPr/>
      <dgm:t>
        <a:bodyPr/>
        <a:lstStyle/>
        <a:p>
          <a:endParaRPr lang="lt-LT"/>
        </a:p>
      </dgm:t>
    </dgm:pt>
    <dgm:pt modelId="{DF5A5FA3-B15F-485A-97EA-1BB1C2A34390}" type="sibTrans" cxnId="{FE09ABDA-D372-47DF-AEB1-5C6F55B77DBC}">
      <dgm:prSet/>
      <dgm:spPr/>
      <dgm:t>
        <a:bodyPr/>
        <a:lstStyle/>
        <a:p>
          <a:endParaRPr lang="lt-LT"/>
        </a:p>
      </dgm:t>
    </dgm:pt>
    <dgm:pt modelId="{4F70962C-48A4-418D-80C6-A6E62ED7AA9C}">
      <dgm:prSet phldrT="[Tekstas]" custT="1"/>
      <dgm:spPr/>
      <dgm:t>
        <a:bodyPr/>
        <a:lstStyle/>
        <a:p>
          <a:r>
            <a:rPr lang="lt-LT" sz="2400" dirty="0" smtClean="0"/>
            <a:t>Krikščionių bažnyčios centralizacija</a:t>
          </a:r>
          <a:endParaRPr lang="lt-LT" sz="2400" dirty="0"/>
        </a:p>
      </dgm:t>
    </dgm:pt>
    <dgm:pt modelId="{CB35C4F1-11D0-44EB-B72D-496E34F82DC1}" type="parTrans" cxnId="{D2EB442B-532C-4FDC-BF22-AD223C805525}">
      <dgm:prSet/>
      <dgm:spPr/>
      <dgm:t>
        <a:bodyPr/>
        <a:lstStyle/>
        <a:p>
          <a:endParaRPr lang="lt-LT"/>
        </a:p>
      </dgm:t>
    </dgm:pt>
    <dgm:pt modelId="{630A50B3-1C32-40D9-AA21-58DA2B30C6AD}" type="sibTrans" cxnId="{D2EB442B-532C-4FDC-BF22-AD223C805525}">
      <dgm:prSet/>
      <dgm:spPr/>
      <dgm:t>
        <a:bodyPr/>
        <a:lstStyle/>
        <a:p>
          <a:endParaRPr lang="lt-LT"/>
        </a:p>
      </dgm:t>
    </dgm:pt>
    <dgm:pt modelId="{33EB4A87-662E-44BF-AB29-54172FA2ED95}">
      <dgm:prSet phldrT="[Tekstas]" custT="1"/>
      <dgm:spPr/>
      <dgm:t>
        <a:bodyPr/>
        <a:lstStyle/>
        <a:p>
          <a:r>
            <a:rPr lang="lt-LT" sz="2400" dirty="0" smtClean="0"/>
            <a:t>Ekonominių centrų augimas</a:t>
          </a:r>
          <a:endParaRPr lang="lt-LT" sz="2400" dirty="0"/>
        </a:p>
      </dgm:t>
    </dgm:pt>
    <dgm:pt modelId="{B7512671-167C-4746-BA76-6C7DFA1AEB32}" type="parTrans" cxnId="{400AC090-259E-4FDA-83E9-DE84BD4F3A37}">
      <dgm:prSet/>
      <dgm:spPr/>
      <dgm:t>
        <a:bodyPr/>
        <a:lstStyle/>
        <a:p>
          <a:endParaRPr lang="lt-LT"/>
        </a:p>
      </dgm:t>
    </dgm:pt>
    <dgm:pt modelId="{B3240D3A-A174-42A9-BB77-56FC934F890A}" type="sibTrans" cxnId="{400AC090-259E-4FDA-83E9-DE84BD4F3A37}">
      <dgm:prSet/>
      <dgm:spPr/>
      <dgm:t>
        <a:bodyPr/>
        <a:lstStyle/>
        <a:p>
          <a:endParaRPr lang="lt-LT"/>
        </a:p>
      </dgm:t>
    </dgm:pt>
    <dgm:pt modelId="{7E83AD15-E630-4F69-83F0-0F7D59284DEA}" type="pres">
      <dgm:prSet presAssocID="{FB41152E-326B-4BE8-A0C6-E8DEF44F6117}" presName="linear" presStyleCnt="0">
        <dgm:presLayoutVars>
          <dgm:dir/>
          <dgm:animLvl val="lvl"/>
          <dgm:resizeHandles val="exact"/>
        </dgm:presLayoutVars>
      </dgm:prSet>
      <dgm:spPr/>
      <dgm:t>
        <a:bodyPr/>
        <a:lstStyle/>
        <a:p>
          <a:endParaRPr lang="lt-LT"/>
        </a:p>
      </dgm:t>
    </dgm:pt>
    <dgm:pt modelId="{DB2912F2-9284-48E1-B288-06358C8A85C5}" type="pres">
      <dgm:prSet presAssocID="{7E31BE8C-6265-4EEF-9B81-4E5775111A65}" presName="parentLin" presStyleCnt="0"/>
      <dgm:spPr/>
    </dgm:pt>
    <dgm:pt modelId="{06500B62-E69C-4339-A730-3DD90C17FCF8}" type="pres">
      <dgm:prSet presAssocID="{7E31BE8C-6265-4EEF-9B81-4E5775111A65}" presName="parentLeftMargin" presStyleLbl="node1" presStyleIdx="0" presStyleCnt="3"/>
      <dgm:spPr/>
      <dgm:t>
        <a:bodyPr/>
        <a:lstStyle/>
        <a:p>
          <a:endParaRPr lang="lt-LT"/>
        </a:p>
      </dgm:t>
    </dgm:pt>
    <dgm:pt modelId="{B47B35C4-1C70-4E89-B3EE-C8C1F05B454E}" type="pres">
      <dgm:prSet presAssocID="{7E31BE8C-6265-4EEF-9B81-4E5775111A65}" presName="parentText" presStyleLbl="node1" presStyleIdx="0" presStyleCnt="3" custScaleX="113500" custScaleY="185521" custLinFactNeighborX="-21362" custLinFactNeighborY="14067">
        <dgm:presLayoutVars>
          <dgm:chMax val="0"/>
          <dgm:bulletEnabled val="1"/>
        </dgm:presLayoutVars>
      </dgm:prSet>
      <dgm:spPr/>
      <dgm:t>
        <a:bodyPr/>
        <a:lstStyle/>
        <a:p>
          <a:endParaRPr lang="lt-LT"/>
        </a:p>
      </dgm:t>
    </dgm:pt>
    <dgm:pt modelId="{F168C187-B0FD-4F0B-A32C-65A0F9E2EC1C}" type="pres">
      <dgm:prSet presAssocID="{7E31BE8C-6265-4EEF-9B81-4E5775111A65}" presName="negativeSpace" presStyleCnt="0"/>
      <dgm:spPr/>
    </dgm:pt>
    <dgm:pt modelId="{F9E05E3D-0511-4E2B-9FC1-CA16E7EF94B7}" type="pres">
      <dgm:prSet presAssocID="{7E31BE8C-6265-4EEF-9B81-4E5775111A65}" presName="childText" presStyleLbl="conFgAcc1" presStyleIdx="0" presStyleCnt="3">
        <dgm:presLayoutVars>
          <dgm:bulletEnabled val="1"/>
        </dgm:presLayoutVars>
      </dgm:prSet>
      <dgm:spPr/>
    </dgm:pt>
    <dgm:pt modelId="{A2DC29CB-F925-4DAC-A791-8EDDB5ECFD90}" type="pres">
      <dgm:prSet presAssocID="{DF5A5FA3-B15F-485A-97EA-1BB1C2A34390}" presName="spaceBetweenRectangles" presStyleCnt="0"/>
      <dgm:spPr/>
    </dgm:pt>
    <dgm:pt modelId="{7BCBBCC9-738B-4325-8647-A72F45CB152A}" type="pres">
      <dgm:prSet presAssocID="{4F70962C-48A4-418D-80C6-A6E62ED7AA9C}" presName="parentLin" presStyleCnt="0"/>
      <dgm:spPr/>
    </dgm:pt>
    <dgm:pt modelId="{F6FD5145-DC34-4FB9-8D22-4717FA6C5BA4}" type="pres">
      <dgm:prSet presAssocID="{4F70962C-48A4-418D-80C6-A6E62ED7AA9C}" presName="parentLeftMargin" presStyleLbl="node1" presStyleIdx="0" presStyleCnt="3"/>
      <dgm:spPr/>
      <dgm:t>
        <a:bodyPr/>
        <a:lstStyle/>
        <a:p>
          <a:endParaRPr lang="lt-LT"/>
        </a:p>
      </dgm:t>
    </dgm:pt>
    <dgm:pt modelId="{2706AF48-1BE9-4C1A-B0DC-783A5CC4CF11}" type="pres">
      <dgm:prSet presAssocID="{4F70962C-48A4-418D-80C6-A6E62ED7AA9C}" presName="parentText" presStyleLbl="node1" presStyleIdx="1" presStyleCnt="3" custScaleX="113177" custScaleY="179763" custLinFactNeighborX="2262" custLinFactNeighborY="1460">
        <dgm:presLayoutVars>
          <dgm:chMax val="0"/>
          <dgm:bulletEnabled val="1"/>
        </dgm:presLayoutVars>
      </dgm:prSet>
      <dgm:spPr/>
      <dgm:t>
        <a:bodyPr/>
        <a:lstStyle/>
        <a:p>
          <a:endParaRPr lang="lt-LT"/>
        </a:p>
      </dgm:t>
    </dgm:pt>
    <dgm:pt modelId="{5E7399F5-3B7E-45DC-9C2C-66EBDD6FD23B}" type="pres">
      <dgm:prSet presAssocID="{4F70962C-48A4-418D-80C6-A6E62ED7AA9C}" presName="negativeSpace" presStyleCnt="0"/>
      <dgm:spPr/>
    </dgm:pt>
    <dgm:pt modelId="{8DC01AC1-0BEA-4C26-BE6C-646FA30B231D}" type="pres">
      <dgm:prSet presAssocID="{4F70962C-48A4-418D-80C6-A6E62ED7AA9C}" presName="childText" presStyleLbl="conFgAcc1" presStyleIdx="1" presStyleCnt="3">
        <dgm:presLayoutVars>
          <dgm:bulletEnabled val="1"/>
        </dgm:presLayoutVars>
      </dgm:prSet>
      <dgm:spPr/>
    </dgm:pt>
    <dgm:pt modelId="{C2700B8D-74A9-41FC-A0C8-9D03A49659F5}" type="pres">
      <dgm:prSet presAssocID="{630A50B3-1C32-40D9-AA21-58DA2B30C6AD}" presName="spaceBetweenRectangles" presStyleCnt="0"/>
      <dgm:spPr/>
    </dgm:pt>
    <dgm:pt modelId="{E0D7AAE2-F0AA-4292-B066-770EFA204CE0}" type="pres">
      <dgm:prSet presAssocID="{33EB4A87-662E-44BF-AB29-54172FA2ED95}" presName="parentLin" presStyleCnt="0"/>
      <dgm:spPr/>
    </dgm:pt>
    <dgm:pt modelId="{457B6CA5-9003-463C-983A-3A1491CBFB95}" type="pres">
      <dgm:prSet presAssocID="{33EB4A87-662E-44BF-AB29-54172FA2ED95}" presName="parentLeftMargin" presStyleLbl="node1" presStyleIdx="1" presStyleCnt="3"/>
      <dgm:spPr/>
      <dgm:t>
        <a:bodyPr/>
        <a:lstStyle/>
        <a:p>
          <a:endParaRPr lang="lt-LT"/>
        </a:p>
      </dgm:t>
    </dgm:pt>
    <dgm:pt modelId="{80237B5D-67D9-407D-83F5-2ABD834F321D}" type="pres">
      <dgm:prSet presAssocID="{33EB4A87-662E-44BF-AB29-54172FA2ED95}" presName="parentText" presStyleLbl="node1" presStyleIdx="2" presStyleCnt="3" custScaleX="112622" custScaleY="178777" custLinFactNeighborX="8408" custLinFactNeighborY="4932">
        <dgm:presLayoutVars>
          <dgm:chMax val="0"/>
          <dgm:bulletEnabled val="1"/>
        </dgm:presLayoutVars>
      </dgm:prSet>
      <dgm:spPr/>
      <dgm:t>
        <a:bodyPr/>
        <a:lstStyle/>
        <a:p>
          <a:endParaRPr lang="lt-LT"/>
        </a:p>
      </dgm:t>
    </dgm:pt>
    <dgm:pt modelId="{72841871-F828-4F6F-BCA0-142486126B02}" type="pres">
      <dgm:prSet presAssocID="{33EB4A87-662E-44BF-AB29-54172FA2ED95}" presName="negativeSpace" presStyleCnt="0"/>
      <dgm:spPr/>
    </dgm:pt>
    <dgm:pt modelId="{74F58AE0-CCF3-49C2-9B9C-0202B5B1CCEC}" type="pres">
      <dgm:prSet presAssocID="{33EB4A87-662E-44BF-AB29-54172FA2ED95}" presName="childText" presStyleLbl="conFgAcc1" presStyleIdx="2" presStyleCnt="3">
        <dgm:presLayoutVars>
          <dgm:bulletEnabled val="1"/>
        </dgm:presLayoutVars>
      </dgm:prSet>
      <dgm:spPr/>
    </dgm:pt>
  </dgm:ptLst>
  <dgm:cxnLst>
    <dgm:cxn modelId="{D2EB442B-532C-4FDC-BF22-AD223C805525}" srcId="{FB41152E-326B-4BE8-A0C6-E8DEF44F6117}" destId="{4F70962C-48A4-418D-80C6-A6E62ED7AA9C}" srcOrd="1" destOrd="0" parTransId="{CB35C4F1-11D0-44EB-B72D-496E34F82DC1}" sibTransId="{630A50B3-1C32-40D9-AA21-58DA2B30C6AD}"/>
    <dgm:cxn modelId="{BB4D5919-2C40-4E04-AEB7-1CCF3B18A8E3}" type="presOf" srcId="{4F70962C-48A4-418D-80C6-A6E62ED7AA9C}" destId="{2706AF48-1BE9-4C1A-B0DC-783A5CC4CF11}" srcOrd="1" destOrd="0" presId="urn:microsoft.com/office/officeart/2005/8/layout/list1"/>
    <dgm:cxn modelId="{400AC090-259E-4FDA-83E9-DE84BD4F3A37}" srcId="{FB41152E-326B-4BE8-A0C6-E8DEF44F6117}" destId="{33EB4A87-662E-44BF-AB29-54172FA2ED95}" srcOrd="2" destOrd="0" parTransId="{B7512671-167C-4746-BA76-6C7DFA1AEB32}" sibTransId="{B3240D3A-A174-42A9-BB77-56FC934F890A}"/>
    <dgm:cxn modelId="{166A51AD-0FA1-424D-8C4D-840E43FFCFF0}" type="presOf" srcId="{7E31BE8C-6265-4EEF-9B81-4E5775111A65}" destId="{B47B35C4-1C70-4E89-B3EE-C8C1F05B454E}" srcOrd="1" destOrd="0" presId="urn:microsoft.com/office/officeart/2005/8/layout/list1"/>
    <dgm:cxn modelId="{50A69B92-37D6-49C9-8F07-6D24F0FAB7E3}" type="presOf" srcId="{FB41152E-326B-4BE8-A0C6-E8DEF44F6117}" destId="{7E83AD15-E630-4F69-83F0-0F7D59284DEA}" srcOrd="0" destOrd="0" presId="urn:microsoft.com/office/officeart/2005/8/layout/list1"/>
    <dgm:cxn modelId="{6F059021-5B3A-4596-98B6-2C840FBB8F86}" type="presOf" srcId="{7E31BE8C-6265-4EEF-9B81-4E5775111A65}" destId="{06500B62-E69C-4339-A730-3DD90C17FCF8}" srcOrd="0" destOrd="0" presId="urn:microsoft.com/office/officeart/2005/8/layout/list1"/>
    <dgm:cxn modelId="{FE09ABDA-D372-47DF-AEB1-5C6F55B77DBC}" srcId="{FB41152E-326B-4BE8-A0C6-E8DEF44F6117}" destId="{7E31BE8C-6265-4EEF-9B81-4E5775111A65}" srcOrd="0" destOrd="0" parTransId="{609785B7-2EE3-48F6-8B82-147057B35746}" sibTransId="{DF5A5FA3-B15F-485A-97EA-1BB1C2A34390}"/>
    <dgm:cxn modelId="{DF2BD420-6A3E-4C4D-8EC9-7C832DE4C276}" type="presOf" srcId="{33EB4A87-662E-44BF-AB29-54172FA2ED95}" destId="{80237B5D-67D9-407D-83F5-2ABD834F321D}" srcOrd="1" destOrd="0" presId="urn:microsoft.com/office/officeart/2005/8/layout/list1"/>
    <dgm:cxn modelId="{084894E8-527F-4DAD-BC9C-5D0925A83A5E}" type="presOf" srcId="{33EB4A87-662E-44BF-AB29-54172FA2ED95}" destId="{457B6CA5-9003-463C-983A-3A1491CBFB95}" srcOrd="0" destOrd="0" presId="urn:microsoft.com/office/officeart/2005/8/layout/list1"/>
    <dgm:cxn modelId="{BEDDDEAC-92A9-4CF1-971E-D688A99C0F81}" type="presOf" srcId="{4F70962C-48A4-418D-80C6-A6E62ED7AA9C}" destId="{F6FD5145-DC34-4FB9-8D22-4717FA6C5BA4}" srcOrd="0" destOrd="0" presId="urn:microsoft.com/office/officeart/2005/8/layout/list1"/>
    <dgm:cxn modelId="{3DA6B24B-92A5-4A8C-BDFE-84C7FCCBE6F5}" type="presParOf" srcId="{7E83AD15-E630-4F69-83F0-0F7D59284DEA}" destId="{DB2912F2-9284-48E1-B288-06358C8A85C5}" srcOrd="0" destOrd="0" presId="urn:microsoft.com/office/officeart/2005/8/layout/list1"/>
    <dgm:cxn modelId="{8779DCE8-6E07-476B-B02D-5C48FD95B058}" type="presParOf" srcId="{DB2912F2-9284-48E1-B288-06358C8A85C5}" destId="{06500B62-E69C-4339-A730-3DD90C17FCF8}" srcOrd="0" destOrd="0" presId="urn:microsoft.com/office/officeart/2005/8/layout/list1"/>
    <dgm:cxn modelId="{A5C891F5-5D35-4C70-B98C-D2743E1B2741}" type="presParOf" srcId="{DB2912F2-9284-48E1-B288-06358C8A85C5}" destId="{B47B35C4-1C70-4E89-B3EE-C8C1F05B454E}" srcOrd="1" destOrd="0" presId="urn:microsoft.com/office/officeart/2005/8/layout/list1"/>
    <dgm:cxn modelId="{4CFD798E-9A76-4F8A-9210-D55701A8436B}" type="presParOf" srcId="{7E83AD15-E630-4F69-83F0-0F7D59284DEA}" destId="{F168C187-B0FD-4F0B-A32C-65A0F9E2EC1C}" srcOrd="1" destOrd="0" presId="urn:microsoft.com/office/officeart/2005/8/layout/list1"/>
    <dgm:cxn modelId="{0D4B3890-E942-44F0-A68B-236447F699DF}" type="presParOf" srcId="{7E83AD15-E630-4F69-83F0-0F7D59284DEA}" destId="{F9E05E3D-0511-4E2B-9FC1-CA16E7EF94B7}" srcOrd="2" destOrd="0" presId="urn:microsoft.com/office/officeart/2005/8/layout/list1"/>
    <dgm:cxn modelId="{3EECB295-DBAF-478B-8913-D8D8FB4AB5E9}" type="presParOf" srcId="{7E83AD15-E630-4F69-83F0-0F7D59284DEA}" destId="{A2DC29CB-F925-4DAC-A791-8EDDB5ECFD90}" srcOrd="3" destOrd="0" presId="urn:microsoft.com/office/officeart/2005/8/layout/list1"/>
    <dgm:cxn modelId="{929C067C-14ED-404C-AED3-6D072AB583AB}" type="presParOf" srcId="{7E83AD15-E630-4F69-83F0-0F7D59284DEA}" destId="{7BCBBCC9-738B-4325-8647-A72F45CB152A}" srcOrd="4" destOrd="0" presId="urn:microsoft.com/office/officeart/2005/8/layout/list1"/>
    <dgm:cxn modelId="{D0EF9026-87F8-4ABC-A5B1-59D62F48756B}" type="presParOf" srcId="{7BCBBCC9-738B-4325-8647-A72F45CB152A}" destId="{F6FD5145-DC34-4FB9-8D22-4717FA6C5BA4}" srcOrd="0" destOrd="0" presId="urn:microsoft.com/office/officeart/2005/8/layout/list1"/>
    <dgm:cxn modelId="{01296B6B-523A-4C3D-B00E-A5D34AE8C540}" type="presParOf" srcId="{7BCBBCC9-738B-4325-8647-A72F45CB152A}" destId="{2706AF48-1BE9-4C1A-B0DC-783A5CC4CF11}" srcOrd="1" destOrd="0" presId="urn:microsoft.com/office/officeart/2005/8/layout/list1"/>
    <dgm:cxn modelId="{965DB907-5957-4490-AE4E-1F3980CFE263}" type="presParOf" srcId="{7E83AD15-E630-4F69-83F0-0F7D59284DEA}" destId="{5E7399F5-3B7E-45DC-9C2C-66EBDD6FD23B}" srcOrd="5" destOrd="0" presId="urn:microsoft.com/office/officeart/2005/8/layout/list1"/>
    <dgm:cxn modelId="{51554F83-28FA-4D78-A200-10EA9E5C2DDC}" type="presParOf" srcId="{7E83AD15-E630-4F69-83F0-0F7D59284DEA}" destId="{8DC01AC1-0BEA-4C26-BE6C-646FA30B231D}" srcOrd="6" destOrd="0" presId="urn:microsoft.com/office/officeart/2005/8/layout/list1"/>
    <dgm:cxn modelId="{3712E84F-5D01-481F-A8B1-52CDE0F79AB8}" type="presParOf" srcId="{7E83AD15-E630-4F69-83F0-0F7D59284DEA}" destId="{C2700B8D-74A9-41FC-A0C8-9D03A49659F5}" srcOrd="7" destOrd="0" presId="urn:microsoft.com/office/officeart/2005/8/layout/list1"/>
    <dgm:cxn modelId="{2E5E1D23-5175-45E0-B8C2-967B580137DC}" type="presParOf" srcId="{7E83AD15-E630-4F69-83F0-0F7D59284DEA}" destId="{E0D7AAE2-F0AA-4292-B066-770EFA204CE0}" srcOrd="8" destOrd="0" presId="urn:microsoft.com/office/officeart/2005/8/layout/list1"/>
    <dgm:cxn modelId="{18CC105B-1B18-4E28-A75A-C5A29029BA1C}" type="presParOf" srcId="{E0D7AAE2-F0AA-4292-B066-770EFA204CE0}" destId="{457B6CA5-9003-463C-983A-3A1491CBFB95}" srcOrd="0" destOrd="0" presId="urn:microsoft.com/office/officeart/2005/8/layout/list1"/>
    <dgm:cxn modelId="{73A591BE-DF75-4CD7-9E23-13CFF506B77D}" type="presParOf" srcId="{E0D7AAE2-F0AA-4292-B066-770EFA204CE0}" destId="{80237B5D-67D9-407D-83F5-2ABD834F321D}" srcOrd="1" destOrd="0" presId="urn:microsoft.com/office/officeart/2005/8/layout/list1"/>
    <dgm:cxn modelId="{5AED39CF-EDA2-46F1-9747-E247330FCBC6}" type="presParOf" srcId="{7E83AD15-E630-4F69-83F0-0F7D59284DEA}" destId="{72841871-F828-4F6F-BCA0-142486126B02}" srcOrd="9" destOrd="0" presId="urn:microsoft.com/office/officeart/2005/8/layout/list1"/>
    <dgm:cxn modelId="{EF93D153-5BF4-4ACE-8131-A394A4A1C740}" type="presParOf" srcId="{7E83AD15-E630-4F69-83F0-0F7D59284DEA}" destId="{74F58AE0-CCF3-49C2-9B9C-0202B5B1CCEC}" srcOrd="10"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189DDFB-2B0A-44D4-A213-3DAEA5B6C3B0}" type="doc">
      <dgm:prSet loTypeId="urn:microsoft.com/office/officeart/2005/8/layout/hProcess9" loCatId="process" qsTypeId="urn:microsoft.com/office/officeart/2005/8/quickstyle/simple1" qsCatId="simple" csTypeId="urn:microsoft.com/office/officeart/2005/8/colors/accent1_2" csCatId="accent1" phldr="1"/>
      <dgm:spPr/>
    </dgm:pt>
    <dgm:pt modelId="{2354B95A-886D-47C3-932E-138C01896627}">
      <dgm:prSet phldrT="[Tekstas]" custT="1"/>
      <dgm:spPr/>
      <dgm:t>
        <a:bodyPr/>
        <a:lstStyle/>
        <a:p>
          <a:r>
            <a:rPr lang="lt-LT" sz="2400" b="1" dirty="0" smtClean="0"/>
            <a:t>ankstyvuosius (V a. </a:t>
          </a:r>
          <a:r>
            <a:rPr lang="lt-LT" sz="2400" b="1" dirty="0" err="1" smtClean="0"/>
            <a:t>vid</a:t>
          </a:r>
          <a:r>
            <a:rPr lang="lt-LT" sz="2400" b="1" dirty="0" smtClean="0"/>
            <a:t>. – XI a. per.)</a:t>
          </a:r>
          <a:endParaRPr lang="lt-LT" sz="2400" dirty="0"/>
        </a:p>
      </dgm:t>
    </dgm:pt>
    <dgm:pt modelId="{88151844-216A-40FB-BC9F-6A0ACD4E231E}" type="parTrans" cxnId="{80616174-44E8-4133-941C-21F05C06B43D}">
      <dgm:prSet/>
      <dgm:spPr/>
      <dgm:t>
        <a:bodyPr/>
        <a:lstStyle/>
        <a:p>
          <a:endParaRPr lang="lt-LT"/>
        </a:p>
      </dgm:t>
    </dgm:pt>
    <dgm:pt modelId="{BBDF7F25-DD78-4432-8F4E-686D5DF160A2}" type="sibTrans" cxnId="{80616174-44E8-4133-941C-21F05C06B43D}">
      <dgm:prSet/>
      <dgm:spPr/>
      <dgm:t>
        <a:bodyPr/>
        <a:lstStyle/>
        <a:p>
          <a:endParaRPr lang="lt-LT"/>
        </a:p>
      </dgm:t>
    </dgm:pt>
    <dgm:pt modelId="{F9ABF3E9-8653-4274-B55F-58CA502A8459}">
      <dgm:prSet phldrT="[Tekstas]" custT="1"/>
      <dgm:spPr/>
      <dgm:t>
        <a:bodyPr/>
        <a:lstStyle/>
        <a:p>
          <a:r>
            <a:rPr lang="lt-LT" sz="2400" b="1" dirty="0" smtClean="0"/>
            <a:t> brandžiuosius (XI a. pr. – XIV a. pr.) </a:t>
          </a:r>
          <a:endParaRPr lang="lt-LT" sz="2400" dirty="0"/>
        </a:p>
      </dgm:t>
    </dgm:pt>
    <dgm:pt modelId="{087C908B-ACC5-4A2D-9991-DB7E8E76D531}" type="parTrans" cxnId="{C86C5901-11A3-4436-B892-CBEE5D56B3C5}">
      <dgm:prSet/>
      <dgm:spPr/>
      <dgm:t>
        <a:bodyPr/>
        <a:lstStyle/>
        <a:p>
          <a:endParaRPr lang="lt-LT"/>
        </a:p>
      </dgm:t>
    </dgm:pt>
    <dgm:pt modelId="{2A3603B2-56B5-4606-BFD0-7B2786BE7FEE}" type="sibTrans" cxnId="{C86C5901-11A3-4436-B892-CBEE5D56B3C5}">
      <dgm:prSet/>
      <dgm:spPr/>
      <dgm:t>
        <a:bodyPr/>
        <a:lstStyle/>
        <a:p>
          <a:endParaRPr lang="lt-LT"/>
        </a:p>
      </dgm:t>
    </dgm:pt>
    <dgm:pt modelId="{6FC01ADF-07CB-4A62-A175-C9EB3D8010AF}">
      <dgm:prSet phldrT="[Tekstas]" custT="1"/>
      <dgm:spPr/>
      <dgm:t>
        <a:bodyPr/>
        <a:lstStyle/>
        <a:p>
          <a:r>
            <a:rPr lang="lt-LT" sz="2400" b="1" dirty="0" smtClean="0"/>
            <a:t>vėlyvuosius (XIV a. per. – XV a. II pusė).</a:t>
          </a:r>
          <a:endParaRPr lang="lt-LT" sz="2400" dirty="0"/>
        </a:p>
      </dgm:t>
    </dgm:pt>
    <dgm:pt modelId="{DB698310-1E46-447C-8D78-E44D4BF70B8F}" type="parTrans" cxnId="{02FABB5D-224E-44F6-825B-489544164C21}">
      <dgm:prSet/>
      <dgm:spPr/>
      <dgm:t>
        <a:bodyPr/>
        <a:lstStyle/>
        <a:p>
          <a:endParaRPr lang="lt-LT"/>
        </a:p>
      </dgm:t>
    </dgm:pt>
    <dgm:pt modelId="{24ABF1D1-0AD7-4BED-AB06-E143CB2EA14D}" type="sibTrans" cxnId="{02FABB5D-224E-44F6-825B-489544164C21}">
      <dgm:prSet/>
      <dgm:spPr/>
      <dgm:t>
        <a:bodyPr/>
        <a:lstStyle/>
        <a:p>
          <a:endParaRPr lang="lt-LT"/>
        </a:p>
      </dgm:t>
    </dgm:pt>
    <dgm:pt modelId="{20771C83-20AC-417E-81C0-0CD7B29DE54B}" type="pres">
      <dgm:prSet presAssocID="{7189DDFB-2B0A-44D4-A213-3DAEA5B6C3B0}" presName="CompostProcess" presStyleCnt="0">
        <dgm:presLayoutVars>
          <dgm:dir/>
          <dgm:resizeHandles val="exact"/>
        </dgm:presLayoutVars>
      </dgm:prSet>
      <dgm:spPr/>
    </dgm:pt>
    <dgm:pt modelId="{D7625106-5A3C-4790-8DCE-8EDD5760C689}" type="pres">
      <dgm:prSet presAssocID="{7189DDFB-2B0A-44D4-A213-3DAEA5B6C3B0}" presName="arrow" presStyleLbl="bgShp" presStyleIdx="0" presStyleCnt="1"/>
      <dgm:spPr/>
    </dgm:pt>
    <dgm:pt modelId="{D2831AA7-08AC-4470-B70B-2EE585E3F20D}" type="pres">
      <dgm:prSet presAssocID="{7189DDFB-2B0A-44D4-A213-3DAEA5B6C3B0}" presName="linearProcess" presStyleCnt="0"/>
      <dgm:spPr/>
    </dgm:pt>
    <dgm:pt modelId="{47A6C700-495D-4E8E-9F7B-1281339187D7}" type="pres">
      <dgm:prSet presAssocID="{2354B95A-886D-47C3-932E-138C01896627}" presName="textNode" presStyleLbl="node1" presStyleIdx="0" presStyleCnt="3">
        <dgm:presLayoutVars>
          <dgm:bulletEnabled val="1"/>
        </dgm:presLayoutVars>
      </dgm:prSet>
      <dgm:spPr/>
      <dgm:t>
        <a:bodyPr/>
        <a:lstStyle/>
        <a:p>
          <a:endParaRPr lang="lt-LT"/>
        </a:p>
      </dgm:t>
    </dgm:pt>
    <dgm:pt modelId="{E04ECB55-3D43-4B6D-85C3-146F74C35541}" type="pres">
      <dgm:prSet presAssocID="{BBDF7F25-DD78-4432-8F4E-686D5DF160A2}" presName="sibTrans" presStyleCnt="0"/>
      <dgm:spPr/>
    </dgm:pt>
    <dgm:pt modelId="{5A60DF7D-C9C3-4F3F-BF7C-811603EB447A}" type="pres">
      <dgm:prSet presAssocID="{F9ABF3E9-8653-4274-B55F-58CA502A8459}" presName="textNode" presStyleLbl="node1" presStyleIdx="1" presStyleCnt="3">
        <dgm:presLayoutVars>
          <dgm:bulletEnabled val="1"/>
        </dgm:presLayoutVars>
      </dgm:prSet>
      <dgm:spPr/>
      <dgm:t>
        <a:bodyPr/>
        <a:lstStyle/>
        <a:p>
          <a:endParaRPr lang="lt-LT"/>
        </a:p>
      </dgm:t>
    </dgm:pt>
    <dgm:pt modelId="{47FB1AE1-EE0F-4508-AB9A-3FFA1D4A7B58}" type="pres">
      <dgm:prSet presAssocID="{2A3603B2-56B5-4606-BFD0-7B2786BE7FEE}" presName="sibTrans" presStyleCnt="0"/>
      <dgm:spPr/>
    </dgm:pt>
    <dgm:pt modelId="{21B45797-6981-43FA-94A7-A14B2F8E3A82}" type="pres">
      <dgm:prSet presAssocID="{6FC01ADF-07CB-4A62-A175-C9EB3D8010AF}" presName="textNode" presStyleLbl="node1" presStyleIdx="2" presStyleCnt="3">
        <dgm:presLayoutVars>
          <dgm:bulletEnabled val="1"/>
        </dgm:presLayoutVars>
      </dgm:prSet>
      <dgm:spPr/>
      <dgm:t>
        <a:bodyPr/>
        <a:lstStyle/>
        <a:p>
          <a:endParaRPr lang="lt-LT"/>
        </a:p>
      </dgm:t>
    </dgm:pt>
  </dgm:ptLst>
  <dgm:cxnLst>
    <dgm:cxn modelId="{7E43EC32-80A2-407D-B843-A8151348F25E}" type="presOf" srcId="{6FC01ADF-07CB-4A62-A175-C9EB3D8010AF}" destId="{21B45797-6981-43FA-94A7-A14B2F8E3A82}" srcOrd="0" destOrd="0" presId="urn:microsoft.com/office/officeart/2005/8/layout/hProcess9"/>
    <dgm:cxn modelId="{A0554802-49CE-4417-9D1B-191A7ACA1C30}" type="presOf" srcId="{2354B95A-886D-47C3-932E-138C01896627}" destId="{47A6C700-495D-4E8E-9F7B-1281339187D7}" srcOrd="0" destOrd="0" presId="urn:microsoft.com/office/officeart/2005/8/layout/hProcess9"/>
    <dgm:cxn modelId="{02FABB5D-224E-44F6-825B-489544164C21}" srcId="{7189DDFB-2B0A-44D4-A213-3DAEA5B6C3B0}" destId="{6FC01ADF-07CB-4A62-A175-C9EB3D8010AF}" srcOrd="2" destOrd="0" parTransId="{DB698310-1E46-447C-8D78-E44D4BF70B8F}" sibTransId="{24ABF1D1-0AD7-4BED-AB06-E143CB2EA14D}"/>
    <dgm:cxn modelId="{C86C5901-11A3-4436-B892-CBEE5D56B3C5}" srcId="{7189DDFB-2B0A-44D4-A213-3DAEA5B6C3B0}" destId="{F9ABF3E9-8653-4274-B55F-58CA502A8459}" srcOrd="1" destOrd="0" parTransId="{087C908B-ACC5-4A2D-9991-DB7E8E76D531}" sibTransId="{2A3603B2-56B5-4606-BFD0-7B2786BE7FEE}"/>
    <dgm:cxn modelId="{80616174-44E8-4133-941C-21F05C06B43D}" srcId="{7189DDFB-2B0A-44D4-A213-3DAEA5B6C3B0}" destId="{2354B95A-886D-47C3-932E-138C01896627}" srcOrd="0" destOrd="0" parTransId="{88151844-216A-40FB-BC9F-6A0ACD4E231E}" sibTransId="{BBDF7F25-DD78-4432-8F4E-686D5DF160A2}"/>
    <dgm:cxn modelId="{ADF166A6-D7C6-4236-BD00-F8581BA30771}" type="presOf" srcId="{7189DDFB-2B0A-44D4-A213-3DAEA5B6C3B0}" destId="{20771C83-20AC-417E-81C0-0CD7B29DE54B}" srcOrd="0" destOrd="0" presId="urn:microsoft.com/office/officeart/2005/8/layout/hProcess9"/>
    <dgm:cxn modelId="{FBDCF13F-DCBF-4D33-9273-D7A07A53A78F}" type="presOf" srcId="{F9ABF3E9-8653-4274-B55F-58CA502A8459}" destId="{5A60DF7D-C9C3-4F3F-BF7C-811603EB447A}" srcOrd="0" destOrd="0" presId="urn:microsoft.com/office/officeart/2005/8/layout/hProcess9"/>
    <dgm:cxn modelId="{D1D12B91-7CCC-4EF2-BBDA-7F703E5299EA}" type="presParOf" srcId="{20771C83-20AC-417E-81C0-0CD7B29DE54B}" destId="{D7625106-5A3C-4790-8DCE-8EDD5760C689}" srcOrd="0" destOrd="0" presId="urn:microsoft.com/office/officeart/2005/8/layout/hProcess9"/>
    <dgm:cxn modelId="{801EC073-32E2-4EFC-8E79-CB55BCE1527E}" type="presParOf" srcId="{20771C83-20AC-417E-81C0-0CD7B29DE54B}" destId="{D2831AA7-08AC-4470-B70B-2EE585E3F20D}" srcOrd="1" destOrd="0" presId="urn:microsoft.com/office/officeart/2005/8/layout/hProcess9"/>
    <dgm:cxn modelId="{47A3B483-9C6C-43F4-A6B1-F94DEC5DE9AB}" type="presParOf" srcId="{D2831AA7-08AC-4470-B70B-2EE585E3F20D}" destId="{47A6C700-495D-4E8E-9F7B-1281339187D7}" srcOrd="0" destOrd="0" presId="urn:microsoft.com/office/officeart/2005/8/layout/hProcess9"/>
    <dgm:cxn modelId="{45118630-13E7-46F0-A3BC-110AB5C4C432}" type="presParOf" srcId="{D2831AA7-08AC-4470-B70B-2EE585E3F20D}" destId="{E04ECB55-3D43-4B6D-85C3-146F74C35541}" srcOrd="1" destOrd="0" presId="urn:microsoft.com/office/officeart/2005/8/layout/hProcess9"/>
    <dgm:cxn modelId="{3A05E71B-64D7-4912-815C-383478D06A85}" type="presParOf" srcId="{D2831AA7-08AC-4470-B70B-2EE585E3F20D}" destId="{5A60DF7D-C9C3-4F3F-BF7C-811603EB447A}" srcOrd="2" destOrd="0" presId="urn:microsoft.com/office/officeart/2005/8/layout/hProcess9"/>
    <dgm:cxn modelId="{B671AD96-AB31-4211-9854-3DD149A4C870}" type="presParOf" srcId="{D2831AA7-08AC-4470-B70B-2EE585E3F20D}" destId="{47FB1AE1-EE0F-4508-AB9A-3FFA1D4A7B58}" srcOrd="3" destOrd="0" presId="urn:microsoft.com/office/officeart/2005/8/layout/hProcess9"/>
    <dgm:cxn modelId="{BBFC738D-C7F7-4216-96A8-4C6A2DB00839}" type="presParOf" srcId="{D2831AA7-08AC-4470-B70B-2EE585E3F20D}" destId="{21B45797-6981-43FA-94A7-A14B2F8E3A82}" srcOrd="4" destOrd="0" presId="urn:microsoft.com/office/officeart/2005/8/layout/hProcess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C419B8C-E505-4CE7-B779-4644245D930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lt-LT"/>
        </a:p>
      </dgm:t>
    </dgm:pt>
    <dgm:pt modelId="{BD102BA0-32DE-4759-AF49-451866D0C875}">
      <dgm:prSet phldrT="[Tekstas]" custT="1"/>
      <dgm:spPr/>
      <dgm:t>
        <a:bodyPr/>
        <a:lstStyle/>
        <a:p>
          <a:r>
            <a:rPr lang="lt-LT" sz="2000" b="1" dirty="0" smtClean="0"/>
            <a:t>Tautinėmis kalbomis parašyti herojiniai epai – vienas iš svarbiausių viduramžių literatūros žanrų.</a:t>
          </a:r>
          <a:r>
            <a:rPr lang="lt-LT" sz="2000" dirty="0" smtClean="0"/>
            <a:t> </a:t>
          </a:r>
          <a:endParaRPr lang="lt-LT" sz="2000" dirty="0"/>
        </a:p>
      </dgm:t>
    </dgm:pt>
    <dgm:pt modelId="{F8DADA3C-37C4-4C61-A268-92A292D1FBA4}" type="parTrans" cxnId="{8AD79FB7-5867-4611-9513-3AD44A7233A8}">
      <dgm:prSet/>
      <dgm:spPr/>
      <dgm:t>
        <a:bodyPr/>
        <a:lstStyle/>
        <a:p>
          <a:endParaRPr lang="lt-LT"/>
        </a:p>
      </dgm:t>
    </dgm:pt>
    <dgm:pt modelId="{2E269FBD-ADA0-432D-B1E4-C8CE9B6D9891}" type="sibTrans" cxnId="{8AD79FB7-5867-4611-9513-3AD44A7233A8}">
      <dgm:prSet/>
      <dgm:spPr/>
      <dgm:t>
        <a:bodyPr/>
        <a:lstStyle/>
        <a:p>
          <a:endParaRPr lang="lt-LT"/>
        </a:p>
      </dgm:t>
    </dgm:pt>
    <dgm:pt modelId="{EBC710E4-FFFF-4D32-8F33-B3D6A23D0EC6}">
      <dgm:prSet phldrT="[Tekstas]" custT="1"/>
      <dgm:spPr/>
      <dgm:t>
        <a:bodyPr/>
        <a:lstStyle/>
        <a:p>
          <a:r>
            <a:rPr lang="lt-LT" sz="2000" b="1" dirty="0" smtClean="0"/>
            <a:t>Antra šaka – riterių literatūra. Savita, įvairi buvo viduramžių poezija.</a:t>
          </a:r>
          <a:r>
            <a:rPr lang="lt-LT" sz="2000" dirty="0" smtClean="0"/>
            <a:t> </a:t>
          </a:r>
          <a:endParaRPr lang="lt-LT" sz="2000" dirty="0"/>
        </a:p>
      </dgm:t>
    </dgm:pt>
    <dgm:pt modelId="{125C36BE-011C-42F5-8844-C7BC7A8B51B4}" type="parTrans" cxnId="{5AC33029-ADBB-42A1-93F8-A038FE7DEA28}">
      <dgm:prSet/>
      <dgm:spPr/>
      <dgm:t>
        <a:bodyPr/>
        <a:lstStyle/>
        <a:p>
          <a:endParaRPr lang="lt-LT"/>
        </a:p>
      </dgm:t>
    </dgm:pt>
    <dgm:pt modelId="{10AD5732-15A1-4D2E-983D-BCCF39600139}" type="sibTrans" cxnId="{5AC33029-ADBB-42A1-93F8-A038FE7DEA28}">
      <dgm:prSet/>
      <dgm:spPr/>
      <dgm:t>
        <a:bodyPr/>
        <a:lstStyle/>
        <a:p>
          <a:endParaRPr lang="lt-LT"/>
        </a:p>
      </dgm:t>
    </dgm:pt>
    <dgm:pt modelId="{1E2DE250-2C11-48A4-AD89-5294516DE69C}">
      <dgm:prSet phldrT="[Tekstas]" custT="1"/>
      <dgm:spPr/>
      <dgm:t>
        <a:bodyPr/>
        <a:lstStyle/>
        <a:p>
          <a:r>
            <a:rPr lang="lt-LT" sz="2000" b="1" dirty="0" smtClean="0"/>
            <a:t>Kaip atskira literatūros šaka susiformavo miesto bei liaudiškoji literatūra.</a:t>
          </a:r>
          <a:r>
            <a:rPr lang="lt-LT" sz="2000" dirty="0" smtClean="0"/>
            <a:t> </a:t>
          </a:r>
          <a:endParaRPr lang="lt-LT" sz="2000" dirty="0"/>
        </a:p>
      </dgm:t>
    </dgm:pt>
    <dgm:pt modelId="{331D4E58-3A1B-4500-910D-C3B64FAFA1A4}" type="parTrans" cxnId="{FF1946F2-D777-4860-ADC7-00E02E21BDC7}">
      <dgm:prSet/>
      <dgm:spPr/>
      <dgm:t>
        <a:bodyPr/>
        <a:lstStyle/>
        <a:p>
          <a:endParaRPr lang="lt-LT"/>
        </a:p>
      </dgm:t>
    </dgm:pt>
    <dgm:pt modelId="{E61E83D0-DD5B-4875-8542-AF70EBE946A3}" type="sibTrans" cxnId="{FF1946F2-D777-4860-ADC7-00E02E21BDC7}">
      <dgm:prSet/>
      <dgm:spPr/>
      <dgm:t>
        <a:bodyPr/>
        <a:lstStyle/>
        <a:p>
          <a:endParaRPr lang="lt-LT"/>
        </a:p>
      </dgm:t>
    </dgm:pt>
    <dgm:pt modelId="{88586773-B651-434A-86D1-7B66A6044D79}">
      <dgm:prSet phldrT="[Tekstas]" custT="1"/>
      <dgm:spPr/>
      <dgm:t>
        <a:bodyPr/>
        <a:lstStyle/>
        <a:p>
          <a:r>
            <a:rPr lang="lt-LT" sz="2000" b="1" dirty="0" smtClean="0"/>
            <a:t>Religinė literatūra</a:t>
          </a:r>
          <a:r>
            <a:rPr lang="lt-LT" sz="2000" dirty="0" smtClean="0"/>
            <a:t> </a:t>
          </a:r>
          <a:r>
            <a:rPr lang="lt-LT" sz="2000" b="1" dirty="0" smtClean="0"/>
            <a:t>– šventųjų gyvenimo aprašymai. Labiausiai paplitęs šios epochos literatūros žanras.</a:t>
          </a:r>
          <a:endParaRPr lang="lt-LT" sz="2000" dirty="0"/>
        </a:p>
      </dgm:t>
    </dgm:pt>
    <dgm:pt modelId="{C139F59E-ECF7-47D1-A175-54BCD99D8DA3}" type="parTrans" cxnId="{EF56C725-CDB4-41B6-96A4-FA7AF56B096B}">
      <dgm:prSet/>
      <dgm:spPr/>
      <dgm:t>
        <a:bodyPr/>
        <a:lstStyle/>
        <a:p>
          <a:endParaRPr lang="lt-LT"/>
        </a:p>
      </dgm:t>
    </dgm:pt>
    <dgm:pt modelId="{C3DCD8A9-404A-4492-A471-41948E5F2D73}" type="sibTrans" cxnId="{EF56C725-CDB4-41B6-96A4-FA7AF56B096B}">
      <dgm:prSet/>
      <dgm:spPr/>
      <dgm:t>
        <a:bodyPr/>
        <a:lstStyle/>
        <a:p>
          <a:endParaRPr lang="lt-LT"/>
        </a:p>
      </dgm:t>
    </dgm:pt>
    <dgm:pt modelId="{638D5652-835A-41BB-9863-11A9B9458AA1}" type="pres">
      <dgm:prSet presAssocID="{DC419B8C-E505-4CE7-B779-4644245D9305}" presName="linear" presStyleCnt="0">
        <dgm:presLayoutVars>
          <dgm:animLvl val="lvl"/>
          <dgm:resizeHandles val="exact"/>
        </dgm:presLayoutVars>
      </dgm:prSet>
      <dgm:spPr/>
      <dgm:t>
        <a:bodyPr/>
        <a:lstStyle/>
        <a:p>
          <a:endParaRPr lang="lt-LT"/>
        </a:p>
      </dgm:t>
    </dgm:pt>
    <dgm:pt modelId="{4AC0B349-AAAD-4BE1-B2E3-D65C17B4EA3D}" type="pres">
      <dgm:prSet presAssocID="{BD102BA0-32DE-4759-AF49-451866D0C875}" presName="parentText" presStyleLbl="node1" presStyleIdx="0" presStyleCnt="2">
        <dgm:presLayoutVars>
          <dgm:chMax val="0"/>
          <dgm:bulletEnabled val="1"/>
        </dgm:presLayoutVars>
      </dgm:prSet>
      <dgm:spPr/>
      <dgm:t>
        <a:bodyPr/>
        <a:lstStyle/>
        <a:p>
          <a:endParaRPr lang="lt-LT"/>
        </a:p>
      </dgm:t>
    </dgm:pt>
    <dgm:pt modelId="{ED7592DF-0768-498B-A23C-B0D92292AE8A}" type="pres">
      <dgm:prSet presAssocID="{BD102BA0-32DE-4759-AF49-451866D0C875}" presName="childText" presStyleLbl="revTx" presStyleIdx="0" presStyleCnt="2" custScaleY="143884">
        <dgm:presLayoutVars>
          <dgm:bulletEnabled val="1"/>
        </dgm:presLayoutVars>
      </dgm:prSet>
      <dgm:spPr/>
      <dgm:t>
        <a:bodyPr/>
        <a:lstStyle/>
        <a:p>
          <a:endParaRPr lang="lt-LT"/>
        </a:p>
      </dgm:t>
    </dgm:pt>
    <dgm:pt modelId="{05223854-2480-4C26-81DC-6D333AC4AF35}" type="pres">
      <dgm:prSet presAssocID="{1E2DE250-2C11-48A4-AD89-5294516DE69C}" presName="parentText" presStyleLbl="node1" presStyleIdx="1" presStyleCnt="2">
        <dgm:presLayoutVars>
          <dgm:chMax val="0"/>
          <dgm:bulletEnabled val="1"/>
        </dgm:presLayoutVars>
      </dgm:prSet>
      <dgm:spPr/>
      <dgm:t>
        <a:bodyPr/>
        <a:lstStyle/>
        <a:p>
          <a:endParaRPr lang="lt-LT"/>
        </a:p>
      </dgm:t>
    </dgm:pt>
    <dgm:pt modelId="{54D8F847-EEA7-479D-BE62-73DCD08F0746}" type="pres">
      <dgm:prSet presAssocID="{1E2DE250-2C11-48A4-AD89-5294516DE69C}" presName="childText" presStyleLbl="revTx" presStyleIdx="1" presStyleCnt="2">
        <dgm:presLayoutVars>
          <dgm:bulletEnabled val="1"/>
        </dgm:presLayoutVars>
      </dgm:prSet>
      <dgm:spPr/>
      <dgm:t>
        <a:bodyPr/>
        <a:lstStyle/>
        <a:p>
          <a:endParaRPr lang="lt-LT"/>
        </a:p>
      </dgm:t>
    </dgm:pt>
  </dgm:ptLst>
  <dgm:cxnLst>
    <dgm:cxn modelId="{5AC33029-ADBB-42A1-93F8-A038FE7DEA28}" srcId="{BD102BA0-32DE-4759-AF49-451866D0C875}" destId="{EBC710E4-FFFF-4D32-8F33-B3D6A23D0EC6}" srcOrd="0" destOrd="0" parTransId="{125C36BE-011C-42F5-8844-C7BC7A8B51B4}" sibTransId="{10AD5732-15A1-4D2E-983D-BCCF39600139}"/>
    <dgm:cxn modelId="{53443827-562E-41D2-A222-61F08FDBF6DD}" type="presOf" srcId="{BD102BA0-32DE-4759-AF49-451866D0C875}" destId="{4AC0B349-AAAD-4BE1-B2E3-D65C17B4EA3D}" srcOrd="0" destOrd="0" presId="urn:microsoft.com/office/officeart/2005/8/layout/vList2"/>
    <dgm:cxn modelId="{101C9C93-6B13-4A8A-A544-E30FF4E039B9}" type="presOf" srcId="{88586773-B651-434A-86D1-7B66A6044D79}" destId="{54D8F847-EEA7-479D-BE62-73DCD08F0746}" srcOrd="0" destOrd="0" presId="urn:microsoft.com/office/officeart/2005/8/layout/vList2"/>
    <dgm:cxn modelId="{1F605384-6DC3-468A-814D-6F4A7ED3FD09}" type="presOf" srcId="{1E2DE250-2C11-48A4-AD89-5294516DE69C}" destId="{05223854-2480-4C26-81DC-6D333AC4AF35}" srcOrd="0" destOrd="0" presId="urn:microsoft.com/office/officeart/2005/8/layout/vList2"/>
    <dgm:cxn modelId="{8B9618B1-C1EB-4D3A-9C4D-F10607A80088}" type="presOf" srcId="{EBC710E4-FFFF-4D32-8F33-B3D6A23D0EC6}" destId="{ED7592DF-0768-498B-A23C-B0D92292AE8A}" srcOrd="0" destOrd="0" presId="urn:microsoft.com/office/officeart/2005/8/layout/vList2"/>
    <dgm:cxn modelId="{7D0B16E3-0A3C-4351-B8BC-4DC9F73A4616}" type="presOf" srcId="{DC419B8C-E505-4CE7-B779-4644245D9305}" destId="{638D5652-835A-41BB-9863-11A9B9458AA1}" srcOrd="0" destOrd="0" presId="urn:microsoft.com/office/officeart/2005/8/layout/vList2"/>
    <dgm:cxn modelId="{EF56C725-CDB4-41B6-96A4-FA7AF56B096B}" srcId="{1E2DE250-2C11-48A4-AD89-5294516DE69C}" destId="{88586773-B651-434A-86D1-7B66A6044D79}" srcOrd="0" destOrd="0" parTransId="{C139F59E-ECF7-47D1-A175-54BCD99D8DA3}" sibTransId="{C3DCD8A9-404A-4492-A471-41948E5F2D73}"/>
    <dgm:cxn modelId="{FF1946F2-D777-4860-ADC7-00E02E21BDC7}" srcId="{DC419B8C-E505-4CE7-B779-4644245D9305}" destId="{1E2DE250-2C11-48A4-AD89-5294516DE69C}" srcOrd="1" destOrd="0" parTransId="{331D4E58-3A1B-4500-910D-C3B64FAFA1A4}" sibTransId="{E61E83D0-DD5B-4875-8542-AF70EBE946A3}"/>
    <dgm:cxn modelId="{8AD79FB7-5867-4611-9513-3AD44A7233A8}" srcId="{DC419B8C-E505-4CE7-B779-4644245D9305}" destId="{BD102BA0-32DE-4759-AF49-451866D0C875}" srcOrd="0" destOrd="0" parTransId="{F8DADA3C-37C4-4C61-A268-92A292D1FBA4}" sibTransId="{2E269FBD-ADA0-432D-B1E4-C8CE9B6D9891}"/>
    <dgm:cxn modelId="{CE6CF3A0-F496-4393-8A3F-24CA5B7343A8}" type="presParOf" srcId="{638D5652-835A-41BB-9863-11A9B9458AA1}" destId="{4AC0B349-AAAD-4BE1-B2E3-D65C17B4EA3D}" srcOrd="0" destOrd="0" presId="urn:microsoft.com/office/officeart/2005/8/layout/vList2"/>
    <dgm:cxn modelId="{0CA4DD10-6DCA-4EF0-8BF3-329B9F881F24}" type="presParOf" srcId="{638D5652-835A-41BB-9863-11A9B9458AA1}" destId="{ED7592DF-0768-498B-A23C-B0D92292AE8A}" srcOrd="1" destOrd="0" presId="urn:microsoft.com/office/officeart/2005/8/layout/vList2"/>
    <dgm:cxn modelId="{FB8FF174-45D6-45C1-8F55-F5E79769067F}" type="presParOf" srcId="{638D5652-835A-41BB-9863-11A9B9458AA1}" destId="{05223854-2480-4C26-81DC-6D333AC4AF35}" srcOrd="2" destOrd="0" presId="urn:microsoft.com/office/officeart/2005/8/layout/vList2"/>
    <dgm:cxn modelId="{F04C816A-55F2-4AF5-A90C-27082BB0691E}" type="presParOf" srcId="{638D5652-835A-41BB-9863-11A9B9458AA1}" destId="{54D8F847-EEA7-479D-BE62-73DCD08F0746}" srcOrd="3"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9E05E3D-0511-4E2B-9FC1-CA16E7EF94B7}">
      <dsp:nvSpPr>
        <dsp:cNvPr id="0" name=""/>
        <dsp:cNvSpPr/>
      </dsp:nvSpPr>
      <dsp:spPr>
        <a:xfrm>
          <a:off x="0" y="804847"/>
          <a:ext cx="6096000" cy="504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47B35C4-1C70-4E89-B3EE-C8C1F05B454E}">
      <dsp:nvSpPr>
        <dsp:cNvPr id="0" name=""/>
        <dsp:cNvSpPr/>
      </dsp:nvSpPr>
      <dsp:spPr>
        <a:xfrm>
          <a:off x="239688" y="87783"/>
          <a:ext cx="4843272" cy="10953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lvl="0" algn="l" defTabSz="1066800">
            <a:lnSpc>
              <a:spcPct val="90000"/>
            </a:lnSpc>
            <a:spcBef>
              <a:spcPct val="0"/>
            </a:spcBef>
            <a:spcAft>
              <a:spcPct val="35000"/>
            </a:spcAft>
          </a:pPr>
          <a:r>
            <a:rPr lang="lt-LT" sz="2400" kern="1200" dirty="0" smtClean="0"/>
            <a:t>Feodalizmas ir luominė santvarka</a:t>
          </a:r>
          <a:endParaRPr lang="lt-LT" sz="2400" kern="1200" dirty="0"/>
        </a:p>
      </dsp:txBody>
      <dsp:txXfrm>
        <a:off x="239688" y="87783"/>
        <a:ext cx="4843272" cy="1095315"/>
      </dsp:txXfrm>
    </dsp:sp>
    <dsp:sp modelId="{8DC01AC1-0BEA-4C26-BE6C-646FA30B231D}">
      <dsp:nvSpPr>
        <dsp:cNvPr id="0" name=""/>
        <dsp:cNvSpPr/>
      </dsp:nvSpPr>
      <dsp:spPr>
        <a:xfrm>
          <a:off x="0" y="2182968"/>
          <a:ext cx="6096000" cy="504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706AF48-1BE9-4C1A-B0DC-783A5CC4CF11}">
      <dsp:nvSpPr>
        <dsp:cNvPr id="0" name=""/>
        <dsp:cNvSpPr/>
      </dsp:nvSpPr>
      <dsp:spPr>
        <a:xfrm>
          <a:off x="311694" y="1425467"/>
          <a:ext cx="4829488" cy="10613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lvl="0" algn="l" defTabSz="1066800">
            <a:lnSpc>
              <a:spcPct val="90000"/>
            </a:lnSpc>
            <a:spcBef>
              <a:spcPct val="0"/>
            </a:spcBef>
            <a:spcAft>
              <a:spcPct val="35000"/>
            </a:spcAft>
          </a:pPr>
          <a:r>
            <a:rPr lang="lt-LT" sz="2400" kern="1200" dirty="0" smtClean="0"/>
            <a:t>Krikščionių bažnyčios centralizacija</a:t>
          </a:r>
          <a:endParaRPr lang="lt-LT" sz="2400" kern="1200" dirty="0"/>
        </a:p>
      </dsp:txBody>
      <dsp:txXfrm>
        <a:off x="311694" y="1425467"/>
        <a:ext cx="4829488" cy="1061320"/>
      </dsp:txXfrm>
    </dsp:sp>
    <dsp:sp modelId="{74F58AE0-CCF3-49C2-9B9C-0202B5B1CCEC}">
      <dsp:nvSpPr>
        <dsp:cNvPr id="0" name=""/>
        <dsp:cNvSpPr/>
      </dsp:nvSpPr>
      <dsp:spPr>
        <a:xfrm>
          <a:off x="0" y="3555268"/>
          <a:ext cx="6096000" cy="504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0237B5D-67D9-407D-83F5-2ABD834F321D}">
      <dsp:nvSpPr>
        <dsp:cNvPr id="0" name=""/>
        <dsp:cNvSpPr/>
      </dsp:nvSpPr>
      <dsp:spPr>
        <a:xfrm>
          <a:off x="330427" y="2824087"/>
          <a:ext cx="4805805" cy="10554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lvl="0" algn="l" defTabSz="1066800">
            <a:lnSpc>
              <a:spcPct val="90000"/>
            </a:lnSpc>
            <a:spcBef>
              <a:spcPct val="0"/>
            </a:spcBef>
            <a:spcAft>
              <a:spcPct val="35000"/>
            </a:spcAft>
          </a:pPr>
          <a:r>
            <a:rPr lang="lt-LT" sz="2400" kern="1200" dirty="0" smtClean="0"/>
            <a:t>Ekonominių centrų augimas</a:t>
          </a:r>
          <a:endParaRPr lang="lt-LT" sz="2400" kern="1200" dirty="0"/>
        </a:p>
      </dsp:txBody>
      <dsp:txXfrm>
        <a:off x="330427" y="2824087"/>
        <a:ext cx="4805805" cy="1055499"/>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7625106-5A3C-4790-8DCE-8EDD5760C689}">
      <dsp:nvSpPr>
        <dsp:cNvPr id="0" name=""/>
        <dsp:cNvSpPr/>
      </dsp:nvSpPr>
      <dsp:spPr>
        <a:xfrm>
          <a:off x="617219" y="0"/>
          <a:ext cx="6995160" cy="4525963"/>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A6C700-495D-4E8E-9F7B-1281339187D7}">
      <dsp:nvSpPr>
        <dsp:cNvPr id="0" name=""/>
        <dsp:cNvSpPr/>
      </dsp:nvSpPr>
      <dsp:spPr>
        <a:xfrm>
          <a:off x="0" y="1357788"/>
          <a:ext cx="2468880" cy="18103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lt-LT" sz="2400" b="1" kern="1200" dirty="0" smtClean="0"/>
            <a:t>ankstyvuosius (V a. </a:t>
          </a:r>
          <a:r>
            <a:rPr lang="lt-LT" sz="2400" b="1" kern="1200" dirty="0" err="1" smtClean="0"/>
            <a:t>vid</a:t>
          </a:r>
          <a:r>
            <a:rPr lang="lt-LT" sz="2400" b="1" kern="1200" dirty="0" smtClean="0"/>
            <a:t>. – XI a. per.)</a:t>
          </a:r>
          <a:endParaRPr lang="lt-LT" sz="2400" kern="1200" dirty="0"/>
        </a:p>
      </dsp:txBody>
      <dsp:txXfrm>
        <a:off x="0" y="1357788"/>
        <a:ext cx="2468880" cy="1810385"/>
      </dsp:txXfrm>
    </dsp:sp>
    <dsp:sp modelId="{5A60DF7D-C9C3-4F3F-BF7C-811603EB447A}">
      <dsp:nvSpPr>
        <dsp:cNvPr id="0" name=""/>
        <dsp:cNvSpPr/>
      </dsp:nvSpPr>
      <dsp:spPr>
        <a:xfrm>
          <a:off x="2880359" y="1357788"/>
          <a:ext cx="2468880" cy="18103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lt-LT" sz="2400" b="1" kern="1200" dirty="0" smtClean="0"/>
            <a:t> brandžiuosius (XI a. pr. – XIV a. pr.) </a:t>
          </a:r>
          <a:endParaRPr lang="lt-LT" sz="2400" kern="1200" dirty="0"/>
        </a:p>
      </dsp:txBody>
      <dsp:txXfrm>
        <a:off x="2880359" y="1357788"/>
        <a:ext cx="2468880" cy="1810385"/>
      </dsp:txXfrm>
    </dsp:sp>
    <dsp:sp modelId="{21B45797-6981-43FA-94A7-A14B2F8E3A82}">
      <dsp:nvSpPr>
        <dsp:cNvPr id="0" name=""/>
        <dsp:cNvSpPr/>
      </dsp:nvSpPr>
      <dsp:spPr>
        <a:xfrm>
          <a:off x="5760720" y="1357788"/>
          <a:ext cx="2468880" cy="18103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lt-LT" sz="2400" b="1" kern="1200" dirty="0" smtClean="0"/>
            <a:t>vėlyvuosius (XIV a. per. – XV a. II pusė).</a:t>
          </a:r>
          <a:endParaRPr lang="lt-LT" sz="2400" kern="1200" dirty="0"/>
        </a:p>
      </dsp:txBody>
      <dsp:txXfrm>
        <a:off x="5760720" y="1357788"/>
        <a:ext cx="2468880" cy="1810385"/>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C0B349-AAAD-4BE1-B2E3-D65C17B4EA3D}">
      <dsp:nvSpPr>
        <dsp:cNvPr id="0" name=""/>
        <dsp:cNvSpPr/>
      </dsp:nvSpPr>
      <dsp:spPr>
        <a:xfrm>
          <a:off x="0" y="4126"/>
          <a:ext cx="6096000" cy="10816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lt-LT" sz="2000" b="1" kern="1200" dirty="0" smtClean="0"/>
            <a:t>Tautinėmis kalbomis parašyti herojiniai epai – vienas iš svarbiausių viduramžių literatūros žanrų.</a:t>
          </a:r>
          <a:r>
            <a:rPr lang="lt-LT" sz="2000" kern="1200" dirty="0" smtClean="0"/>
            <a:t> </a:t>
          </a:r>
          <a:endParaRPr lang="lt-LT" sz="2000" kern="1200" dirty="0"/>
        </a:p>
      </dsp:txBody>
      <dsp:txXfrm>
        <a:off x="0" y="4126"/>
        <a:ext cx="6096000" cy="1081664"/>
      </dsp:txXfrm>
    </dsp:sp>
    <dsp:sp modelId="{ED7592DF-0768-498B-A23C-B0D92292AE8A}">
      <dsp:nvSpPr>
        <dsp:cNvPr id="0" name=""/>
        <dsp:cNvSpPr/>
      </dsp:nvSpPr>
      <dsp:spPr>
        <a:xfrm>
          <a:off x="0" y="1085791"/>
          <a:ext cx="6096000" cy="10245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548"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lt-LT" sz="2000" b="1" kern="1200" dirty="0" smtClean="0"/>
            <a:t>Antra šaka – riterių literatūra. Savita, įvairi buvo viduramžių poezija.</a:t>
          </a:r>
          <a:r>
            <a:rPr lang="lt-LT" sz="2000" kern="1200" dirty="0" smtClean="0"/>
            <a:t> </a:t>
          </a:r>
          <a:endParaRPr lang="lt-LT" sz="2000" kern="1200" dirty="0"/>
        </a:p>
      </dsp:txBody>
      <dsp:txXfrm>
        <a:off x="0" y="1085791"/>
        <a:ext cx="6096000" cy="1024569"/>
      </dsp:txXfrm>
    </dsp:sp>
    <dsp:sp modelId="{05223854-2480-4C26-81DC-6D333AC4AF35}">
      <dsp:nvSpPr>
        <dsp:cNvPr id="0" name=""/>
        <dsp:cNvSpPr/>
      </dsp:nvSpPr>
      <dsp:spPr>
        <a:xfrm>
          <a:off x="0" y="2110360"/>
          <a:ext cx="6096000" cy="10816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lt-LT" sz="2000" b="1" kern="1200" dirty="0" smtClean="0"/>
            <a:t>Kaip atskira literatūros šaka susiformavo miesto bei liaudiškoji literatūra.</a:t>
          </a:r>
          <a:r>
            <a:rPr lang="lt-LT" sz="2000" kern="1200" dirty="0" smtClean="0"/>
            <a:t> </a:t>
          </a:r>
          <a:endParaRPr lang="lt-LT" sz="2000" kern="1200" dirty="0"/>
        </a:p>
      </dsp:txBody>
      <dsp:txXfrm>
        <a:off x="0" y="2110360"/>
        <a:ext cx="6096000" cy="1081664"/>
      </dsp:txXfrm>
    </dsp:sp>
    <dsp:sp modelId="{54D8F847-EEA7-479D-BE62-73DCD08F0746}">
      <dsp:nvSpPr>
        <dsp:cNvPr id="0" name=""/>
        <dsp:cNvSpPr/>
      </dsp:nvSpPr>
      <dsp:spPr>
        <a:xfrm>
          <a:off x="0" y="3192025"/>
          <a:ext cx="6096000" cy="8678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548"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lt-LT" sz="2000" b="1" kern="1200" dirty="0" smtClean="0"/>
            <a:t>Religinė literatūra</a:t>
          </a:r>
          <a:r>
            <a:rPr lang="lt-LT" sz="2000" kern="1200" dirty="0" smtClean="0"/>
            <a:t> </a:t>
          </a:r>
          <a:r>
            <a:rPr lang="lt-LT" sz="2000" b="1" kern="1200" dirty="0" smtClean="0"/>
            <a:t>– šventųjų gyvenimo aprašymai. Labiausiai paplitęs šios epochos literatūros žanras.</a:t>
          </a:r>
          <a:endParaRPr lang="lt-LT" sz="2000" kern="1200" dirty="0"/>
        </a:p>
      </dsp:txBody>
      <dsp:txXfrm>
        <a:off x="0" y="3192025"/>
        <a:ext cx="6096000" cy="867847"/>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sp>
        <p:nvSpPr>
          <p:cNvPr id="10" name="Statusis trikampis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Antraštė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lt-LT" smtClean="0"/>
              <a:t>Spustelėkite, jei norite keisite ruoš. pav. stilių</a:t>
            </a:r>
            <a:endParaRPr kumimoji="0" lang="en-US"/>
          </a:p>
        </p:txBody>
      </p:sp>
      <p:sp>
        <p:nvSpPr>
          <p:cNvPr id="17" name="Paantraštė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lt-LT" smtClean="0"/>
              <a:t>Spustelėkite ruošinio paantraštės stiliui keisti</a:t>
            </a:r>
            <a:endParaRPr kumimoji="0" lang="en-US"/>
          </a:p>
        </p:txBody>
      </p:sp>
      <p:grpSp>
        <p:nvGrpSpPr>
          <p:cNvPr id="2" name="Grupė 1"/>
          <p:cNvGrpSpPr/>
          <p:nvPr/>
        </p:nvGrpSpPr>
        <p:grpSpPr>
          <a:xfrm>
            <a:off x="-3765" y="4953000"/>
            <a:ext cx="9147765" cy="1912088"/>
            <a:chOff x="-3765" y="4832896"/>
            <a:chExt cx="9147765" cy="2032192"/>
          </a:xfrm>
        </p:grpSpPr>
        <p:sp>
          <p:nvSpPr>
            <p:cNvPr id="7" name="Laisva forma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Laisva forma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Laisva forma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Tiesioji jungtis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os vietos rezervavimo ženklas 29"/>
          <p:cNvSpPr>
            <a:spLocks noGrp="1"/>
          </p:cNvSpPr>
          <p:nvPr>
            <p:ph type="dt" sz="half" idx="10"/>
          </p:nvPr>
        </p:nvSpPr>
        <p:spPr/>
        <p:txBody>
          <a:bodyPr/>
          <a:lstStyle>
            <a:lvl1pPr>
              <a:defRPr>
                <a:solidFill>
                  <a:srgbClr val="FFFFFF"/>
                </a:solidFill>
              </a:defRPr>
            </a:lvl1pPr>
            <a:extLst/>
          </a:lstStyle>
          <a:p>
            <a:fld id="{D0E64BE0-AD79-4CDD-BD51-00B9F2132666}" type="datetimeFigureOut">
              <a:rPr lang="lt-LT" smtClean="0"/>
              <a:pPr/>
              <a:t>2012.12.19</a:t>
            </a:fld>
            <a:endParaRPr lang="lt-LT"/>
          </a:p>
        </p:txBody>
      </p:sp>
      <p:sp>
        <p:nvSpPr>
          <p:cNvPr id="19" name="Poraštės vietos rezervavimo ženklas 18"/>
          <p:cNvSpPr>
            <a:spLocks noGrp="1"/>
          </p:cNvSpPr>
          <p:nvPr>
            <p:ph type="ftr" sz="quarter" idx="11"/>
          </p:nvPr>
        </p:nvSpPr>
        <p:spPr/>
        <p:txBody>
          <a:bodyPr/>
          <a:lstStyle>
            <a:lvl1pPr>
              <a:defRPr>
                <a:solidFill>
                  <a:schemeClr val="accent1">
                    <a:tint val="20000"/>
                  </a:schemeClr>
                </a:solidFill>
              </a:defRPr>
            </a:lvl1pPr>
            <a:extLst/>
          </a:lstStyle>
          <a:p>
            <a:endParaRPr lang="lt-LT"/>
          </a:p>
        </p:txBody>
      </p:sp>
      <p:sp>
        <p:nvSpPr>
          <p:cNvPr id="27" name="Skaidrės numerio vietos rezervavimo ženklas 26"/>
          <p:cNvSpPr>
            <a:spLocks noGrp="1"/>
          </p:cNvSpPr>
          <p:nvPr>
            <p:ph type="sldNum" sz="quarter" idx="12"/>
          </p:nvPr>
        </p:nvSpPr>
        <p:spPr/>
        <p:txBody>
          <a:bodyPr/>
          <a:lstStyle>
            <a:lvl1pPr>
              <a:defRPr>
                <a:solidFill>
                  <a:srgbClr val="FFFFFF"/>
                </a:solidFill>
              </a:defRPr>
            </a:lvl1pPr>
            <a:extLst/>
          </a:lstStyle>
          <a:p>
            <a:fld id="{4C8E771F-1278-4B33-A84F-7C40BAA491E2}" type="slidenum">
              <a:rPr lang="lt-LT" smtClean="0"/>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lstStyle>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extLst/>
          </a:lstStyle>
          <a:p>
            <a:fld id="{D0E64BE0-AD79-4CDD-BD51-00B9F2132666}" type="datetimeFigureOut">
              <a:rPr lang="lt-LT" smtClean="0"/>
              <a:pPr/>
              <a:t>2012.12.19</a:t>
            </a:fld>
            <a:endParaRPr lang="lt-LT"/>
          </a:p>
        </p:txBody>
      </p:sp>
      <p:sp>
        <p:nvSpPr>
          <p:cNvPr id="5" name="Poraštės vietos rezervavimo ženklas 4"/>
          <p:cNvSpPr>
            <a:spLocks noGrp="1"/>
          </p:cNvSpPr>
          <p:nvPr>
            <p:ph type="ftr" sz="quarter" idx="11"/>
          </p:nvPr>
        </p:nvSpPr>
        <p:spPr/>
        <p:txBody>
          <a:bodyPr/>
          <a:lstStyle>
            <a:extLst/>
          </a:lstStyle>
          <a:p>
            <a:endParaRPr lang="lt-LT"/>
          </a:p>
        </p:txBody>
      </p:sp>
      <p:sp>
        <p:nvSpPr>
          <p:cNvPr id="6" name="Skaidrės numerio vietos rezervavimo ženklas 5"/>
          <p:cNvSpPr>
            <a:spLocks noGrp="1"/>
          </p:cNvSpPr>
          <p:nvPr>
            <p:ph type="sldNum" sz="quarter" idx="12"/>
          </p:nvPr>
        </p:nvSpPr>
        <p:spPr/>
        <p:txBody>
          <a:bodyPr/>
          <a:lstStyle>
            <a:extLst/>
          </a:lstStyle>
          <a:p>
            <a:fld id="{4C8E771F-1278-4B33-A84F-7C40BAA491E2}" type="slidenum">
              <a:rPr lang="lt-LT" smtClean="0"/>
              <a:pPr/>
              <a:t>‹#›</a:t>
            </a:fld>
            <a:endParaRPr lang="lt-LT"/>
          </a:p>
        </p:txBody>
      </p:sp>
      <p:sp>
        <p:nvSpPr>
          <p:cNvPr id="7" name="Antraštė 6"/>
          <p:cNvSpPr>
            <a:spLocks noGrp="1"/>
          </p:cNvSpPr>
          <p:nvPr>
            <p:ph type="title"/>
          </p:nvPr>
        </p:nvSpPr>
        <p:spPr/>
        <p:txBody>
          <a:bodyPr rtlCol="0"/>
          <a:lstStyle>
            <a:extLst/>
          </a:lstStyle>
          <a:p>
            <a:r>
              <a:rPr kumimoji="0" lang="lt-LT" smtClean="0"/>
              <a:t>Spustelėkite, jei norite keisite ruoš. pav. stilių</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bg>
      <p:bgRef idx="1002">
        <a:schemeClr val="bg1"/>
      </p:bgRef>
    </p:bg>
    <p:spTree>
      <p:nvGrpSpPr>
        <p:cNvPr id="1" name=""/>
        <p:cNvGrpSpPr/>
        <p:nvPr/>
      </p:nvGrpSpPr>
      <p:grpSpPr>
        <a:xfrm>
          <a:off x="0" y="0"/>
          <a:ext cx="0" cy="0"/>
          <a:chOff x="0" y="0"/>
          <a:chExt cx="0" cy="0"/>
        </a:xfrm>
      </p:grpSpPr>
      <p:sp>
        <p:nvSpPr>
          <p:cNvPr id="2" name="Antraštė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lt-LT" smtClean="0"/>
              <a:t>Spustelėkite, jei norite keisite ruoš. pav. stilių</a:t>
            </a:r>
            <a:endParaRPr kumimoji="0" lang="en-US"/>
          </a:p>
        </p:txBody>
      </p:sp>
      <p:sp>
        <p:nvSpPr>
          <p:cNvPr id="3" name="Teksto vietos rezervavimo ženklas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lt-LT" smtClean="0"/>
              <a:t>Spustelėkite ruošinio teksto stiliams keisti</a:t>
            </a:r>
          </a:p>
        </p:txBody>
      </p:sp>
      <p:sp>
        <p:nvSpPr>
          <p:cNvPr id="4" name="Datos vietos rezervavimo ženklas 3"/>
          <p:cNvSpPr>
            <a:spLocks noGrp="1"/>
          </p:cNvSpPr>
          <p:nvPr>
            <p:ph type="dt" sz="half" idx="10"/>
          </p:nvPr>
        </p:nvSpPr>
        <p:spPr/>
        <p:txBody>
          <a:bodyPr/>
          <a:lstStyle>
            <a:extLst/>
          </a:lstStyle>
          <a:p>
            <a:fld id="{D0E64BE0-AD79-4CDD-BD51-00B9F2132666}" type="datetimeFigureOut">
              <a:rPr lang="lt-LT" smtClean="0"/>
              <a:pPr/>
              <a:t>2012.12.19</a:t>
            </a:fld>
            <a:endParaRPr lang="lt-LT"/>
          </a:p>
        </p:txBody>
      </p:sp>
      <p:sp>
        <p:nvSpPr>
          <p:cNvPr id="5" name="Poraštės vietos rezervavimo ženklas 4"/>
          <p:cNvSpPr>
            <a:spLocks noGrp="1"/>
          </p:cNvSpPr>
          <p:nvPr>
            <p:ph type="ftr" sz="quarter" idx="11"/>
          </p:nvPr>
        </p:nvSpPr>
        <p:spPr/>
        <p:txBody>
          <a:bodyPr/>
          <a:lstStyle>
            <a:extLst/>
          </a:lstStyle>
          <a:p>
            <a:endParaRPr lang="lt-LT"/>
          </a:p>
        </p:txBody>
      </p:sp>
      <p:sp>
        <p:nvSpPr>
          <p:cNvPr id="6" name="Skaidrės numerio vietos rezervavimo ženklas 5"/>
          <p:cNvSpPr>
            <a:spLocks noGrp="1"/>
          </p:cNvSpPr>
          <p:nvPr>
            <p:ph type="sldNum" sz="quarter" idx="12"/>
          </p:nvPr>
        </p:nvSpPr>
        <p:spPr/>
        <p:txBody>
          <a:bodyPr/>
          <a:lstStyle>
            <a:extLst/>
          </a:lstStyle>
          <a:p>
            <a:fld id="{4C8E771F-1278-4B33-A84F-7C40BAA491E2}" type="slidenum">
              <a:rPr lang="lt-LT" smtClean="0"/>
              <a:pPr/>
              <a:t>‹#›</a:t>
            </a:fld>
            <a:endParaRPr lang="lt-LT"/>
          </a:p>
        </p:txBody>
      </p:sp>
      <p:sp>
        <p:nvSpPr>
          <p:cNvPr id="7" name="Ševronas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Ševronas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bg>
      <p:bgRef idx="1002">
        <a:schemeClr val="bg1"/>
      </p:bgRef>
    </p:bg>
    <p:spTree>
      <p:nvGrpSpPr>
        <p:cNvPr id="1" name=""/>
        <p:cNvGrpSpPr/>
        <p:nvPr/>
      </p:nvGrpSpPr>
      <p:grpSpPr>
        <a:xfrm>
          <a:off x="0" y="0"/>
          <a:ext cx="0" cy="0"/>
          <a:chOff x="0" y="0"/>
          <a:chExt cx="0" cy="0"/>
        </a:xfrm>
      </p:grpSpPr>
      <p:sp>
        <p:nvSpPr>
          <p:cNvPr id="3" name="Turinio vietos rezervavimo ženklas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Turinio vietos rezervavimo ženklas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p:txBody>
          <a:bodyPr/>
          <a:lstStyle>
            <a:extLst/>
          </a:lstStyle>
          <a:p>
            <a:fld id="{D0E64BE0-AD79-4CDD-BD51-00B9F2132666}" type="datetimeFigureOut">
              <a:rPr lang="lt-LT" smtClean="0"/>
              <a:pPr/>
              <a:t>2012.12.19</a:t>
            </a:fld>
            <a:endParaRPr lang="lt-LT"/>
          </a:p>
        </p:txBody>
      </p:sp>
      <p:sp>
        <p:nvSpPr>
          <p:cNvPr id="6" name="Poraštės vietos rezervavimo ženklas 5"/>
          <p:cNvSpPr>
            <a:spLocks noGrp="1"/>
          </p:cNvSpPr>
          <p:nvPr>
            <p:ph type="ftr" sz="quarter" idx="11"/>
          </p:nvPr>
        </p:nvSpPr>
        <p:spPr/>
        <p:txBody>
          <a:bodyPr/>
          <a:lstStyle>
            <a:extLst/>
          </a:lstStyle>
          <a:p>
            <a:endParaRPr lang="lt-LT"/>
          </a:p>
        </p:txBody>
      </p:sp>
      <p:sp>
        <p:nvSpPr>
          <p:cNvPr id="7" name="Skaidrės numerio vietos rezervavimo ženklas 6"/>
          <p:cNvSpPr>
            <a:spLocks noGrp="1"/>
          </p:cNvSpPr>
          <p:nvPr>
            <p:ph type="sldNum" sz="quarter" idx="12"/>
          </p:nvPr>
        </p:nvSpPr>
        <p:spPr/>
        <p:txBody>
          <a:bodyPr/>
          <a:lstStyle>
            <a:extLst/>
          </a:lstStyle>
          <a:p>
            <a:fld id="{4C8E771F-1278-4B33-A84F-7C40BAA491E2}" type="slidenum">
              <a:rPr lang="lt-LT" smtClean="0"/>
              <a:pPr/>
              <a:t>‹#›</a:t>
            </a:fld>
            <a:endParaRPr lang="lt-LT"/>
          </a:p>
        </p:txBody>
      </p:sp>
      <p:sp>
        <p:nvSpPr>
          <p:cNvPr id="8" name="Antraštė 7"/>
          <p:cNvSpPr>
            <a:spLocks noGrp="1"/>
          </p:cNvSpPr>
          <p:nvPr>
            <p:ph type="title"/>
          </p:nvPr>
        </p:nvSpPr>
        <p:spPr/>
        <p:txBody>
          <a:bodyPr rtlCol="0"/>
          <a:lstStyle>
            <a:extLst/>
          </a:lstStyle>
          <a:p>
            <a:r>
              <a:rPr kumimoji="0" lang="lt-LT" smtClean="0"/>
              <a:t>Spustelėkite, jei norite keisite ruoš. pav. stilių</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Lyginimas">
    <p:bg>
      <p:bgRef idx="1003">
        <a:schemeClr val="bg1"/>
      </p:bgRef>
    </p:bg>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8229600" cy="1143000"/>
          </a:xfrm>
        </p:spPr>
        <p:txBody>
          <a:bodyPr anchor="ctr"/>
          <a:lstStyle>
            <a:lvl1pPr>
              <a:defRPr/>
            </a:lvl1pPr>
            <a:extLst/>
          </a:lstStyle>
          <a:p>
            <a:r>
              <a:rPr kumimoji="0" lang="lt-LT" smtClean="0"/>
              <a:t>Spustelėkite, jei norite keisite ruoš. pav. stilių</a:t>
            </a:r>
            <a:endParaRPr kumimoji="0" lang="en-US"/>
          </a:p>
        </p:txBody>
      </p:sp>
      <p:sp>
        <p:nvSpPr>
          <p:cNvPr id="3" name="Teksto vietos rezervavimo ženklas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lt-LT" smtClean="0"/>
              <a:t>Spustelėkite ruošinio teksto stiliams keisti</a:t>
            </a:r>
          </a:p>
        </p:txBody>
      </p:sp>
      <p:sp>
        <p:nvSpPr>
          <p:cNvPr id="4" name="Teksto vietos rezervavimo ženklas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lt-LT" smtClean="0"/>
              <a:t>Spustelėkite ruošinio teksto stiliams keisti</a:t>
            </a:r>
          </a:p>
        </p:txBody>
      </p:sp>
      <p:sp>
        <p:nvSpPr>
          <p:cNvPr id="5" name="Turinio vietos rezervavimo ženklas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6" name="Turinio vietos rezervavimo ženklas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7" name="Datos vietos rezervavimo ženklas 6"/>
          <p:cNvSpPr>
            <a:spLocks noGrp="1"/>
          </p:cNvSpPr>
          <p:nvPr>
            <p:ph type="dt" sz="half" idx="10"/>
          </p:nvPr>
        </p:nvSpPr>
        <p:spPr/>
        <p:txBody>
          <a:bodyPr/>
          <a:lstStyle>
            <a:extLst/>
          </a:lstStyle>
          <a:p>
            <a:fld id="{D0E64BE0-AD79-4CDD-BD51-00B9F2132666}" type="datetimeFigureOut">
              <a:rPr lang="lt-LT" smtClean="0"/>
              <a:pPr/>
              <a:t>2012.12.19</a:t>
            </a:fld>
            <a:endParaRPr lang="lt-LT"/>
          </a:p>
        </p:txBody>
      </p:sp>
      <p:sp>
        <p:nvSpPr>
          <p:cNvPr id="8" name="Poraštės vietos rezervavimo ženklas 7"/>
          <p:cNvSpPr>
            <a:spLocks noGrp="1"/>
          </p:cNvSpPr>
          <p:nvPr>
            <p:ph type="ftr" sz="quarter" idx="11"/>
          </p:nvPr>
        </p:nvSpPr>
        <p:spPr/>
        <p:txBody>
          <a:bodyPr/>
          <a:lstStyle>
            <a:extLst/>
          </a:lstStyle>
          <a:p>
            <a:endParaRPr lang="lt-LT"/>
          </a:p>
        </p:txBody>
      </p:sp>
      <p:sp>
        <p:nvSpPr>
          <p:cNvPr id="9" name="Skaidrės numerio vietos rezervavimo ženklas 8"/>
          <p:cNvSpPr>
            <a:spLocks noGrp="1"/>
          </p:cNvSpPr>
          <p:nvPr>
            <p:ph type="sldNum" sz="quarter" idx="12"/>
          </p:nvPr>
        </p:nvSpPr>
        <p:spPr/>
        <p:txBody>
          <a:bodyPr/>
          <a:lstStyle>
            <a:extLst/>
          </a:lstStyle>
          <a:p>
            <a:fld id="{4C8E771F-1278-4B33-A84F-7C40BAA491E2}" type="slidenum">
              <a:rPr lang="lt-LT" smtClean="0"/>
              <a:pPr/>
              <a:t>‹#›</a:t>
            </a:fld>
            <a:endParaRPr lang="lt-LT"/>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bg>
      <p:bgRef idx="1002">
        <a:schemeClr val="bg1"/>
      </p:bgRef>
    </p:bg>
    <p:spTree>
      <p:nvGrpSpPr>
        <p:cNvPr id="1" name=""/>
        <p:cNvGrpSpPr/>
        <p:nvPr/>
      </p:nvGrpSpPr>
      <p:grpSpPr>
        <a:xfrm>
          <a:off x="0" y="0"/>
          <a:ext cx="0" cy="0"/>
          <a:chOff x="0" y="0"/>
          <a:chExt cx="0" cy="0"/>
        </a:xfrm>
      </p:grpSpPr>
      <p:sp>
        <p:nvSpPr>
          <p:cNvPr id="3" name="Datos vietos rezervavimo ženklas 2"/>
          <p:cNvSpPr>
            <a:spLocks noGrp="1"/>
          </p:cNvSpPr>
          <p:nvPr>
            <p:ph type="dt" sz="half" idx="10"/>
          </p:nvPr>
        </p:nvSpPr>
        <p:spPr/>
        <p:txBody>
          <a:bodyPr/>
          <a:lstStyle>
            <a:extLst/>
          </a:lstStyle>
          <a:p>
            <a:fld id="{D0E64BE0-AD79-4CDD-BD51-00B9F2132666}" type="datetimeFigureOut">
              <a:rPr lang="lt-LT" smtClean="0"/>
              <a:pPr/>
              <a:t>2012.12.19</a:t>
            </a:fld>
            <a:endParaRPr lang="lt-LT"/>
          </a:p>
        </p:txBody>
      </p:sp>
      <p:sp>
        <p:nvSpPr>
          <p:cNvPr id="4" name="Poraštės vietos rezervavimo ženklas 3"/>
          <p:cNvSpPr>
            <a:spLocks noGrp="1"/>
          </p:cNvSpPr>
          <p:nvPr>
            <p:ph type="ftr" sz="quarter" idx="11"/>
          </p:nvPr>
        </p:nvSpPr>
        <p:spPr/>
        <p:txBody>
          <a:bodyPr/>
          <a:lstStyle>
            <a:extLst/>
          </a:lstStyle>
          <a:p>
            <a:endParaRPr lang="lt-LT"/>
          </a:p>
        </p:txBody>
      </p:sp>
      <p:sp>
        <p:nvSpPr>
          <p:cNvPr id="5" name="Skaidrės numerio vietos rezervavimo ženklas 4"/>
          <p:cNvSpPr>
            <a:spLocks noGrp="1"/>
          </p:cNvSpPr>
          <p:nvPr>
            <p:ph type="sldNum" sz="quarter" idx="12"/>
          </p:nvPr>
        </p:nvSpPr>
        <p:spPr/>
        <p:txBody>
          <a:bodyPr/>
          <a:lstStyle>
            <a:extLst/>
          </a:lstStyle>
          <a:p>
            <a:fld id="{4C8E771F-1278-4B33-A84F-7C40BAA491E2}" type="slidenum">
              <a:rPr lang="lt-LT" smtClean="0"/>
              <a:pPr/>
              <a:t>‹#›</a:t>
            </a:fld>
            <a:endParaRPr lang="lt-LT"/>
          </a:p>
        </p:txBody>
      </p:sp>
      <p:sp>
        <p:nvSpPr>
          <p:cNvPr id="6" name="Antraštė 5"/>
          <p:cNvSpPr>
            <a:spLocks noGrp="1"/>
          </p:cNvSpPr>
          <p:nvPr>
            <p:ph type="title"/>
          </p:nvPr>
        </p:nvSpPr>
        <p:spPr/>
        <p:txBody>
          <a:bodyPr rtlCol="0"/>
          <a:lstStyle>
            <a:extLst/>
          </a:lstStyle>
          <a:p>
            <a:r>
              <a:rPr kumimoji="0" lang="lt-LT" smtClean="0"/>
              <a:t>Spustelėkite, jei norite keisite ruoš. pav. stilių</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extLst/>
          </a:lstStyle>
          <a:p>
            <a:fld id="{D0E64BE0-AD79-4CDD-BD51-00B9F2132666}" type="datetimeFigureOut">
              <a:rPr lang="lt-LT" smtClean="0"/>
              <a:pPr/>
              <a:t>2012.12.19</a:t>
            </a:fld>
            <a:endParaRPr lang="lt-LT"/>
          </a:p>
        </p:txBody>
      </p:sp>
      <p:sp>
        <p:nvSpPr>
          <p:cNvPr id="3" name="Poraštės vietos rezervavimo ženklas 2"/>
          <p:cNvSpPr>
            <a:spLocks noGrp="1"/>
          </p:cNvSpPr>
          <p:nvPr>
            <p:ph type="ftr" sz="quarter" idx="11"/>
          </p:nvPr>
        </p:nvSpPr>
        <p:spPr/>
        <p:txBody>
          <a:bodyPr/>
          <a:lstStyle>
            <a:extLst/>
          </a:lstStyle>
          <a:p>
            <a:endParaRPr lang="lt-LT"/>
          </a:p>
        </p:txBody>
      </p:sp>
      <p:sp>
        <p:nvSpPr>
          <p:cNvPr id="4" name="Skaidrės numerio vietos rezervavimo ženklas 3"/>
          <p:cNvSpPr>
            <a:spLocks noGrp="1"/>
          </p:cNvSpPr>
          <p:nvPr>
            <p:ph type="sldNum" sz="quarter" idx="12"/>
          </p:nvPr>
        </p:nvSpPr>
        <p:spPr/>
        <p:txBody>
          <a:bodyPr/>
          <a:lstStyle>
            <a:extLst/>
          </a:lstStyle>
          <a:p>
            <a:fld id="{4C8E771F-1278-4B33-A84F-7C40BAA491E2}"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urinys ir antraštė">
    <p:bg>
      <p:bgRef idx="1003">
        <a:schemeClr val="bg1"/>
      </p:bgRef>
    </p:bg>
    <p:spTree>
      <p:nvGrpSpPr>
        <p:cNvPr id="1" name=""/>
        <p:cNvGrpSpPr/>
        <p:nvPr/>
      </p:nvGrpSpPr>
      <p:grpSpPr>
        <a:xfrm>
          <a:off x="0" y="0"/>
          <a:ext cx="0" cy="0"/>
          <a:chOff x="0" y="0"/>
          <a:chExt cx="0" cy="0"/>
        </a:xfrm>
      </p:grpSpPr>
      <p:sp>
        <p:nvSpPr>
          <p:cNvPr id="2" name="Antraštė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lt-LT" smtClean="0"/>
              <a:t>Spustelėkite, jei norite keisite ruoš. pav. stilių</a:t>
            </a:r>
            <a:endParaRPr kumimoji="0" lang="en-US"/>
          </a:p>
        </p:txBody>
      </p:sp>
      <p:sp>
        <p:nvSpPr>
          <p:cNvPr id="3" name="Teksto vietos rezervavimo ženklas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lt-LT" smtClean="0"/>
              <a:t>Spustelėkite ruošinio teksto stiliams keisti</a:t>
            </a:r>
          </a:p>
        </p:txBody>
      </p:sp>
      <p:sp>
        <p:nvSpPr>
          <p:cNvPr id="4" name="Turinio vietos rezervavimo ženklas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a:xfrm>
            <a:off x="6727032" y="6407944"/>
            <a:ext cx="1920240" cy="365760"/>
          </a:xfrm>
        </p:spPr>
        <p:txBody>
          <a:bodyPr/>
          <a:lstStyle>
            <a:extLst/>
          </a:lstStyle>
          <a:p>
            <a:fld id="{D0E64BE0-AD79-4CDD-BD51-00B9F2132666}" type="datetimeFigureOut">
              <a:rPr lang="lt-LT" smtClean="0"/>
              <a:pPr/>
              <a:t>2012.12.19</a:t>
            </a:fld>
            <a:endParaRPr lang="lt-LT"/>
          </a:p>
        </p:txBody>
      </p:sp>
      <p:sp>
        <p:nvSpPr>
          <p:cNvPr id="6" name="Poraštės vietos rezervavimo ženklas 5"/>
          <p:cNvSpPr>
            <a:spLocks noGrp="1"/>
          </p:cNvSpPr>
          <p:nvPr>
            <p:ph type="ftr" sz="quarter" idx="11"/>
          </p:nvPr>
        </p:nvSpPr>
        <p:spPr/>
        <p:txBody>
          <a:bodyPr/>
          <a:lstStyle>
            <a:extLst/>
          </a:lstStyle>
          <a:p>
            <a:endParaRPr lang="lt-LT"/>
          </a:p>
        </p:txBody>
      </p:sp>
      <p:sp>
        <p:nvSpPr>
          <p:cNvPr id="7" name="Skaidrės numerio vietos rezervavimo ženklas 6"/>
          <p:cNvSpPr>
            <a:spLocks noGrp="1"/>
          </p:cNvSpPr>
          <p:nvPr>
            <p:ph type="sldNum" sz="quarter" idx="12"/>
          </p:nvPr>
        </p:nvSpPr>
        <p:spPr/>
        <p:txBody>
          <a:bodyPr/>
          <a:lstStyle>
            <a:extLst/>
          </a:lstStyle>
          <a:p>
            <a:fld id="{4C8E771F-1278-4B33-A84F-7C40BAA491E2}" type="slidenum">
              <a:rPr lang="lt-LT" smtClean="0"/>
              <a:pPr/>
              <a:t>‹#›</a:t>
            </a:fld>
            <a:endParaRPr lang="lt-L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bg>
      <p:bgRef idx="1002">
        <a:schemeClr val="bg1"/>
      </p:bgRef>
    </p:bg>
    <p:spTree>
      <p:nvGrpSpPr>
        <p:cNvPr id="1" name=""/>
        <p:cNvGrpSpPr/>
        <p:nvPr/>
      </p:nvGrpSpPr>
      <p:grpSpPr>
        <a:xfrm>
          <a:off x="0" y="0"/>
          <a:ext cx="0" cy="0"/>
          <a:chOff x="0" y="0"/>
          <a:chExt cx="0" cy="0"/>
        </a:xfrm>
      </p:grpSpPr>
      <p:sp>
        <p:nvSpPr>
          <p:cNvPr id="4" name="Teksto vietos rezervavimo ženklas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lt-LT" smtClean="0"/>
              <a:t>Spustelėkite ruošinio teksto stiliams keisti</a:t>
            </a:r>
          </a:p>
        </p:txBody>
      </p:sp>
      <p:sp>
        <p:nvSpPr>
          <p:cNvPr id="3" name="Paveikslėlio vietos rezervavimo ženklas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lt-LT" smtClean="0"/>
              <a:t>Spustelėkite piktogramą, jei norite įtraukti paveikslėlį</a:t>
            </a:r>
            <a:endParaRPr kumimoji="0" lang="en-US" dirty="0"/>
          </a:p>
        </p:txBody>
      </p:sp>
      <p:sp>
        <p:nvSpPr>
          <p:cNvPr id="5" name="Datos vietos rezervavimo ženklas 4"/>
          <p:cNvSpPr>
            <a:spLocks noGrp="1"/>
          </p:cNvSpPr>
          <p:nvPr>
            <p:ph type="dt" sz="half" idx="10"/>
          </p:nvPr>
        </p:nvSpPr>
        <p:spPr/>
        <p:txBody>
          <a:bodyPr/>
          <a:lstStyle>
            <a:lvl1pPr>
              <a:defRPr>
                <a:solidFill>
                  <a:schemeClr val="tx1"/>
                </a:solidFill>
              </a:defRPr>
            </a:lvl1pPr>
            <a:extLst/>
          </a:lstStyle>
          <a:p>
            <a:fld id="{D0E64BE0-AD79-4CDD-BD51-00B9F2132666}" type="datetimeFigureOut">
              <a:rPr lang="lt-LT" smtClean="0"/>
              <a:pPr/>
              <a:t>2012.12.19</a:t>
            </a:fld>
            <a:endParaRPr lang="lt-LT"/>
          </a:p>
        </p:txBody>
      </p:sp>
      <p:sp>
        <p:nvSpPr>
          <p:cNvPr id="6" name="Poraštės vietos rezervavimo ženklas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lt-LT"/>
          </a:p>
        </p:txBody>
      </p:sp>
      <p:sp>
        <p:nvSpPr>
          <p:cNvPr id="7" name="Skaidrės numerio vietos rezervavimo ženklas 6"/>
          <p:cNvSpPr>
            <a:spLocks noGrp="1"/>
          </p:cNvSpPr>
          <p:nvPr>
            <p:ph type="sldNum" sz="quarter" idx="12"/>
          </p:nvPr>
        </p:nvSpPr>
        <p:spPr/>
        <p:txBody>
          <a:bodyPr/>
          <a:lstStyle>
            <a:lvl1pPr>
              <a:defRPr>
                <a:solidFill>
                  <a:schemeClr val="tx1"/>
                </a:solidFill>
              </a:defRPr>
            </a:lvl1pPr>
            <a:extLst/>
          </a:lstStyle>
          <a:p>
            <a:fld id="{4C8E771F-1278-4B33-A84F-7C40BAA491E2}" type="slidenum">
              <a:rPr lang="lt-LT" smtClean="0"/>
              <a:pPr/>
              <a:t>‹#›</a:t>
            </a:fld>
            <a:endParaRPr lang="lt-LT"/>
          </a:p>
        </p:txBody>
      </p:sp>
      <p:sp>
        <p:nvSpPr>
          <p:cNvPr id="2" name="Antraštė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lt-LT" smtClean="0"/>
              <a:t>Spustelėkite, jei norite keisite ruoš. pav. stilių</a:t>
            </a:r>
            <a:endParaRPr kumimoji="0" lang="en-US"/>
          </a:p>
        </p:txBody>
      </p:sp>
      <p:sp>
        <p:nvSpPr>
          <p:cNvPr id="8" name="Laisva forma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Laisva forma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Statusis trikampis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Tiesioji jungtis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Ševronas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Ševronas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extLst/>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a:xfrm>
            <a:off x="457200" y="1481329"/>
            <a:ext cx="8229600" cy="4386071"/>
          </a:xfrm>
        </p:spPr>
        <p:txBody>
          <a:bodyPr vert="eaVert"/>
          <a:lstStyle>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extLst/>
          </a:lstStyle>
          <a:p>
            <a:fld id="{D0E64BE0-AD79-4CDD-BD51-00B9F2132666}" type="datetimeFigureOut">
              <a:rPr lang="lt-LT" smtClean="0"/>
              <a:pPr/>
              <a:t>2012.12.19</a:t>
            </a:fld>
            <a:endParaRPr lang="lt-LT"/>
          </a:p>
        </p:txBody>
      </p:sp>
      <p:sp>
        <p:nvSpPr>
          <p:cNvPr id="5" name="Poraštės vietos rezervavimo ženklas 4"/>
          <p:cNvSpPr>
            <a:spLocks noGrp="1"/>
          </p:cNvSpPr>
          <p:nvPr>
            <p:ph type="ftr" sz="quarter" idx="11"/>
          </p:nvPr>
        </p:nvSpPr>
        <p:spPr/>
        <p:txBody>
          <a:bodyPr/>
          <a:lstStyle>
            <a:extLst/>
          </a:lstStyle>
          <a:p>
            <a:endParaRPr lang="lt-LT"/>
          </a:p>
        </p:txBody>
      </p:sp>
      <p:sp>
        <p:nvSpPr>
          <p:cNvPr id="6" name="Skaidrės numerio vietos rezervavimo ženklas 5"/>
          <p:cNvSpPr>
            <a:spLocks noGrp="1"/>
          </p:cNvSpPr>
          <p:nvPr>
            <p:ph type="sldNum" sz="quarter" idx="12"/>
          </p:nvPr>
        </p:nvSpPr>
        <p:spPr/>
        <p:txBody>
          <a:bodyPr/>
          <a:lstStyle>
            <a:extLst/>
          </a:lstStyle>
          <a:p>
            <a:fld id="{4C8E771F-1278-4B33-A84F-7C40BAA491E2}"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844013" y="274640"/>
            <a:ext cx="1777470" cy="5592761"/>
          </a:xfrm>
        </p:spPr>
        <p:txBody>
          <a:bodyPr vert="eaVert"/>
          <a:lstStyle>
            <a:extLst/>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a:xfrm>
            <a:off x="457200" y="274641"/>
            <a:ext cx="6324600" cy="5592760"/>
          </a:xfrm>
        </p:spPr>
        <p:txBody>
          <a:bodyPr vert="eaVert"/>
          <a:lstStyle>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extLst/>
          </a:lstStyle>
          <a:p>
            <a:fld id="{D0E64BE0-AD79-4CDD-BD51-00B9F2132666}" type="datetimeFigureOut">
              <a:rPr lang="lt-LT" smtClean="0"/>
              <a:pPr/>
              <a:t>2012.12.19</a:t>
            </a:fld>
            <a:endParaRPr lang="lt-LT"/>
          </a:p>
        </p:txBody>
      </p:sp>
      <p:sp>
        <p:nvSpPr>
          <p:cNvPr id="5" name="Poraštės vietos rezervavimo ženklas 4"/>
          <p:cNvSpPr>
            <a:spLocks noGrp="1"/>
          </p:cNvSpPr>
          <p:nvPr>
            <p:ph type="ftr" sz="quarter" idx="11"/>
          </p:nvPr>
        </p:nvSpPr>
        <p:spPr/>
        <p:txBody>
          <a:bodyPr/>
          <a:lstStyle>
            <a:extLst/>
          </a:lstStyle>
          <a:p>
            <a:endParaRPr lang="lt-LT"/>
          </a:p>
        </p:txBody>
      </p:sp>
      <p:sp>
        <p:nvSpPr>
          <p:cNvPr id="6" name="Skaidrės numerio vietos rezervavimo ženklas 5"/>
          <p:cNvSpPr>
            <a:spLocks noGrp="1"/>
          </p:cNvSpPr>
          <p:nvPr>
            <p:ph type="sldNum" sz="quarter" idx="12"/>
          </p:nvPr>
        </p:nvSpPr>
        <p:spPr/>
        <p:txBody>
          <a:bodyPr/>
          <a:lstStyle>
            <a:extLst/>
          </a:lstStyle>
          <a:p>
            <a:fld id="{4C8E771F-1278-4B33-A84F-7C40BAA491E2}"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Laisva forma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Laisva forma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Statusis trikampis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Tiesioji jungtis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Pavadinimo vietos rezervavimo ženklas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lt-LT" smtClean="0"/>
              <a:t>Spustelėkite, jei norite keisite ruoš. pav. stilių</a:t>
            </a:r>
            <a:endParaRPr kumimoji="0" lang="en-US"/>
          </a:p>
        </p:txBody>
      </p:sp>
      <p:sp>
        <p:nvSpPr>
          <p:cNvPr id="30" name="Teksto vietos rezervavimo ženklas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lt-LT" smtClean="0"/>
              <a:t>Spustelėkite ruošinio teksto stiliams keisti</a:t>
            </a:r>
          </a:p>
          <a:p>
            <a:pPr lvl="1" eaLnBrk="1" latinLnBrk="0" hangingPunct="1"/>
            <a:r>
              <a:rPr kumimoji="0" lang="lt-LT" smtClean="0"/>
              <a:t>Antras lygmuo</a:t>
            </a:r>
          </a:p>
          <a:p>
            <a:pPr lvl="2" eaLnBrk="1" latinLnBrk="0" hangingPunct="1"/>
            <a:r>
              <a:rPr kumimoji="0" lang="lt-LT" smtClean="0"/>
              <a:t>Trečias lygmuo</a:t>
            </a:r>
          </a:p>
          <a:p>
            <a:pPr lvl="3" eaLnBrk="1" latinLnBrk="0" hangingPunct="1"/>
            <a:r>
              <a:rPr kumimoji="0" lang="lt-LT" smtClean="0"/>
              <a:t>Ketvirtas lygmuo</a:t>
            </a:r>
          </a:p>
          <a:p>
            <a:pPr lvl="4" eaLnBrk="1" latinLnBrk="0" hangingPunct="1"/>
            <a:r>
              <a:rPr kumimoji="0" lang="lt-LT" smtClean="0"/>
              <a:t>Penktas lygmuo</a:t>
            </a:r>
            <a:endParaRPr kumimoji="0" lang="en-US"/>
          </a:p>
        </p:txBody>
      </p:sp>
      <p:sp>
        <p:nvSpPr>
          <p:cNvPr id="10" name="Datos vietos rezervavimo ženklas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0E64BE0-AD79-4CDD-BD51-00B9F2132666}" type="datetimeFigureOut">
              <a:rPr lang="lt-LT" smtClean="0"/>
              <a:pPr/>
              <a:t>2012.12.19</a:t>
            </a:fld>
            <a:endParaRPr lang="lt-LT"/>
          </a:p>
        </p:txBody>
      </p:sp>
      <p:sp>
        <p:nvSpPr>
          <p:cNvPr id="22" name="Poraštės vietos rezervavimo ženklas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lt-LT"/>
          </a:p>
        </p:txBody>
      </p:sp>
      <p:sp>
        <p:nvSpPr>
          <p:cNvPr id="18" name="Skaidrės numerio vietos rezervavimo ženklas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4C8E771F-1278-4B33-A84F-7C40BAA491E2}" type="slidenum">
              <a:rPr lang="lt-LT" smtClean="0"/>
              <a:pPr/>
              <a:t>‹#›</a:t>
            </a:fld>
            <a:endParaRPr lang="lt-LT"/>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lt.wikipedia.org/wiki/1463" TargetMode="External"/><Relationship Id="rId2" Type="http://schemas.openxmlformats.org/officeDocument/2006/relationships/hyperlink" Target="http://lt.wikipedia.org/wiki/1392"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p:txBody>
          <a:bodyPr>
            <a:normAutofit/>
          </a:bodyPr>
          <a:lstStyle/>
          <a:p>
            <a:r>
              <a:rPr lang="lt-LT" sz="7200" b="1" dirty="0">
                <a:latin typeface="Arial" pitchFamily="34" charset="0"/>
                <a:cs typeface="Arial" pitchFamily="34" charset="0"/>
              </a:rPr>
              <a:t>Viduramžiai</a:t>
            </a:r>
            <a:endParaRPr lang="lt-LT" sz="7200" dirty="0">
              <a:latin typeface="Arial" pitchFamily="34" charset="0"/>
              <a:cs typeface="Arial" pitchFamily="34" charset="0"/>
            </a:endParaRPr>
          </a:p>
        </p:txBody>
      </p:sp>
      <p:sp>
        <p:nvSpPr>
          <p:cNvPr id="3" name="Paantraštė 2"/>
          <p:cNvSpPr>
            <a:spLocks noGrp="1"/>
          </p:cNvSpPr>
          <p:nvPr>
            <p:ph type="subTitle" idx="1"/>
          </p:nvPr>
        </p:nvSpPr>
        <p:spPr/>
        <p:txBody>
          <a:bodyPr>
            <a:normAutofit fontScale="85000" lnSpcReduction="20000"/>
          </a:bodyPr>
          <a:lstStyle/>
          <a:p>
            <a:r>
              <a:rPr lang="lt-LT" sz="1800" dirty="0" err="1" smtClean="0">
                <a:latin typeface="Arial" pitchFamily="34" charset="0"/>
                <a:cs typeface="Arial" pitchFamily="34" charset="0"/>
              </a:rPr>
              <a:t>Ineta</a:t>
            </a:r>
            <a:r>
              <a:rPr lang="lt-LT" sz="1800" dirty="0" smtClean="0">
                <a:latin typeface="Arial" pitchFamily="34" charset="0"/>
                <a:cs typeface="Arial" pitchFamily="34" charset="0"/>
              </a:rPr>
              <a:t> </a:t>
            </a:r>
            <a:r>
              <a:rPr lang="lt-LT" sz="1800" dirty="0" err="1" smtClean="0">
                <a:latin typeface="Arial" pitchFamily="34" charset="0"/>
                <a:cs typeface="Arial" pitchFamily="34" charset="0"/>
              </a:rPr>
              <a:t>Larinaitė</a:t>
            </a:r>
            <a:r>
              <a:rPr lang="lt-LT" sz="1800" dirty="0" smtClean="0">
                <a:latin typeface="Arial" pitchFamily="34" charset="0"/>
                <a:cs typeface="Arial" pitchFamily="34" charset="0"/>
              </a:rPr>
              <a:t> , Karolina </a:t>
            </a:r>
            <a:r>
              <a:rPr lang="lt-LT" sz="1800" dirty="0" err="1" smtClean="0">
                <a:latin typeface="Arial" pitchFamily="34" charset="0"/>
                <a:cs typeface="Arial" pitchFamily="34" charset="0"/>
              </a:rPr>
              <a:t>Buičenkaitė</a:t>
            </a:r>
            <a:r>
              <a:rPr lang="lt-LT" sz="1800" dirty="0" smtClean="0">
                <a:latin typeface="Arial" pitchFamily="34" charset="0"/>
                <a:cs typeface="Arial" pitchFamily="34" charset="0"/>
              </a:rPr>
              <a:t> , Veronika </a:t>
            </a:r>
            <a:r>
              <a:rPr lang="lt-LT" sz="1800" dirty="0" err="1" smtClean="0">
                <a:latin typeface="Arial" pitchFamily="34" charset="0"/>
                <a:cs typeface="Arial" pitchFamily="34" charset="0"/>
              </a:rPr>
              <a:t>Biveinytė</a:t>
            </a:r>
            <a:r>
              <a:rPr lang="lt-LT" sz="1800" dirty="0" smtClean="0">
                <a:latin typeface="Arial" pitchFamily="34" charset="0"/>
                <a:cs typeface="Arial" pitchFamily="34" charset="0"/>
              </a:rPr>
              <a:t> , Aleksandra </a:t>
            </a:r>
            <a:r>
              <a:rPr lang="lt-LT" sz="1800" dirty="0" err="1" smtClean="0">
                <a:latin typeface="Arial" pitchFamily="34" charset="0"/>
                <a:cs typeface="Arial" pitchFamily="34" charset="0"/>
              </a:rPr>
              <a:t>Grigorjeva</a:t>
            </a:r>
            <a:r>
              <a:rPr lang="lt-LT" sz="1800" dirty="0" smtClean="0">
                <a:latin typeface="Arial" pitchFamily="34" charset="0"/>
                <a:cs typeface="Arial" pitchFamily="34" charset="0"/>
              </a:rPr>
              <a:t> , Augustas </a:t>
            </a:r>
            <a:r>
              <a:rPr lang="lt-LT" sz="1800" dirty="0" err="1" smtClean="0">
                <a:latin typeface="Arial" pitchFamily="34" charset="0"/>
                <a:cs typeface="Arial" pitchFamily="34" charset="0"/>
              </a:rPr>
              <a:t>Stunžėnas</a:t>
            </a:r>
            <a:r>
              <a:rPr lang="lt-LT" sz="1800" dirty="0" smtClean="0">
                <a:latin typeface="Arial" pitchFamily="34" charset="0"/>
                <a:cs typeface="Arial" pitchFamily="34" charset="0"/>
              </a:rPr>
              <a:t> </a:t>
            </a:r>
          </a:p>
          <a:p>
            <a:r>
              <a:rPr lang="en-US" sz="1800" dirty="0" smtClean="0">
                <a:latin typeface="Arial" pitchFamily="34" charset="0"/>
                <a:cs typeface="Arial" pitchFamily="34" charset="0"/>
              </a:rPr>
              <a:t>1A</a:t>
            </a:r>
            <a:r>
              <a:rPr lang="lt-LT" sz="1800" dirty="0" smtClean="0">
                <a:latin typeface="Arial" pitchFamily="34" charset="0"/>
                <a:cs typeface="Arial" pitchFamily="34" charset="0"/>
              </a:rPr>
              <a:t> klasė</a:t>
            </a:r>
            <a:endParaRPr lang="en-US" sz="1800" dirty="0" smtClean="0">
              <a:latin typeface="Arial" pitchFamily="34" charset="0"/>
              <a:cs typeface="Arial" pitchFamily="34" charset="0"/>
            </a:endParaRPr>
          </a:p>
          <a:p>
            <a:endParaRPr lang="en-US" sz="1800" dirty="0">
              <a:latin typeface="Arial" pitchFamily="34" charset="0"/>
              <a:cs typeface="Arial" pitchFamily="34" charset="0"/>
            </a:endParaRPr>
          </a:p>
          <a:p>
            <a:r>
              <a:rPr lang="en-US" sz="1800" dirty="0" smtClean="0">
                <a:latin typeface="Arial" pitchFamily="34" charset="0"/>
                <a:cs typeface="Arial" pitchFamily="34" charset="0"/>
              </a:rPr>
              <a:t>2012-12-12</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467544" y="836712"/>
            <a:ext cx="8352928" cy="4042326"/>
          </a:xfrm>
          <a:prstGeom prst="rect">
            <a:avLst/>
          </a:prstGeom>
        </p:spPr>
        <p:txBody>
          <a:bodyPr wrap="square">
            <a:spAutoFit/>
          </a:bodyPr>
          <a:lstStyle/>
          <a:p>
            <a:r>
              <a:rPr lang="lt-LT" sz="4000" b="1" dirty="0">
                <a:latin typeface="Arial" pitchFamily="34" charset="0"/>
                <a:cs typeface="Arial" pitchFamily="34" charset="0"/>
              </a:rPr>
              <a:t>Viduramžiai-</a:t>
            </a:r>
            <a:r>
              <a:rPr lang="lt-LT" sz="3600" b="1" dirty="0"/>
              <a:t> istorijos laikotarpis nuo senovės miestų kaip iki naujųjų laikų, apimantis V a. pabaigą- XV a. Jų pradžia laikomi 476m., kuomet žlugo Vakarų Romos imperija, o pabaiga- Didieji  geografiniai atradimai, </a:t>
            </a:r>
            <a:r>
              <a:rPr lang="lt-LT" sz="3600" b="1" dirty="0" smtClean="0"/>
              <a:t>Renesansas </a:t>
            </a:r>
            <a:r>
              <a:rPr lang="lt-LT" sz="3600" b="1" dirty="0"/>
              <a:t>ir Reformacija. </a:t>
            </a:r>
            <a:endParaRPr lang="lt-LT" sz="3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899592" y="1196753"/>
            <a:ext cx="6840760" cy="5324535"/>
          </a:xfrm>
          <a:prstGeom prst="rect">
            <a:avLst/>
          </a:prstGeom>
        </p:spPr>
        <p:txBody>
          <a:bodyPr wrap="square">
            <a:spAutoFit/>
          </a:bodyPr>
          <a:lstStyle/>
          <a:p>
            <a:r>
              <a:rPr lang="lt-LT" sz="2000" dirty="0" smtClean="0"/>
              <a:t>Pirmasis </a:t>
            </a:r>
            <a:r>
              <a:rPr lang="lt-LT" sz="2000" dirty="0"/>
              <a:t>Viduramžių sąvoką pavartojo italų </a:t>
            </a:r>
            <a:r>
              <a:rPr lang="lt-LT" sz="2000" dirty="0" smtClean="0"/>
              <a:t>Renesanso humanistas Flavijus </a:t>
            </a:r>
            <a:r>
              <a:rPr lang="lt-LT" sz="2000" dirty="0" err="1"/>
              <a:t>Biondo</a:t>
            </a:r>
            <a:r>
              <a:rPr lang="lt-LT" sz="2000" dirty="0"/>
              <a:t> </a:t>
            </a:r>
            <a:r>
              <a:rPr lang="lt-LT" sz="2000" dirty="0" smtClean="0"/>
              <a:t>(</a:t>
            </a:r>
            <a:r>
              <a:rPr lang="lt-LT" sz="2000" i="1" dirty="0" smtClean="0"/>
              <a:t>lot.</a:t>
            </a:r>
            <a:r>
              <a:rPr lang="lt-LT" sz="2000" i="1" dirty="0"/>
              <a:t> </a:t>
            </a:r>
            <a:r>
              <a:rPr lang="lt-LT" sz="2000" i="1" dirty="0" err="1" smtClean="0"/>
              <a:t>Flavius</a:t>
            </a:r>
            <a:r>
              <a:rPr lang="lt-LT" sz="2000" i="1" dirty="0" smtClean="0"/>
              <a:t> </a:t>
            </a:r>
            <a:r>
              <a:rPr lang="lt-LT" sz="2000" i="1" dirty="0" err="1" smtClean="0"/>
              <a:t>Blondus</a:t>
            </a:r>
            <a:r>
              <a:rPr lang="lt-LT" sz="2000" i="1" dirty="0"/>
              <a:t> (</a:t>
            </a:r>
            <a:r>
              <a:rPr lang="lt-LT" sz="2000" i="1" dirty="0">
                <a:hlinkClick r:id="rId2" tooltip="1392"/>
              </a:rPr>
              <a:t>1392</a:t>
            </a:r>
            <a:r>
              <a:rPr lang="lt-LT" sz="2000" i="1" dirty="0"/>
              <a:t>–</a:t>
            </a:r>
            <a:r>
              <a:rPr lang="lt-LT" sz="2000" i="1" dirty="0">
                <a:hlinkClick r:id="rId3" tooltip="1463"/>
              </a:rPr>
              <a:t>1463</a:t>
            </a:r>
            <a:r>
              <a:rPr lang="lt-LT" sz="2000" dirty="0"/>
              <a:t>) veikale „</a:t>
            </a:r>
            <a:r>
              <a:rPr lang="lt-LT" sz="2000" dirty="0" err="1"/>
              <a:t>Historiarium</a:t>
            </a:r>
            <a:r>
              <a:rPr lang="lt-LT" sz="2000" dirty="0"/>
              <a:t>“ </a:t>
            </a:r>
            <a:r>
              <a:rPr lang="lt-LT" sz="2000" dirty="0" smtClean="0"/>
              <a:t>XV amžiaus viduryje</a:t>
            </a:r>
            <a:r>
              <a:rPr lang="lt-LT" sz="2000" dirty="0"/>
              <a:t>. Sąvokos populiarumas tarp jo laikmečio ir vėlesnių laikų humanistų parodo kultūrinių pokyčių nuojautą, siekį susieti save atgimstančiu </a:t>
            </a:r>
            <a:r>
              <a:rPr lang="lt-LT" sz="2000" dirty="0" smtClean="0"/>
              <a:t>Antikos</a:t>
            </a:r>
            <a:r>
              <a:rPr lang="lt-LT" sz="2000" dirty="0"/>
              <a:t> palikimu bei vidinį poreikį oponuoti tebevyraujančiai </a:t>
            </a:r>
            <a:r>
              <a:rPr lang="lt-LT" sz="2000" dirty="0" err="1" smtClean="0"/>
              <a:t>scolastinei</a:t>
            </a:r>
            <a:r>
              <a:rPr lang="lt-LT" sz="2000" dirty="0"/>
              <a:t> tradicijai. Toks neigiamas viduramžių vertinimas lėmė ir vėlesnių kartų požiūrį į šį laikotarpį kaip į barbarišką, dogmatišką, fanatišką ir visai nevaisingą metą.</a:t>
            </a:r>
          </a:p>
          <a:p>
            <a:r>
              <a:rPr lang="lt-LT" sz="2000" dirty="0"/>
              <a:t>Vėlesniais laikais, formuojantis istorijos mokslui ir galutinai įsivyraujant istorijos periodizacijai, kokią turim ir dabar, viduramžių sąvoka sąlyginai neteko to neigiamo atspalvio ir atsidūrė greta Antikos ir </a:t>
            </a:r>
            <a:r>
              <a:rPr lang="lt-LT" sz="2000" dirty="0" smtClean="0"/>
              <a:t>Naujųjų metų kaip </a:t>
            </a:r>
            <a:r>
              <a:rPr lang="lt-LT" sz="2000" dirty="0"/>
              <a:t>dar viena istorinė epocha.</a:t>
            </a:r>
          </a:p>
        </p:txBody>
      </p:sp>
      <p:sp>
        <p:nvSpPr>
          <p:cNvPr id="3" name="Stačiakampis 2"/>
          <p:cNvSpPr/>
          <p:nvPr/>
        </p:nvSpPr>
        <p:spPr>
          <a:xfrm>
            <a:off x="899592" y="404664"/>
            <a:ext cx="4561500" cy="584775"/>
          </a:xfrm>
          <a:prstGeom prst="rect">
            <a:avLst/>
          </a:prstGeom>
        </p:spPr>
        <p:txBody>
          <a:bodyPr wrap="square">
            <a:spAutoFit/>
          </a:bodyPr>
          <a:lstStyle/>
          <a:p>
            <a:r>
              <a:rPr lang="lt-LT" sz="3200" b="1" dirty="0">
                <a:latin typeface="Arial" pitchFamily="34" charset="0"/>
                <a:cs typeface="Arial" pitchFamily="34" charset="0"/>
              </a:rPr>
              <a:t>Sąvokos raida</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467544" y="836712"/>
            <a:ext cx="6120680" cy="523220"/>
          </a:xfrm>
          <a:prstGeom prst="rect">
            <a:avLst/>
          </a:prstGeom>
        </p:spPr>
        <p:txBody>
          <a:bodyPr wrap="square">
            <a:spAutoFit/>
          </a:bodyPr>
          <a:lstStyle/>
          <a:p>
            <a:r>
              <a:rPr lang="lt-LT" sz="2800" b="1" dirty="0">
                <a:latin typeface="Arial" pitchFamily="34" charset="0"/>
                <a:cs typeface="Arial" pitchFamily="34" charset="0"/>
              </a:rPr>
              <a:t>Svarbiausi Viduramžių bruožai :</a:t>
            </a:r>
            <a:endParaRPr lang="lt-LT" sz="2800" dirty="0">
              <a:latin typeface="Arial" pitchFamily="34" charset="0"/>
              <a:cs typeface="Arial" pitchFamily="34" charset="0"/>
            </a:endParaRPr>
          </a:p>
        </p:txBody>
      </p:sp>
      <p:graphicFrame>
        <p:nvGraphicFramePr>
          <p:cNvPr id="3" name="Diagrama 2"/>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urinio vietos rezervavimo ženklas 3"/>
          <p:cNvGraphicFramePr>
            <a:graphicFrameLocks noGrp="1"/>
          </p:cNvGraphicFramePr>
          <p:nvPr>
            <p:ph idx="1"/>
          </p:nvPr>
        </p:nvGraphicFramePr>
        <p:xfrm>
          <a:off x="518864"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Antraštė 1"/>
          <p:cNvSpPr>
            <a:spLocks noGrp="1"/>
          </p:cNvSpPr>
          <p:nvPr>
            <p:ph type="title"/>
          </p:nvPr>
        </p:nvSpPr>
        <p:spPr/>
        <p:txBody>
          <a:bodyPr/>
          <a:lstStyle/>
          <a:p>
            <a:r>
              <a:rPr lang="lt-LT" b="1" dirty="0">
                <a:latin typeface="Arial" pitchFamily="34" charset="0"/>
                <a:cs typeface="Arial" pitchFamily="34" charset="0"/>
              </a:rPr>
              <a:t>Viduramžiai yra skirstomi </a:t>
            </a:r>
            <a:r>
              <a:rPr lang="lt-LT" b="1" dirty="0" smtClean="0">
                <a:latin typeface="Arial" pitchFamily="34" charset="0"/>
                <a:cs typeface="Arial" pitchFamily="34" charset="0"/>
              </a:rPr>
              <a:t>:</a:t>
            </a:r>
            <a:endParaRPr lang="lt-LT"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rot="10800000" flipV="1">
            <a:off x="1619672" y="1844824"/>
            <a:ext cx="5472608" cy="2592288"/>
          </a:xfrm>
        </p:spPr>
        <p:txBody>
          <a:bodyPr>
            <a:normAutofit/>
          </a:bodyPr>
          <a:lstStyle/>
          <a:p>
            <a:r>
              <a:rPr lang="lt-LT" b="1" dirty="0">
                <a:latin typeface="Arial" pitchFamily="34" charset="0"/>
                <a:cs typeface="Arial" pitchFamily="34" charset="0"/>
              </a:rPr>
              <a:t>Menas ir literatūra</a:t>
            </a:r>
            <a:endParaRPr lang="lt-LT" dirty="0">
              <a:latin typeface="Arial" pitchFamily="34" charset="0"/>
              <a:cs typeface="Arial" pitchFamily="34" charset="0"/>
            </a:endParaRPr>
          </a:p>
        </p:txBody>
      </p:sp>
      <p:sp>
        <p:nvSpPr>
          <p:cNvPr id="3" name="Paantraštė 2"/>
          <p:cNvSpPr>
            <a:spLocks noGrp="1"/>
          </p:cNvSpPr>
          <p:nvPr>
            <p:ph type="subTitle" idx="1"/>
          </p:nvPr>
        </p:nvSpPr>
        <p:spPr>
          <a:xfrm>
            <a:off x="755576" y="404664"/>
            <a:ext cx="7992888" cy="720080"/>
          </a:xfrm>
        </p:spPr>
        <p:txBody>
          <a:bodyPr/>
          <a:lstStyle/>
          <a:p>
            <a:endParaRPr lang="lt-LT"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251520" y="188640"/>
            <a:ext cx="7560839" cy="584775"/>
          </a:xfrm>
          <a:prstGeom prst="rect">
            <a:avLst/>
          </a:prstGeom>
        </p:spPr>
        <p:txBody>
          <a:bodyPr wrap="square">
            <a:spAutoFit/>
          </a:bodyPr>
          <a:lstStyle/>
          <a:p>
            <a:r>
              <a:rPr lang="lt-LT" sz="3200" b="1" dirty="0" smtClean="0">
                <a:latin typeface="Arial" pitchFamily="34" charset="0"/>
                <a:cs typeface="Arial" pitchFamily="34" charset="0"/>
              </a:rPr>
              <a:t>Menas</a:t>
            </a:r>
            <a:r>
              <a:rPr lang="lt-LT" sz="2400" b="1" dirty="0" smtClean="0">
                <a:latin typeface="Arial" pitchFamily="34" charset="0"/>
                <a:cs typeface="Arial" pitchFamily="34" charset="0"/>
              </a:rPr>
              <a:t>  </a:t>
            </a:r>
            <a:endParaRPr lang="lt-LT" sz="2400" dirty="0">
              <a:latin typeface="Arial" pitchFamily="34" charset="0"/>
              <a:cs typeface="Arial" pitchFamily="34" charset="0"/>
            </a:endParaRPr>
          </a:p>
        </p:txBody>
      </p:sp>
      <p:sp>
        <p:nvSpPr>
          <p:cNvPr id="5" name="Stačiakampis 4"/>
          <p:cNvSpPr/>
          <p:nvPr/>
        </p:nvSpPr>
        <p:spPr>
          <a:xfrm>
            <a:off x="179512" y="836712"/>
            <a:ext cx="8064896" cy="5293757"/>
          </a:xfrm>
          <a:prstGeom prst="rect">
            <a:avLst/>
          </a:prstGeom>
        </p:spPr>
        <p:txBody>
          <a:bodyPr wrap="square">
            <a:spAutoFit/>
          </a:bodyPr>
          <a:lstStyle/>
          <a:p>
            <a:r>
              <a:rPr lang="lt-LT" sz="2000" b="1" dirty="0" smtClean="0"/>
              <a:t> </a:t>
            </a:r>
            <a:r>
              <a:rPr lang="lt-LT" sz="2000" b="1" dirty="0"/>
              <a:t>Nors viduramžių epocha buvo tamsi ir prietaringa, bet ji paliko svarbių kultūros bei meno paminklų. Ypač reikšminga viduramžių architektūra. Per IX—XIII a. Europoje vienas kitą pakeitė du architektūriniai stiliai — </a:t>
            </a:r>
            <a:r>
              <a:rPr lang="lt-LT" sz="2000" b="1" dirty="0" err="1"/>
              <a:t>romaniškasis</a:t>
            </a:r>
            <a:r>
              <a:rPr lang="lt-LT" sz="2000" b="1" dirty="0"/>
              <a:t> ir </a:t>
            </a:r>
            <a:r>
              <a:rPr lang="lt-LT" sz="2000" b="1" dirty="0" err="1"/>
              <a:t>gotiškasis</a:t>
            </a:r>
            <a:r>
              <a:rPr lang="lt-LT" sz="2000" b="1" dirty="0"/>
              <a:t>. </a:t>
            </a:r>
            <a:endParaRPr lang="lt-LT" sz="2000" b="1" dirty="0" smtClean="0"/>
          </a:p>
          <a:p>
            <a:r>
              <a:rPr lang="lt-LT" sz="2000" b="1" dirty="0" err="1" smtClean="0"/>
              <a:t>Romaniškajam</a:t>
            </a:r>
            <a:r>
              <a:rPr lang="lt-LT" sz="2000" b="1" dirty="0" smtClean="0"/>
              <a:t> </a:t>
            </a:r>
            <a:r>
              <a:rPr lang="lt-LT" sz="2000" b="1" dirty="0"/>
              <a:t>stiliui būdingos storos sienos, sunkios kolonos, apvalios arkos bokštai. </a:t>
            </a:r>
            <a:endParaRPr lang="lt-LT" sz="2000" b="1" dirty="0" smtClean="0"/>
          </a:p>
          <a:p>
            <a:r>
              <a:rPr lang="lt-LT" sz="2000" b="1" dirty="0" err="1" smtClean="0"/>
              <a:t>Gotiškasis</a:t>
            </a:r>
            <a:r>
              <a:rPr lang="lt-LT" sz="2000" b="1" dirty="0" smtClean="0"/>
              <a:t> </a:t>
            </a:r>
            <a:r>
              <a:rPr lang="lt-LT" sz="2000" b="1" dirty="0"/>
              <a:t>stilius, pradėjęs formuotis apie XII a., buvo tobulesnis ir grakštesnis. Jo būdingas bruožas — smaili strėlinė arka ir aukštos plonos kolonos. </a:t>
            </a:r>
            <a:r>
              <a:rPr lang="lt-LT" sz="2000" b="1" dirty="0" err="1"/>
              <a:t>Gotiškieji</a:t>
            </a:r>
            <a:r>
              <a:rPr lang="lt-LT" sz="2000" b="1" dirty="0"/>
              <a:t> pastatai, kuriuose daug pagražinimų, leido plačiai pasireikšti menininko fantazijai. Gausios skulptūrinės figūros, spalvingi vitražai, medžio raižiniai vaizdavo ne tik biblinius ir šventųjų gyvenimo vaizdus, bet ir kasdienines žmonių buities scenas. </a:t>
            </a:r>
            <a:endParaRPr lang="lt-LT" sz="2000" b="1" dirty="0" smtClean="0"/>
          </a:p>
          <a:p>
            <a:r>
              <a:rPr lang="lt-LT" sz="2000" b="1" dirty="0" err="1" smtClean="0"/>
              <a:t>Gotiškasis</a:t>
            </a:r>
            <a:r>
              <a:rPr lang="lt-LT" sz="2000" b="1" dirty="0"/>
              <a:t>, kaip ir </a:t>
            </a:r>
            <a:r>
              <a:rPr lang="lt-LT" sz="2000" b="1" dirty="0" err="1"/>
              <a:t>romaniškasis</a:t>
            </a:r>
            <a:r>
              <a:rPr lang="lt-LT" sz="2000" b="1" dirty="0"/>
              <a:t>, stilius daugiausia buvo taikomas bažnyčių statybai, tačiau, pradėjus labiau kilti miestams, </a:t>
            </a:r>
            <a:r>
              <a:rPr lang="lt-LT" sz="2000" b="1" dirty="0" err="1"/>
              <a:t>gotiškuoju</a:t>
            </a:r>
            <a:r>
              <a:rPr lang="lt-LT" sz="2000" b="1" dirty="0"/>
              <a:t> stiliumi pradėta statyti ir civiliniai pastatai.</a:t>
            </a:r>
            <a:r>
              <a:rPr lang="lt-LT" b="1" dirty="0"/>
              <a:t/>
            </a:r>
            <a:br>
              <a:rPr lang="lt-LT" b="1" dirty="0"/>
            </a:br>
            <a:endParaRPr lang="lt-LT"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ntraštė 2"/>
          <p:cNvSpPr>
            <a:spLocks noGrp="1"/>
          </p:cNvSpPr>
          <p:nvPr>
            <p:ph type="title"/>
          </p:nvPr>
        </p:nvSpPr>
        <p:spPr/>
        <p:txBody>
          <a:bodyPr>
            <a:normAutofit/>
          </a:bodyPr>
          <a:lstStyle/>
          <a:p>
            <a:r>
              <a:rPr lang="lt-LT" sz="4800" b="1" dirty="0" smtClean="0">
                <a:latin typeface="Arial" pitchFamily="34" charset="0"/>
                <a:cs typeface="Arial" pitchFamily="34" charset="0"/>
              </a:rPr>
              <a:t>Stiliai</a:t>
            </a:r>
            <a:endParaRPr lang="lt-LT" sz="4800" b="1" dirty="0">
              <a:latin typeface="Arial" pitchFamily="34" charset="0"/>
              <a:cs typeface="Arial" pitchFamily="34" charset="0"/>
            </a:endParaRPr>
          </a:p>
        </p:txBody>
      </p:sp>
      <p:sp>
        <p:nvSpPr>
          <p:cNvPr id="4" name="Teksto vietos rezervavimo ženklas 3"/>
          <p:cNvSpPr>
            <a:spLocks noGrp="1"/>
          </p:cNvSpPr>
          <p:nvPr>
            <p:ph type="body" idx="1"/>
          </p:nvPr>
        </p:nvSpPr>
        <p:spPr/>
        <p:txBody>
          <a:bodyPr/>
          <a:lstStyle/>
          <a:p>
            <a:r>
              <a:rPr lang="lt-LT" dirty="0" err="1"/>
              <a:t>Gotiškasis</a:t>
            </a:r>
            <a:r>
              <a:rPr lang="lt-LT" dirty="0"/>
              <a:t> stilius</a:t>
            </a:r>
          </a:p>
        </p:txBody>
      </p:sp>
      <p:sp>
        <p:nvSpPr>
          <p:cNvPr id="6" name="Teksto vietos rezervavimo ženklas 5"/>
          <p:cNvSpPr>
            <a:spLocks noGrp="1"/>
          </p:cNvSpPr>
          <p:nvPr>
            <p:ph type="body" sz="half" idx="3"/>
          </p:nvPr>
        </p:nvSpPr>
        <p:spPr/>
        <p:txBody>
          <a:bodyPr/>
          <a:lstStyle/>
          <a:p>
            <a:r>
              <a:rPr lang="lt-LT" dirty="0" err="1" smtClean="0"/>
              <a:t>Romaniškasis</a:t>
            </a:r>
            <a:r>
              <a:rPr lang="lt-LT" dirty="0" smtClean="0"/>
              <a:t> stilius</a:t>
            </a:r>
            <a:endParaRPr lang="lt-LT" dirty="0"/>
          </a:p>
        </p:txBody>
      </p:sp>
      <p:pic>
        <p:nvPicPr>
          <p:cNvPr id="8" name="Turinio vietos rezervavimo ženklas 7" descr="gotika.jpg"/>
          <p:cNvPicPr>
            <a:picLocks noGrp="1" noChangeAspect="1"/>
          </p:cNvPicPr>
          <p:nvPr>
            <p:ph sz="quarter" idx="2"/>
          </p:nvPr>
        </p:nvPicPr>
        <p:blipFill>
          <a:blip r:embed="rId2" cstate="print"/>
          <a:stretch>
            <a:fillRect/>
          </a:stretch>
        </p:blipFill>
        <p:spPr>
          <a:xfrm>
            <a:off x="611560" y="2244314"/>
            <a:ext cx="2736303" cy="4387717"/>
          </a:xfrm>
        </p:spPr>
      </p:pic>
      <p:pic>
        <p:nvPicPr>
          <p:cNvPr id="9" name="Turinio vietos rezervavimo ženklas 8" descr="190px-Kosciol_Andrzeja.jpg"/>
          <p:cNvPicPr>
            <a:picLocks noGrp="1" noChangeAspect="1"/>
          </p:cNvPicPr>
          <p:nvPr>
            <p:ph sz="quarter" idx="4"/>
          </p:nvPr>
        </p:nvPicPr>
        <p:blipFill>
          <a:blip r:embed="rId3" cstate="print"/>
          <a:stretch>
            <a:fillRect/>
          </a:stretch>
        </p:blipFill>
        <p:spPr>
          <a:xfrm>
            <a:off x="4572000" y="2276872"/>
            <a:ext cx="3096343" cy="4123025"/>
          </a:xfrm>
        </p:spPr>
      </p:pic>
      <p:sp>
        <p:nvSpPr>
          <p:cNvPr id="10" name="Stačiakampis 9"/>
          <p:cNvSpPr/>
          <p:nvPr/>
        </p:nvSpPr>
        <p:spPr>
          <a:xfrm>
            <a:off x="611560" y="1484784"/>
            <a:ext cx="2952328" cy="424732"/>
          </a:xfrm>
          <a:prstGeom prst="rect">
            <a:avLst/>
          </a:prstGeom>
        </p:spPr>
        <p:txBody>
          <a:bodyPr wrap="square">
            <a:spAutoFit/>
          </a:bodyPr>
          <a:lstStyle/>
          <a:p>
            <a:pPr>
              <a:lnSpc>
                <a:spcPct val="90000"/>
              </a:lnSpc>
            </a:pPr>
            <a:r>
              <a:rPr lang="en-US" sz="2400" b="1" dirty="0" err="1" smtClean="0"/>
              <a:t>Goti</a:t>
            </a:r>
            <a:r>
              <a:rPr lang="lt-LT" sz="2400" b="1" dirty="0" err="1" smtClean="0"/>
              <a:t>škasis</a:t>
            </a:r>
            <a:r>
              <a:rPr lang="lt-LT" sz="2400" b="1" dirty="0" smtClean="0"/>
              <a:t>  </a:t>
            </a:r>
            <a:endParaRPr lang="lt-LT" sz="2400" b="1" dirty="0"/>
          </a:p>
        </p:txBody>
      </p:sp>
      <p:sp>
        <p:nvSpPr>
          <p:cNvPr id="11" name="Stačiakampis 10"/>
          <p:cNvSpPr/>
          <p:nvPr/>
        </p:nvSpPr>
        <p:spPr>
          <a:xfrm rot="10800000" flipV="1">
            <a:off x="4788024" y="1447910"/>
            <a:ext cx="2736304" cy="461665"/>
          </a:xfrm>
          <a:prstGeom prst="rect">
            <a:avLst/>
          </a:prstGeom>
        </p:spPr>
        <p:txBody>
          <a:bodyPr wrap="square">
            <a:spAutoFit/>
          </a:bodyPr>
          <a:lstStyle/>
          <a:p>
            <a:r>
              <a:rPr lang="lt-LT" sz="2400" b="1" dirty="0" err="1"/>
              <a:t>R</a:t>
            </a:r>
            <a:r>
              <a:rPr lang="lt-LT" sz="2400" b="1" dirty="0" err="1" smtClean="0"/>
              <a:t>omaniškasis</a:t>
            </a:r>
            <a:endParaRPr lang="lt-LT"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tačiakampis 2"/>
          <p:cNvSpPr/>
          <p:nvPr/>
        </p:nvSpPr>
        <p:spPr>
          <a:xfrm>
            <a:off x="755576" y="404664"/>
            <a:ext cx="4352468" cy="584775"/>
          </a:xfrm>
          <a:prstGeom prst="rect">
            <a:avLst/>
          </a:prstGeom>
        </p:spPr>
        <p:txBody>
          <a:bodyPr wrap="square">
            <a:spAutoFit/>
          </a:bodyPr>
          <a:lstStyle/>
          <a:p>
            <a:r>
              <a:rPr lang="lt-LT" sz="3200" b="1" dirty="0" smtClean="0">
                <a:latin typeface="Arial" pitchFamily="34" charset="0"/>
                <a:cs typeface="Arial" pitchFamily="34" charset="0"/>
              </a:rPr>
              <a:t>Literatūra</a:t>
            </a:r>
            <a:endParaRPr lang="lt-LT" sz="3200" dirty="0">
              <a:latin typeface="Arial" pitchFamily="34" charset="0"/>
              <a:cs typeface="Arial" pitchFamily="34" charset="0"/>
            </a:endParaRPr>
          </a:p>
        </p:txBody>
      </p:sp>
      <p:sp>
        <p:nvSpPr>
          <p:cNvPr id="5" name="Stačiakampis 4"/>
          <p:cNvSpPr/>
          <p:nvPr/>
        </p:nvSpPr>
        <p:spPr>
          <a:xfrm>
            <a:off x="395536" y="1268760"/>
            <a:ext cx="8496944" cy="5170646"/>
          </a:xfrm>
          <a:prstGeom prst="rect">
            <a:avLst/>
          </a:prstGeom>
        </p:spPr>
        <p:txBody>
          <a:bodyPr wrap="square">
            <a:spAutoFit/>
          </a:bodyPr>
          <a:lstStyle/>
          <a:p>
            <a:r>
              <a:rPr lang="lt-LT" b="1" dirty="0" smtClean="0"/>
              <a:t>    </a:t>
            </a:r>
            <a:r>
              <a:rPr lang="lt-LT" sz="2400" b="1" dirty="0" smtClean="0"/>
              <a:t>Viduramžių </a:t>
            </a:r>
            <a:r>
              <a:rPr lang="lt-LT" sz="2400" b="1" dirty="0"/>
              <a:t>literatūroje ypač ankstyvojo laikotarpio, taip pat jaučiama didelė </a:t>
            </a:r>
            <a:r>
              <a:rPr lang="lt-LT" sz="2400" b="1" dirty="0">
                <a:solidFill>
                  <a:schemeClr val="bg2">
                    <a:lumMod val="50000"/>
                  </a:schemeClr>
                </a:solidFill>
              </a:rPr>
              <a:t>bažnyčios įtaka</a:t>
            </a:r>
            <a:r>
              <a:rPr lang="lt-LT" sz="2400" b="1" dirty="0"/>
              <a:t>. Susikūrė ištisa </a:t>
            </a:r>
            <a:r>
              <a:rPr lang="lt-LT" sz="2400" b="1" dirty="0">
                <a:solidFill>
                  <a:schemeClr val="bg2">
                    <a:lumMod val="50000"/>
                  </a:schemeClr>
                </a:solidFill>
              </a:rPr>
              <a:t>bažnytinė literatūra</a:t>
            </a:r>
            <a:r>
              <a:rPr lang="lt-LT" sz="2400" b="1" dirty="0"/>
              <a:t>: himnai, giesmės, </a:t>
            </a:r>
            <a:r>
              <a:rPr lang="lt-LT" sz="2400" b="1" dirty="0" smtClean="0"/>
              <a:t>„regėjimai</a:t>
            </a:r>
            <a:r>
              <a:rPr lang="lt-LT" sz="2400" b="1" dirty="0"/>
              <a:t>", arba kelionės į pomirtinę karalystę, religiniai vaidinimai ir kt. </a:t>
            </a:r>
            <a:br>
              <a:rPr lang="lt-LT" sz="2400" b="1" dirty="0"/>
            </a:br>
            <a:r>
              <a:rPr lang="lt-LT" sz="2400" b="1" dirty="0"/>
              <a:t>Bažnytinė literatūra skiepijo liaudžiai paklusnumą, susitaikymą su esama padėtimi, nuolankumą, viltį po mirties sulaukti geresnio gyvenimo. Pasak bažnyčios mokymo, viena didžiausių dorybių buvo laikomas asketizmas, arba atsižadėjimas visų žemės malonumų, savo kūno kankinimas. Todėl bažnytinėje literatūroje daugiausia buvo vaizduojami dėl tikėjimo kenčia asketai, atsiskyrėliai. Jie ištisus metus gyvendavo dykumose ir miškuose, pasninkaudami ir kankindami savo kūną.</a:t>
            </a:r>
            <a:r>
              <a:rPr lang="lt-LT" b="1" dirty="0"/>
              <a:t/>
            </a:r>
            <a:br>
              <a:rPr lang="lt-LT" b="1" dirty="0"/>
            </a:br>
            <a:endParaRPr lang="lt-L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683568" y="1443841"/>
            <a:ext cx="7920880" cy="3785652"/>
          </a:xfrm>
          <a:prstGeom prst="rect">
            <a:avLst/>
          </a:prstGeom>
        </p:spPr>
        <p:txBody>
          <a:bodyPr wrap="square">
            <a:spAutoFit/>
          </a:bodyPr>
          <a:lstStyle/>
          <a:p>
            <a:r>
              <a:rPr lang="lt-LT" sz="2400" b="1" dirty="0" smtClean="0"/>
              <a:t>   Tačiau </a:t>
            </a:r>
            <a:r>
              <a:rPr lang="lt-LT" sz="2400" b="1" dirty="0" smtClean="0"/>
              <a:t>tuo laikotarpiu buvo sukurta nemaža ir tokių kūrinių, kurių netemdo </a:t>
            </a:r>
            <a:r>
              <a:rPr lang="lt-LT" sz="2400" b="1" dirty="0" smtClean="0">
                <a:solidFill>
                  <a:schemeClr val="bg2">
                    <a:lumMod val="50000"/>
                  </a:schemeClr>
                </a:solidFill>
              </a:rPr>
              <a:t>asketinės</a:t>
            </a:r>
            <a:r>
              <a:rPr lang="lt-LT" sz="2400" b="1" dirty="0" smtClean="0"/>
              <a:t> nuotaikos. Juose vaizduojami įvairūs viduramžių visuomenės gyvenimo reiškiniai. Tai </a:t>
            </a:r>
            <a:r>
              <a:rPr lang="lt-LT" sz="2400" b="1" dirty="0" smtClean="0">
                <a:solidFill>
                  <a:schemeClr val="bg2">
                    <a:lumMod val="50000"/>
                  </a:schemeClr>
                </a:solidFill>
              </a:rPr>
              <a:t>liaudies kūryba</a:t>
            </a:r>
            <a:r>
              <a:rPr lang="lt-LT" sz="2400" b="1" dirty="0" smtClean="0"/>
              <a:t>; čia apdainuojamos kovos, kuriami ryškūs liaudies didvyrių paveikslai, vaizduojami liaudies papročiai ir buitis. Ankstyvaisiais viduramžiais (ligi X a. pabaigos), gentinės santvarkos irimo ir feodalizmo formavimosi laikotarpiu, joje daugiausia atsispindėjo gentinės visuomenės gyvenimo bruožai, senoji mitologinė pasaulėžiūra.</a:t>
            </a:r>
            <a:endParaRPr lang="lt-LT"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755576" y="260648"/>
            <a:ext cx="6193234" cy="1077218"/>
          </a:xfrm>
          <a:prstGeom prst="rect">
            <a:avLst/>
          </a:prstGeom>
        </p:spPr>
        <p:txBody>
          <a:bodyPr wrap="square">
            <a:spAutoFit/>
          </a:bodyPr>
          <a:lstStyle/>
          <a:p>
            <a:r>
              <a:rPr lang="lt-LT" sz="3200" b="1" dirty="0" smtClean="0">
                <a:latin typeface="Arial" pitchFamily="34" charset="0"/>
                <a:cs typeface="Arial" pitchFamily="34" charset="0"/>
              </a:rPr>
              <a:t>Viduramžių pagrindinės literatūros šakos </a:t>
            </a:r>
            <a:endParaRPr lang="lt-LT" sz="3200" b="1" dirty="0">
              <a:latin typeface="Arial" pitchFamily="34" charset="0"/>
              <a:cs typeface="Arial" pitchFamily="34" charset="0"/>
            </a:endParaRPr>
          </a:p>
        </p:txBody>
      </p:sp>
      <p:graphicFrame>
        <p:nvGraphicFramePr>
          <p:cNvPr id="6" name="Diagrama 5"/>
          <p:cNvGraphicFramePr/>
          <p:nvPr/>
        </p:nvGraphicFramePr>
        <p:xfrm>
          <a:off x="827584" y="1844824"/>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onkursas">
  <a:themeElements>
    <a:clrScheme name="Konkursas">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1620</TotalTime>
  <Words>445</Words>
  <Application>Microsoft Office PowerPoint</Application>
  <PresentationFormat>Demonstracija ekrane (4:3)</PresentationFormat>
  <Paragraphs>36</Paragraphs>
  <Slides>11</Slides>
  <Notes>0</Notes>
  <HiddenSlides>0</HiddenSlides>
  <MMClips>0</MMClips>
  <ScaleCrop>false</ScaleCrop>
  <HeadingPairs>
    <vt:vector size="4" baseType="variant">
      <vt:variant>
        <vt:lpstr>Tema</vt:lpstr>
      </vt:variant>
      <vt:variant>
        <vt:i4>1</vt:i4>
      </vt:variant>
      <vt:variant>
        <vt:lpstr>Skaidrių pavadinimai</vt:lpstr>
      </vt:variant>
      <vt:variant>
        <vt:i4>11</vt:i4>
      </vt:variant>
    </vt:vector>
  </HeadingPairs>
  <TitlesOfParts>
    <vt:vector size="12" baseType="lpstr">
      <vt:lpstr>Konkursas</vt:lpstr>
      <vt:lpstr>Viduramžiai</vt:lpstr>
      <vt:lpstr>Skaidrė 2</vt:lpstr>
      <vt:lpstr>Skaidrė 3</vt:lpstr>
      <vt:lpstr>Skaidrė 4</vt:lpstr>
      <vt:lpstr>Viduramžiai yra skirstomi :</vt:lpstr>
      <vt:lpstr>Menas ir literatūra</vt:lpstr>
      <vt:lpstr>Skaidrė 7</vt:lpstr>
      <vt:lpstr>Stiliai</vt:lpstr>
      <vt:lpstr>Skaidrė 9</vt:lpstr>
      <vt:lpstr>Skaidrė 10</vt:lpstr>
      <vt:lpstr>Skaidrė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Viduramžiai</dc:title>
  <dc:creator>Rasa</dc:creator>
  <cp:lastModifiedBy>VARTOTOJAS</cp:lastModifiedBy>
  <cp:revision>23</cp:revision>
  <dcterms:created xsi:type="dcterms:W3CDTF">2012-12-11T15:38:28Z</dcterms:created>
  <dcterms:modified xsi:type="dcterms:W3CDTF">2012-12-19T13:15:53Z</dcterms:modified>
</cp:coreProperties>
</file>