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4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5DA6A0F-AB75-4173-8594-81F3350745C0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92BE442-5E1A-4E89-8BE6-FC80060B3F8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Marius </a:t>
            </a:r>
            <a:r>
              <a:rPr lang="en-US" sz="7200" dirty="0" err="1" smtClean="0"/>
              <a:t>Katili</a:t>
            </a:r>
            <a:r>
              <a:rPr lang="lt-LT" sz="7200" dirty="0" err="1" smtClean="0"/>
              <a:t>škis</a:t>
            </a:r>
            <a:endParaRPr lang="lt-LT" sz="72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tx1"/>
                </a:solidFill>
              </a:rPr>
              <a:t>Kūryba ir jos bruožai</a:t>
            </a:r>
            <a:endParaRPr lang="lt-L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Marius </a:t>
            </a:r>
            <a:r>
              <a:rPr lang="lt-LT" dirty="0" err="1" smtClean="0"/>
              <a:t>Katiliškis</a:t>
            </a:r>
            <a:r>
              <a:rPr lang="lt-LT" dirty="0" smtClean="0"/>
              <a:t> (Albinas Marius Vaitkus)</a:t>
            </a:r>
          </a:p>
          <a:p>
            <a:r>
              <a:rPr lang="lt-LT" dirty="0" smtClean="0"/>
              <a:t>Gimė </a:t>
            </a:r>
            <a:r>
              <a:rPr lang="en-US" dirty="0" smtClean="0"/>
              <a:t>1914 09 15 </a:t>
            </a:r>
            <a:r>
              <a:rPr lang="en-US" dirty="0" err="1" smtClean="0"/>
              <a:t>Gr</a:t>
            </a:r>
            <a:r>
              <a:rPr lang="lt-LT" dirty="0" err="1" smtClean="0"/>
              <a:t>uzdžiuose</a:t>
            </a:r>
            <a:r>
              <a:rPr lang="lt-LT" dirty="0" smtClean="0"/>
              <a:t>, Šiaulių apskr.</a:t>
            </a:r>
          </a:p>
          <a:p>
            <a:r>
              <a:rPr lang="lt-LT" dirty="0" smtClean="0"/>
              <a:t>Baigė Žagarės progimnaziją, tarnavo kariuomenėje,  grįžęs įsidarbino Pasvalio bibliotekoje.  </a:t>
            </a:r>
          </a:p>
          <a:p>
            <a:r>
              <a:rPr lang="lt-LT" dirty="0" smtClean="0"/>
              <a:t>Žmona - poetė Zina</a:t>
            </a:r>
            <a:r>
              <a:rPr lang="en-US" dirty="0" err="1" smtClean="0"/>
              <a:t>ida</a:t>
            </a:r>
            <a:r>
              <a:rPr lang="lt-LT" dirty="0" smtClean="0"/>
              <a:t> Nagytė</a:t>
            </a:r>
            <a:r>
              <a:rPr lang="en-US" dirty="0" smtClean="0"/>
              <a:t>-</a:t>
            </a:r>
            <a:r>
              <a:rPr lang="en-US" dirty="0" err="1" smtClean="0"/>
              <a:t>Katili</a:t>
            </a:r>
            <a:r>
              <a:rPr lang="lt-LT" dirty="0" err="1" smtClean="0"/>
              <a:t>škienė</a:t>
            </a:r>
            <a:r>
              <a:rPr lang="lt-LT" dirty="0" smtClean="0"/>
              <a:t> (</a:t>
            </a:r>
            <a:r>
              <a:rPr lang="lt-LT" dirty="0" smtClean="0"/>
              <a:t>Liūnė </a:t>
            </a:r>
            <a:r>
              <a:rPr lang="lt-LT" dirty="0" smtClean="0"/>
              <a:t>Sutema)</a:t>
            </a:r>
            <a:endParaRPr lang="lt-LT" dirty="0"/>
          </a:p>
        </p:txBody>
      </p:sp>
      <p:pic>
        <p:nvPicPr>
          <p:cNvPr id="5" name="Paveikslėlis 4" descr="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4221088"/>
            <a:ext cx="3884042" cy="2387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467600" cy="1143000"/>
          </a:xfrm>
        </p:spPr>
        <p:txBody>
          <a:bodyPr/>
          <a:lstStyle/>
          <a:p>
            <a:r>
              <a:rPr lang="lt-LT" dirty="0" smtClean="0"/>
              <a:t>Gyvenimas užsienyje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1944m. </a:t>
            </a:r>
            <a:r>
              <a:rPr lang="lt-LT" dirty="0" smtClean="0"/>
              <a:t>e</a:t>
            </a:r>
            <a:r>
              <a:rPr lang="en-US" dirty="0" err="1" smtClean="0"/>
              <a:t>migravo</a:t>
            </a:r>
            <a:r>
              <a:rPr lang="en-US" dirty="0" smtClean="0"/>
              <a:t> </a:t>
            </a:r>
            <a:r>
              <a:rPr lang="lt-LT" dirty="0" smtClean="0"/>
              <a:t>į </a:t>
            </a:r>
            <a:r>
              <a:rPr lang="en-US" dirty="0" err="1" smtClean="0"/>
              <a:t>Vakarus</a:t>
            </a:r>
            <a:r>
              <a:rPr lang="lt-LT" dirty="0" smtClean="0"/>
              <a:t>.</a:t>
            </a:r>
            <a:endParaRPr lang="lt-LT" dirty="0" smtClean="0"/>
          </a:p>
          <a:p>
            <a:r>
              <a:rPr lang="en-US" dirty="0" smtClean="0"/>
              <a:t>1949m. </a:t>
            </a:r>
            <a:r>
              <a:rPr lang="lt-LT" dirty="0" smtClean="0"/>
              <a:t>apsigyveno </a:t>
            </a:r>
            <a:r>
              <a:rPr lang="lt-LT" dirty="0" smtClean="0"/>
              <a:t>JAV, </a:t>
            </a:r>
            <a:r>
              <a:rPr lang="lt-LT" dirty="0" smtClean="0"/>
              <a:t>Čikagoje.</a:t>
            </a:r>
            <a:endParaRPr lang="en-US" dirty="0" smtClean="0"/>
          </a:p>
          <a:p>
            <a:r>
              <a:rPr lang="lt-LT" dirty="0" smtClean="0"/>
              <a:t>Išleido </a:t>
            </a:r>
            <a:r>
              <a:rPr lang="en-US" dirty="0" smtClean="0"/>
              <a:t>2</a:t>
            </a:r>
            <a:r>
              <a:rPr lang="lt-LT" dirty="0" smtClean="0"/>
              <a:t> apsakymų rinkinius ir </a:t>
            </a:r>
            <a:r>
              <a:rPr lang="en-US" dirty="0" smtClean="0"/>
              <a:t>3</a:t>
            </a:r>
            <a:r>
              <a:rPr lang="lt-LT" dirty="0" smtClean="0"/>
              <a:t> romanus </a:t>
            </a:r>
            <a:endParaRPr lang="lt-LT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lt-LT" dirty="0" smtClean="0"/>
              <a:t>,, </a:t>
            </a:r>
            <a:r>
              <a:rPr lang="lt-LT" dirty="0" smtClean="0"/>
              <a:t>Užuovėja” (</a:t>
            </a:r>
            <a:r>
              <a:rPr lang="en-US" dirty="0" smtClean="0"/>
              <a:t>1952m</a:t>
            </a:r>
            <a:r>
              <a:rPr lang="en-US" dirty="0" smtClean="0"/>
              <a:t>.)</a:t>
            </a:r>
            <a:r>
              <a:rPr lang="lt-LT" dirty="0" smtClean="0"/>
              <a:t>,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 smtClean="0"/>
              <a:t>,, </a:t>
            </a:r>
            <a:r>
              <a:rPr lang="en-US" dirty="0" smtClean="0"/>
              <a:t>Mi</a:t>
            </a:r>
            <a:r>
              <a:rPr lang="lt-LT" dirty="0" err="1" smtClean="0"/>
              <a:t>škais</a:t>
            </a:r>
            <a:r>
              <a:rPr lang="lt-LT" dirty="0" smtClean="0"/>
              <a:t> ateina ruduo ” (</a:t>
            </a:r>
            <a:r>
              <a:rPr lang="en-US" dirty="0" smtClean="0"/>
              <a:t>1957m</a:t>
            </a:r>
            <a:r>
              <a:rPr lang="en-US" dirty="0" smtClean="0"/>
              <a:t>.)</a:t>
            </a:r>
            <a:r>
              <a:rPr lang="lt-LT" dirty="0" smtClean="0"/>
              <a:t>,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dirty="0" smtClean="0"/>
              <a:t>,, </a:t>
            </a:r>
            <a:r>
              <a:rPr lang="en-US" dirty="0" smtClean="0"/>
              <a:t>I</a:t>
            </a:r>
            <a:r>
              <a:rPr lang="lt-LT" dirty="0" err="1" smtClean="0"/>
              <a:t>šėjusiems</a:t>
            </a:r>
            <a:r>
              <a:rPr lang="lt-LT" dirty="0" smtClean="0"/>
              <a:t> negrįžti ” (</a:t>
            </a:r>
            <a:r>
              <a:rPr lang="en-US" dirty="0" smtClean="0"/>
              <a:t>1958m</a:t>
            </a:r>
            <a:r>
              <a:rPr lang="en-US" dirty="0" smtClean="0"/>
              <a:t>.)</a:t>
            </a:r>
            <a:r>
              <a:rPr lang="lt-LT" dirty="0" smtClean="0"/>
              <a:t>.</a:t>
            </a:r>
            <a:endParaRPr lang="lt-LT" dirty="0" smtClean="0"/>
          </a:p>
          <a:p>
            <a:r>
              <a:rPr lang="en-US" dirty="0" smtClean="0"/>
              <a:t>Po </a:t>
            </a:r>
            <a:r>
              <a:rPr lang="en-US" dirty="0" err="1" smtClean="0"/>
              <a:t>mirties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lt-LT" dirty="0" err="1" smtClean="0"/>
              <a:t>šleistas</a:t>
            </a:r>
            <a:r>
              <a:rPr lang="lt-LT" dirty="0" smtClean="0"/>
              <a:t> </a:t>
            </a:r>
            <a:r>
              <a:rPr lang="en-US" dirty="0" smtClean="0"/>
              <a:t>4 </a:t>
            </a:r>
            <a:r>
              <a:rPr lang="lt-LT" dirty="0" smtClean="0"/>
              <a:t>romanas ,, Pirmadienis </a:t>
            </a:r>
            <a:r>
              <a:rPr lang="lt-LT" dirty="0" err="1" smtClean="0"/>
              <a:t>Emerald</a:t>
            </a:r>
            <a:r>
              <a:rPr lang="lt-LT" dirty="0" smtClean="0"/>
              <a:t> gatvėje</a:t>
            </a:r>
            <a:r>
              <a:rPr lang="lt-LT" dirty="0" smtClean="0"/>
              <a:t>”.</a:t>
            </a: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lt-LT" dirty="0"/>
          </a:p>
        </p:txBody>
      </p:sp>
      <p:pic>
        <p:nvPicPr>
          <p:cNvPr id="5" name="Paveikslėlis 4" descr="20101202001107!Rašytojas_Marius_Katilišk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8290" y="0"/>
            <a:ext cx="1955710" cy="2777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Dirbo sunkų fizinį darbą Amerikos </a:t>
            </a:r>
            <a:r>
              <a:rPr lang="lt-LT" dirty="0" smtClean="0"/>
              <a:t>fabrikuose.</a:t>
            </a:r>
            <a:endParaRPr lang="lt-LT" dirty="0" smtClean="0"/>
          </a:p>
          <a:p>
            <a:r>
              <a:rPr lang="lt-LT" dirty="0" smtClean="0"/>
              <a:t> Kartu rašė knygas ir savo kūrybą spausdino periodiniuose išeivijos leidiniuose. </a:t>
            </a:r>
          </a:p>
          <a:p>
            <a:r>
              <a:rPr lang="lt-LT" dirty="0" smtClean="0"/>
              <a:t>Aktyviai dalyvavo literatūriniame lietuvių gyvenime, Santaros</a:t>
            </a:r>
            <a:r>
              <a:rPr lang="lt-LT" dirty="0" smtClean="0"/>
              <a:t>– Šviesos veikloje.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Kūrybos bruožai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Konkretus </a:t>
            </a:r>
            <a:r>
              <a:rPr lang="lt-LT" dirty="0" smtClean="0"/>
              <a:t>vaizdas.</a:t>
            </a:r>
            <a:endParaRPr lang="lt-LT" dirty="0" smtClean="0"/>
          </a:p>
          <a:p>
            <a:r>
              <a:rPr lang="lt-LT" dirty="0" smtClean="0"/>
              <a:t>Harmoninga </a:t>
            </a:r>
            <a:r>
              <a:rPr lang="lt-LT" dirty="0" smtClean="0"/>
              <a:t>aplinka.</a:t>
            </a:r>
            <a:endParaRPr lang="lt-LT" dirty="0" smtClean="0"/>
          </a:p>
          <a:p>
            <a:r>
              <a:rPr lang="lt-LT" dirty="0" smtClean="0"/>
              <a:t>Šokčiojantis pasakojimo </a:t>
            </a:r>
            <a:r>
              <a:rPr lang="lt-LT" dirty="0" smtClean="0"/>
              <a:t>tempas.</a:t>
            </a:r>
            <a:endParaRPr lang="lt-LT" dirty="0" smtClean="0"/>
          </a:p>
          <a:p>
            <a:r>
              <a:rPr lang="lt-LT" dirty="0" smtClean="0"/>
              <a:t>Staigi peizažo ar kasdieninio pašnekesio </a:t>
            </a:r>
            <a:r>
              <a:rPr lang="lt-LT" dirty="0" smtClean="0"/>
              <a:t>kaita.</a:t>
            </a:r>
            <a:endParaRPr lang="lt-LT" dirty="0" smtClean="0"/>
          </a:p>
          <a:p>
            <a:r>
              <a:rPr lang="lt-LT" dirty="0" smtClean="0"/>
              <a:t>Žmogus susijęs su gamta, kuri atskleidžia patį žmogų.</a:t>
            </a:r>
            <a:endParaRPr lang="lt-LT" dirty="0"/>
          </a:p>
        </p:txBody>
      </p:sp>
      <p:pic>
        <p:nvPicPr>
          <p:cNvPr id="4" name="Paveikslėlis 3" descr="bibliot1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933056"/>
            <a:ext cx="4032448" cy="2690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Arial" pitchFamily="34" charset="0"/>
                <a:cs typeface="Arial" pitchFamily="34" charset="0"/>
              </a:rPr>
              <a:t>KATILIŠKIO KŪRYBA BUVO SPAUSDINAMA ŠIUOSE LEIDINIUOSE:</a:t>
            </a:r>
            <a:endParaRPr lang="lt-LT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  Šiaulių </a:t>
            </a:r>
            <a:r>
              <a:rPr lang="lt-LT" dirty="0" smtClean="0"/>
              <a:t>laikraštis ,, Naujienos 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</a:t>
            </a:r>
            <a:r>
              <a:rPr lang="lt-LT" dirty="0" smtClean="0"/>
              <a:t>Trimitas”;</a:t>
            </a:r>
            <a:endParaRPr lang="lt-LT" dirty="0" smtClean="0"/>
          </a:p>
          <a:p>
            <a:r>
              <a:rPr lang="lt-LT" dirty="0" smtClean="0"/>
              <a:t>,, Karys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Jaunoji karta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Naujoji Romuva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Kūryba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Aidai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Tėviškės garsas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Lietuvių žodis</a:t>
            </a:r>
            <a:r>
              <a:rPr lang="lt-LT" dirty="0" smtClean="0"/>
              <a:t>”;</a:t>
            </a:r>
            <a:endParaRPr lang="lt-LT" dirty="0" smtClean="0"/>
          </a:p>
          <a:p>
            <a:r>
              <a:rPr lang="lt-LT" dirty="0" smtClean="0"/>
              <a:t>,, Matmenys</a:t>
            </a:r>
            <a:r>
              <a:rPr lang="lt-LT" dirty="0" smtClean="0"/>
              <a:t>”.</a:t>
            </a: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Žymiausi kūriniai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,,Miškais ateina ruduo</a:t>
            </a:r>
            <a:r>
              <a:rPr lang="lt-LT" dirty="0" smtClean="0"/>
              <a:t>”.</a:t>
            </a:r>
            <a:endParaRPr lang="lt-LT" dirty="0" smtClean="0"/>
          </a:p>
          <a:p>
            <a:r>
              <a:rPr lang="lt-LT" dirty="0" smtClean="0"/>
              <a:t>,,Išėjusiems negrįžti</a:t>
            </a:r>
            <a:r>
              <a:rPr lang="lt-LT" dirty="0" smtClean="0"/>
              <a:t>”.</a:t>
            </a:r>
            <a:endParaRPr lang="lt-LT" dirty="0" smtClean="0"/>
          </a:p>
          <a:p>
            <a:r>
              <a:rPr lang="lt-LT" dirty="0" smtClean="0"/>
              <a:t>,,Prasilenkimo valanda</a:t>
            </a:r>
            <a:r>
              <a:rPr lang="lt-LT" dirty="0" smtClean="0"/>
              <a:t>”.</a:t>
            </a:r>
            <a:endParaRPr lang="lt-LT" dirty="0" smtClean="0"/>
          </a:p>
          <a:p>
            <a:r>
              <a:rPr lang="lt-LT" dirty="0" smtClean="0"/>
              <a:t>,,Šventadienis už miesto</a:t>
            </a:r>
            <a:r>
              <a:rPr lang="lt-LT" dirty="0" smtClean="0"/>
              <a:t>”.</a:t>
            </a:r>
            <a:endParaRPr lang="lt-LT" dirty="0" smtClean="0"/>
          </a:p>
          <a:p>
            <a:r>
              <a:rPr lang="lt-LT" dirty="0" smtClean="0"/>
              <a:t>,,Užuovėja</a:t>
            </a:r>
            <a:r>
              <a:rPr lang="lt-LT" dirty="0" smtClean="0"/>
              <a:t>”.</a:t>
            </a:r>
            <a:endParaRPr lang="lt-LT" dirty="0"/>
          </a:p>
        </p:txBody>
      </p:sp>
      <p:pic>
        <p:nvPicPr>
          <p:cNvPr id="4" name="Paveikslėlis 3" descr="katiliskio rankrast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548680"/>
            <a:ext cx="3810000" cy="468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7467600" cy="4585720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Sunkus darbas, </a:t>
            </a:r>
            <a:r>
              <a:rPr lang="lt-LT" dirty="0" smtClean="0"/>
              <a:t>išgyvenimas </a:t>
            </a:r>
            <a:r>
              <a:rPr lang="lt-LT" dirty="0" smtClean="0"/>
              <a:t>dėl paliktos tėvynės greit palaužė rašytojo sveikatą. </a:t>
            </a:r>
          </a:p>
          <a:p>
            <a:r>
              <a:rPr lang="lt-LT" dirty="0" smtClean="0"/>
              <a:t>Mirė 1980 m. gruodžio 17 d., palaidotas </a:t>
            </a:r>
            <a:r>
              <a:rPr lang="lt-LT" dirty="0" smtClean="0"/>
              <a:t>lietuvių </a:t>
            </a:r>
            <a:r>
              <a:rPr lang="lt-LT" dirty="0" smtClean="0"/>
              <a:t>tautinėse kapinėse.</a:t>
            </a:r>
          </a:p>
          <a:p>
            <a:r>
              <a:rPr lang="lt-LT" dirty="0" smtClean="0"/>
              <a:t> Ant kapo pastatytas paminklas su iš jo knygų pavadinimų iškaltu užrašu:</a:t>
            </a:r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  <a:r>
              <a:rPr lang="lt-LT" b="1" dirty="0" smtClean="0"/>
              <a:t>MIŠKAIS ATEINA RUDUO</a:t>
            </a:r>
          </a:p>
          <a:p>
            <a:pPr>
              <a:buNone/>
            </a:pPr>
            <a:r>
              <a:rPr lang="lt-LT" b="1" dirty="0" smtClean="0"/>
              <a:t> IŠĖJUSIEMS NEGRĮŽTI,</a:t>
            </a:r>
          </a:p>
          <a:p>
            <a:pPr>
              <a:buNone/>
            </a:pPr>
            <a:r>
              <a:rPr lang="lt-LT" b="1" dirty="0" smtClean="0"/>
              <a:t> IR BEVARDĖ ŠALIS –</a:t>
            </a:r>
          </a:p>
          <a:p>
            <a:pPr>
              <a:buNone/>
            </a:pPr>
            <a:r>
              <a:rPr lang="lt-LT" b="1" dirty="0" smtClean="0"/>
              <a:t>JŲ UŽUOVĖJA.</a:t>
            </a:r>
            <a:endParaRPr lang="lt-LT" b="1" dirty="0"/>
          </a:p>
        </p:txBody>
      </p:sp>
      <p:pic>
        <p:nvPicPr>
          <p:cNvPr id="4" name="Paveikslėlis 3" descr="clip_image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4077072"/>
            <a:ext cx="37719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Romanas ,,Miškais ateina ruduo”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Sukurtas per </a:t>
            </a:r>
            <a:r>
              <a:rPr lang="en-US" dirty="0" smtClean="0"/>
              <a:t>6</a:t>
            </a:r>
            <a:r>
              <a:rPr lang="lt-LT" dirty="0" smtClean="0"/>
              <a:t> savaites. </a:t>
            </a:r>
            <a:endParaRPr lang="en-US" dirty="0" smtClean="0"/>
          </a:p>
          <a:p>
            <a:r>
              <a:rPr lang="en-US" dirty="0" smtClean="0"/>
              <a:t>A</a:t>
            </a:r>
            <a:r>
              <a:rPr lang="lt-LT" dirty="0" err="1" smtClean="0"/>
              <a:t>pima</a:t>
            </a:r>
            <a:r>
              <a:rPr lang="lt-LT" dirty="0" smtClean="0"/>
              <a:t> vienos vasaros įvykius miškų apsuptame modernėjančiame nepriklausomos Lietuvos kaime.</a:t>
            </a:r>
            <a:endParaRPr lang="en-US" dirty="0" smtClean="0"/>
          </a:p>
          <a:p>
            <a:r>
              <a:rPr lang="lt-LT" dirty="0" smtClean="0"/>
              <a:t>Prasidėjęs miško kirtimu pavasarinio polaidžio metu bei pelkių sausinimu, baigiasi tą patį rudenį įvykusiu miško gaisru. </a:t>
            </a:r>
            <a:endParaRPr lang="en-US" dirty="0" smtClean="0"/>
          </a:p>
          <a:p>
            <a:r>
              <a:rPr lang="lt-LT" dirty="0" smtClean="0"/>
              <a:t>Ūkio darbai, šiokiadienių ir šventadienių ritualai bei gamtos aprašymai sudaro pusę romano teksto.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827584" y="620688"/>
            <a:ext cx="7992888" cy="4873752"/>
          </a:xfrm>
        </p:spPr>
        <p:txBody>
          <a:bodyPr/>
          <a:lstStyle/>
          <a:p>
            <a:r>
              <a:rPr lang="lt-LT" dirty="0" smtClean="0"/>
              <a:t>Nemaža dalis skiriama miškui, kurio naikinimas fatališkai susietas su kūrinio veikėjų likimais.</a:t>
            </a:r>
            <a:endParaRPr lang="en-US" dirty="0" smtClean="0"/>
          </a:p>
          <a:p>
            <a:r>
              <a:rPr lang="lt-LT" dirty="0" smtClean="0"/>
              <a:t>Romano intrigos lūžius valdo gaivališkos prigimties aistra ir nenumalšinamas asmeninės laimės troškimas.</a:t>
            </a:r>
            <a:endParaRPr lang="en-US" dirty="0" smtClean="0"/>
          </a:p>
          <a:p>
            <a:r>
              <a:rPr lang="en-US" dirty="0" smtClean="0"/>
              <a:t>P</a:t>
            </a:r>
            <a:r>
              <a:rPr lang="lt-LT" dirty="0" err="1" smtClean="0"/>
              <a:t>ersonažai</a:t>
            </a:r>
            <a:r>
              <a:rPr lang="lt-LT" dirty="0" smtClean="0"/>
              <a:t> yra vitališkų vidinių jėgų aukos, jie gyvena jausmo visagalybės atmosferoje</a:t>
            </a:r>
            <a:r>
              <a:rPr lang="en-US" dirty="0" smtClean="0"/>
              <a:t>.</a:t>
            </a:r>
            <a:endParaRPr lang="lt-LT" dirty="0"/>
          </a:p>
        </p:txBody>
      </p:sp>
      <p:pic>
        <p:nvPicPr>
          <p:cNvPr id="4" name="Paveikslėlis 3" descr="marius-katiliskis-miskais-ateina-rudu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3429000"/>
            <a:ext cx="2178273" cy="3319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Darb</a:t>
            </a:r>
            <a:r>
              <a:rPr lang="lt-LT" dirty="0" smtClean="0"/>
              <a:t>ą parengė: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Jurgita </a:t>
            </a:r>
            <a:r>
              <a:rPr lang="lt-LT" sz="2000" dirty="0" err="1" smtClean="0"/>
              <a:t>Čefonovaitė</a:t>
            </a:r>
            <a:r>
              <a:rPr lang="lt-LT" sz="2000" dirty="0" smtClean="0"/>
              <a:t>;</a:t>
            </a:r>
            <a:endParaRPr lang="lt-LT" sz="2000" dirty="0" smtClean="0"/>
          </a:p>
          <a:p>
            <a:r>
              <a:rPr lang="lt-LT" sz="2000" dirty="0" smtClean="0"/>
              <a:t>Judita </a:t>
            </a:r>
            <a:r>
              <a:rPr lang="lt-LT" sz="2000" dirty="0" smtClean="0"/>
              <a:t>Stankevičiūtė;</a:t>
            </a:r>
            <a:endParaRPr lang="lt-LT" sz="2000" dirty="0" smtClean="0"/>
          </a:p>
          <a:p>
            <a:r>
              <a:rPr lang="lt-LT" sz="2000" dirty="0" smtClean="0"/>
              <a:t>Dovilė </a:t>
            </a:r>
            <a:r>
              <a:rPr lang="lt-LT" sz="2000" dirty="0" err="1" smtClean="0"/>
              <a:t>Šakalytė</a:t>
            </a:r>
            <a:r>
              <a:rPr lang="lt-LT" sz="2000" dirty="0" smtClean="0"/>
              <a:t>;</a:t>
            </a:r>
            <a:endParaRPr lang="lt-LT" sz="2000" dirty="0" smtClean="0"/>
          </a:p>
          <a:p>
            <a:r>
              <a:rPr lang="lt-LT" sz="2000" dirty="0" smtClean="0"/>
              <a:t>Iveta </a:t>
            </a:r>
            <a:r>
              <a:rPr lang="lt-LT" sz="2000" dirty="0" err="1" smtClean="0"/>
              <a:t>Širvinskaitė</a:t>
            </a:r>
            <a:r>
              <a:rPr lang="lt-LT" sz="2000" dirty="0" smtClean="0"/>
              <a:t>;</a:t>
            </a:r>
            <a:endParaRPr lang="lt-LT" sz="2000" dirty="0" smtClean="0"/>
          </a:p>
          <a:p>
            <a:r>
              <a:rPr lang="lt-LT" sz="2000" dirty="0" smtClean="0"/>
              <a:t>Dalius </a:t>
            </a:r>
            <a:r>
              <a:rPr lang="lt-LT" sz="2000" dirty="0" err="1" smtClean="0"/>
              <a:t>Voroneckas</a:t>
            </a:r>
            <a:r>
              <a:rPr lang="lt-LT" sz="2000" dirty="0" smtClean="0"/>
              <a:t>, „Ąžuolo” </a:t>
            </a:r>
            <a:r>
              <a:rPr lang="lt-LT" sz="2000" dirty="0" err="1" smtClean="0"/>
              <a:t>gimn</a:t>
            </a:r>
            <a:r>
              <a:rPr lang="lt-LT" sz="2000" dirty="0" smtClean="0"/>
              <a:t>. 4 klasės B kursas</a:t>
            </a:r>
            <a:endParaRPr lang="lt-LT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eris">
  <a:themeElements>
    <a:clrScheme name="Erkeri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Erkeri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eri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244</TotalTime>
  <Words>414</Words>
  <Application>Microsoft Office PowerPoint</Application>
  <PresentationFormat>Demonstracija ekrane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Erkeris</vt:lpstr>
      <vt:lpstr>Marius Katiliškis</vt:lpstr>
      <vt:lpstr>Biografija</vt:lpstr>
      <vt:lpstr>Gyvenimas užsienyje</vt:lpstr>
      <vt:lpstr>Skaidrė 4</vt:lpstr>
      <vt:lpstr>Kūrybos bruožai</vt:lpstr>
      <vt:lpstr>KATILIŠKIO KŪRYBA BUVO SPAUSDINAMA ŠIUOSE LEIDINIUOSE:</vt:lpstr>
      <vt:lpstr>Žymiausi kūriniai</vt:lpstr>
      <vt:lpstr>Skaidrė 8</vt:lpstr>
      <vt:lpstr>Romanas ,,Miškais ateina ruduo”</vt:lpstr>
      <vt:lpstr>Skaidrė 10</vt:lpstr>
      <vt:lpstr>Darbą parengė: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Marius Katiliškis</dc:title>
  <dc:creator>VARTOTOJAS</dc:creator>
  <cp:lastModifiedBy>VARTOTOJAS</cp:lastModifiedBy>
  <cp:revision>21</cp:revision>
  <dcterms:created xsi:type="dcterms:W3CDTF">2012-12-13T15:39:17Z</dcterms:created>
  <dcterms:modified xsi:type="dcterms:W3CDTF">2012-12-19T11:43:10Z</dcterms:modified>
</cp:coreProperties>
</file>