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2130425"/>
            <a:ext cx="7772400" cy="1470025"/>
          </a:xfrm>
        </p:spPr>
        <p:txBody>
          <a:bodyPr/>
          <a:lstStyle/>
          <a:p>
            <a:r>
              <a:rPr lang="lt-LT" smtClean="0"/>
              <a:t>Spustelėkite, jei norite keisite ruoš. pav. stilių</a:t>
            </a:r>
            <a:endParaRPr lang="lt-LT"/>
          </a:p>
        </p:txBody>
      </p:sp>
      <p:sp>
        <p:nvSpPr>
          <p:cNvPr id="3" name="Paantraštė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Spustelėkite ruošinio paantraštės stiliui keisti</a:t>
            </a:r>
            <a:endParaRPr lang="lt-LT"/>
          </a:p>
        </p:txBody>
      </p:sp>
      <p:sp>
        <p:nvSpPr>
          <p:cNvPr id="4" name="Datos vietos rezervavimo ženklas 3"/>
          <p:cNvSpPr>
            <a:spLocks noGrp="1"/>
          </p:cNvSpPr>
          <p:nvPr>
            <p:ph type="dt" sz="half" idx="10"/>
          </p:nvPr>
        </p:nvSpPr>
        <p:spPr/>
        <p:txBody>
          <a:bodyPr/>
          <a:lstStyle/>
          <a:p>
            <a:fld id="{CD76CA6C-869C-498A-B748-15DFB626E1EE}" type="datetimeFigureOut">
              <a:rPr lang="lt-LT" smtClean="0"/>
              <a:t>2012.11.28</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DF1B51E0-63DA-4AEA-98D1-1BE7A1219B0A}" type="slidenum">
              <a:rPr lang="lt-LT" smtClean="0"/>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idx="1"/>
          </p:nvPr>
        </p:nvSpPr>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CD76CA6C-869C-498A-B748-15DFB626E1EE}" type="datetimeFigureOut">
              <a:rPr lang="lt-LT" smtClean="0"/>
              <a:t>2012.11.28</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DF1B51E0-63DA-4AEA-98D1-1BE7A1219B0A}" type="slidenum">
              <a:rPr lang="lt-LT" smtClean="0"/>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Spustelėkite ruošinio teksto stiliams keisti</a:t>
            </a:r>
          </a:p>
        </p:txBody>
      </p:sp>
      <p:sp>
        <p:nvSpPr>
          <p:cNvPr id="4" name="Datos vietos rezervavimo ženklas 3"/>
          <p:cNvSpPr>
            <a:spLocks noGrp="1"/>
          </p:cNvSpPr>
          <p:nvPr>
            <p:ph type="dt" sz="half" idx="10"/>
          </p:nvPr>
        </p:nvSpPr>
        <p:spPr/>
        <p:txBody>
          <a:bodyPr/>
          <a:lstStyle/>
          <a:p>
            <a:fld id="{CD76CA6C-869C-498A-B748-15DFB626E1EE}" type="datetimeFigureOut">
              <a:rPr lang="lt-LT" smtClean="0"/>
              <a:t>2012.11.28</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DF1B51E0-63DA-4AEA-98D1-1BE7A1219B0A}" type="slidenum">
              <a:rPr lang="lt-LT" smtClean="0"/>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p:txBody>
          <a:bodyPr/>
          <a:lstStyle/>
          <a:p>
            <a:fld id="{CD76CA6C-869C-498A-B748-15DFB626E1EE}" type="datetimeFigureOut">
              <a:rPr lang="lt-LT" smtClean="0"/>
              <a:t>2012.11.28</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DF1B51E0-63DA-4AEA-98D1-1BE7A1219B0A}" type="slidenum">
              <a:rPr lang="lt-LT" smtClean="0"/>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p:txBody>
          <a:bodyPr/>
          <a:lstStyle/>
          <a:p>
            <a:fld id="{CD76CA6C-869C-498A-B748-15DFB626E1EE}" type="datetimeFigureOut">
              <a:rPr lang="lt-LT" smtClean="0"/>
              <a:t>2012.11.28</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DF1B51E0-63DA-4AEA-98D1-1BE7A1219B0A}" type="slidenum">
              <a:rPr lang="lt-LT" smtClean="0"/>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Datos vietos rezervavimo ženklas 2"/>
          <p:cNvSpPr>
            <a:spLocks noGrp="1"/>
          </p:cNvSpPr>
          <p:nvPr>
            <p:ph type="dt" sz="half" idx="10"/>
          </p:nvPr>
        </p:nvSpPr>
        <p:spPr/>
        <p:txBody>
          <a:bodyPr/>
          <a:lstStyle/>
          <a:p>
            <a:fld id="{CD76CA6C-869C-498A-B748-15DFB626E1EE}" type="datetimeFigureOut">
              <a:rPr lang="lt-LT" smtClean="0"/>
              <a:t>2012.11.28</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DF1B51E0-63DA-4AEA-98D1-1BE7A1219B0A}" type="slidenum">
              <a:rPr lang="lt-LT" smtClean="0"/>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CD76CA6C-869C-498A-B748-15DFB626E1EE}" type="datetimeFigureOut">
              <a:rPr lang="lt-LT" smtClean="0"/>
              <a:t>2012.11.28</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DF1B51E0-63DA-4AEA-98D1-1BE7A1219B0A}" type="slidenum">
              <a:rPr lang="lt-LT" smtClean="0"/>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smtClean="0"/>
              <a:t>Spustelėkite, jei norite keisite ruoš. pav.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p>
            <a:fld id="{CD76CA6C-869C-498A-B748-15DFB626E1EE}" type="datetimeFigureOut">
              <a:rPr lang="lt-LT" smtClean="0"/>
              <a:t>2012.11.28</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DF1B51E0-63DA-4AEA-98D1-1BE7A1219B0A}" type="slidenum">
              <a:rPr lang="lt-LT" smtClean="0"/>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nchor="b"/>
          <a:lstStyle>
            <a:lvl1pPr algn="l">
              <a:defRPr sz="2000" b="1"/>
            </a:lvl1pPr>
          </a:lstStyle>
          <a:p>
            <a:r>
              <a:rPr lang="lt-LT" smtClean="0"/>
              <a:t>Spustelėkite, jei norite keisite ruoš. pav. stilių</a:t>
            </a:r>
            <a:endParaRPr lang="lt-LT"/>
          </a:p>
        </p:txBody>
      </p:sp>
      <p:sp>
        <p:nvSpPr>
          <p:cNvPr id="3" name="Paveikslėlio vietos rezervavimo ženkla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p>
            <a:fld id="{CD76CA6C-869C-498A-B748-15DFB626E1EE}" type="datetimeFigureOut">
              <a:rPr lang="lt-LT" smtClean="0"/>
              <a:t>2012.11.28</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DF1B51E0-63DA-4AEA-98D1-1BE7A1219B0A}" type="slidenum">
              <a:rPr lang="lt-LT" smtClean="0"/>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CD76CA6C-869C-498A-B748-15DFB626E1EE}" type="datetimeFigureOut">
              <a:rPr lang="lt-LT" smtClean="0"/>
              <a:t>2012.11.28</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DF1B51E0-63DA-4AEA-98D1-1BE7A1219B0A}" type="slidenum">
              <a:rPr lang="lt-LT" smtClean="0"/>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p:spPr>
        <p:txBody>
          <a:bodyPr vert="eaVert"/>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CD76CA6C-869C-498A-B748-15DFB626E1EE}" type="datetimeFigureOut">
              <a:rPr lang="lt-LT" smtClean="0"/>
              <a:t>2012.11.28</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DF1B51E0-63DA-4AEA-98D1-1BE7A1219B0A}" type="slidenum">
              <a:rPr lang="lt-LT" smtClean="0"/>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76CA6C-869C-498A-B748-15DFB626E1EE}" type="datetimeFigureOut">
              <a:rPr lang="lt-LT" smtClean="0"/>
              <a:t>2012.11.28</a:t>
            </a:fld>
            <a:endParaRPr lang="lt-LT"/>
          </a:p>
        </p:txBody>
      </p:sp>
      <p:sp>
        <p:nvSpPr>
          <p:cNvPr id="5" name="Poraštės vietos rezervavimo ženklas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1B51E0-63DA-4AEA-98D1-1BE7A1219B0A}" type="slidenum">
              <a:rPr lang="lt-LT" smtClean="0"/>
              <a:t>‹#›</a:t>
            </a:fld>
            <a:endParaRPr lang="lt-L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p:txBody>
          <a:bodyPr/>
          <a:lstStyle/>
          <a:p>
            <a:r>
              <a:rPr lang="en-US" dirty="0" err="1" smtClean="0"/>
              <a:t>Eduardas</a:t>
            </a:r>
            <a:r>
              <a:rPr lang="en-US" dirty="0" smtClean="0"/>
              <a:t> Mie</a:t>
            </a:r>
            <a:r>
              <a:rPr lang="lt-LT" dirty="0" err="1" smtClean="0"/>
              <a:t>želaitis</a:t>
            </a:r>
            <a:r>
              <a:rPr lang="lt-LT" dirty="0" smtClean="0"/>
              <a:t/>
            </a:r>
            <a:br>
              <a:rPr lang="lt-LT" dirty="0" smtClean="0"/>
            </a:br>
            <a:r>
              <a:rPr lang="lt-LT" dirty="0" smtClean="0"/>
              <a:t>“Žmogus”</a:t>
            </a:r>
            <a:endParaRPr lang="lt-LT" dirty="0"/>
          </a:p>
        </p:txBody>
      </p:sp>
      <p:sp>
        <p:nvSpPr>
          <p:cNvPr id="3" name="Paantraštė 2"/>
          <p:cNvSpPr>
            <a:spLocks noGrp="1"/>
          </p:cNvSpPr>
          <p:nvPr>
            <p:ph type="subTitle" idx="1"/>
          </p:nvPr>
        </p:nvSpPr>
        <p:spPr/>
        <p:txBody>
          <a:bodyPr/>
          <a:lstStyle/>
          <a:p>
            <a:r>
              <a:rPr lang="lt-LT" dirty="0" smtClean="0"/>
              <a:t>Plungės Senamiesčio vidurinė mokykla</a:t>
            </a:r>
          </a:p>
          <a:p>
            <a:r>
              <a:rPr lang="lt-LT" dirty="0" smtClean="0"/>
              <a:t>12</a:t>
            </a:r>
            <a:r>
              <a:rPr lang="lt-LT" baseline="30000" dirty="0" smtClean="0"/>
              <a:t>b</a:t>
            </a:r>
            <a:r>
              <a:rPr lang="lt-LT" dirty="0" smtClean="0"/>
              <a:t> </a:t>
            </a:r>
            <a:r>
              <a:rPr lang="lt-LT" dirty="0" err="1" smtClean="0"/>
              <a:t>kl</a:t>
            </a:r>
            <a:r>
              <a:rPr lang="lt-LT" dirty="0" smtClean="0"/>
              <a:t>. Gintarė Šakytė</a:t>
            </a:r>
            <a:endParaRPr lang="lt-LT"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Biografija</a:t>
            </a:r>
            <a:endParaRPr lang="lt-LT" dirty="0"/>
          </a:p>
        </p:txBody>
      </p:sp>
      <p:sp>
        <p:nvSpPr>
          <p:cNvPr id="3" name="Turinio vietos rezervavimo ženklas 2"/>
          <p:cNvSpPr>
            <a:spLocks noGrp="1"/>
          </p:cNvSpPr>
          <p:nvPr>
            <p:ph idx="1"/>
          </p:nvPr>
        </p:nvSpPr>
        <p:spPr/>
        <p:txBody>
          <a:bodyPr>
            <a:normAutofit fontScale="77500" lnSpcReduction="20000"/>
          </a:bodyPr>
          <a:lstStyle/>
          <a:p>
            <a:pPr>
              <a:buNone/>
            </a:pPr>
            <a:r>
              <a:rPr lang="lt-LT" b="1" dirty="0" smtClean="0"/>
              <a:t>		Eduardas Mieželaitis</a:t>
            </a:r>
            <a:r>
              <a:rPr lang="lt-LT" dirty="0" smtClean="0"/>
              <a:t> (1919 – 1997m.m. ) – Lietuvos poetas, publicistas, vertėjas.</a:t>
            </a:r>
          </a:p>
          <a:p>
            <a:pPr>
              <a:buNone/>
            </a:pPr>
            <a:r>
              <a:rPr lang="lt-LT" dirty="0"/>
              <a:t>	</a:t>
            </a:r>
            <a:r>
              <a:rPr lang="lt-LT" dirty="0" smtClean="0"/>
              <a:t>	Vytauto Didžiojo universitete ir Vilniaus universitete studijavo teisę. Vėliau įstojo į pogrindinę komjaunimo organizaciją. Laikraščio „Komjaunimo tiesa“ redaktorius. Per TSRS ir Vokietijos karą pasitraukė į Rusiją. Raudonosios armijos Šešioliktosios lietuviškosios šaulių divizijos karo korespondentas. LLKJS CK sekretorius. Žurnalo „Jaunimo gretos“ redaktorius, vėliau dirbo žurnalo „Žvaigždutė“ redakcijoje, Valstybinėje politinės ir grožinės literatūros leidykloje. Lietuvos rašytojų sąjungos valdybos sekretorius, pirmininkas. LTSR Aukščiausiosios Tarybos deputatas, LTSR Aukščiausiosios Tarybos Prezidiumo pirmininko pavaduotojas. TSRS Aukščiausiosios Tarybos deputatas.</a:t>
            </a:r>
            <a:endParaRPr lang="lt-L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“Žmogus”</a:t>
            </a:r>
            <a:endParaRPr lang="lt-LT" dirty="0"/>
          </a:p>
        </p:txBody>
      </p:sp>
      <p:sp>
        <p:nvSpPr>
          <p:cNvPr id="3" name="Turinio vietos rezervavimo ženklas 2"/>
          <p:cNvSpPr>
            <a:spLocks noGrp="1"/>
          </p:cNvSpPr>
          <p:nvPr>
            <p:ph idx="1"/>
          </p:nvPr>
        </p:nvSpPr>
        <p:spPr/>
        <p:txBody>
          <a:bodyPr/>
          <a:lstStyle/>
          <a:p>
            <a:pPr>
              <a:buNone/>
            </a:pPr>
            <a:r>
              <a:rPr lang="lt-LT" dirty="0" smtClean="0"/>
              <a:t>		Iš kelių E. Mieželaičio lyrikos knygų eilėraščių buvo sudarytas eilėraščių ciklas “Žmogus”, 1961m. išleistas rusų kalba, o 1962m. – lietuvių. Tai pats žinomiausias E. Mieželaičio kūrinys su poetiškomis, lakiomis S. Krasausko iliustracijomis.</a:t>
            </a:r>
            <a:endParaRPr lang="lt-L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lstStyle/>
          <a:p>
            <a:pPr>
              <a:buNone/>
            </a:pPr>
            <a:r>
              <a:rPr lang="lt-LT" dirty="0" smtClean="0"/>
              <a:t>		Vertinant “Žmogų”, svarbu gerai suprasti jo laiką. Tai laikas, pasmerkęs J. Stalino asmenybės kultą, sužadinęs žmonių viltis, o kartais ir entuziazmą, kiek atpalaidavęs kūrybos energiją, pasitikėjimą galima žmogaus ir visuomenės santykių harmonija.</a:t>
            </a:r>
            <a:endParaRPr lang="lt-L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lstStyle/>
          <a:p>
            <a:pPr>
              <a:buNone/>
            </a:pPr>
            <a:r>
              <a:rPr lang="lt-LT" dirty="0"/>
              <a:t>	</a:t>
            </a:r>
            <a:r>
              <a:rPr lang="lt-LT" dirty="0" smtClean="0"/>
              <a:t>	E. Mieželaičio Žmogus yra žmogus, įvykdęs revoliuciją, laimėjęs karą, išėjęs į kosmosą. Jam atrodo, kad jis yra žemės ir visatos centras, pagrindinė ašis.</a:t>
            </a:r>
            <a:endParaRPr lang="lt-L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67544" y="0"/>
            <a:ext cx="8229600" cy="778098"/>
          </a:xfrm>
        </p:spPr>
        <p:txBody>
          <a:bodyPr/>
          <a:lstStyle/>
          <a:p>
            <a:r>
              <a:rPr lang="lt-LT" dirty="0" smtClean="0"/>
              <a:t>Lyra</a:t>
            </a:r>
            <a:endParaRPr lang="lt-LT" dirty="0"/>
          </a:p>
        </p:txBody>
      </p:sp>
      <p:sp>
        <p:nvSpPr>
          <p:cNvPr id="3" name="Turinio vietos rezervavimo ženklas 2"/>
          <p:cNvSpPr>
            <a:spLocks noGrp="1"/>
          </p:cNvSpPr>
          <p:nvPr>
            <p:ph idx="1"/>
          </p:nvPr>
        </p:nvSpPr>
        <p:spPr>
          <a:xfrm>
            <a:off x="179512" y="692696"/>
            <a:ext cx="4896544" cy="6165304"/>
          </a:xfrm>
        </p:spPr>
        <p:txBody>
          <a:bodyPr>
            <a:normAutofit fontScale="55000" lnSpcReduction="20000"/>
          </a:bodyPr>
          <a:lstStyle/>
          <a:p>
            <a:pPr lvl="1">
              <a:buNone/>
            </a:pPr>
            <a:r>
              <a:rPr lang="lt-LT" sz="2900" dirty="0" smtClean="0"/>
              <a:t>...Aš lyros neturiu...</a:t>
            </a:r>
          </a:p>
          <a:p>
            <a:pPr lvl="1">
              <a:buNone/>
            </a:pPr>
            <a:endParaRPr lang="lt-LT" sz="2900" dirty="0"/>
          </a:p>
          <a:p>
            <a:pPr lvl="1">
              <a:buNone/>
            </a:pPr>
            <a:r>
              <a:rPr lang="lt-LT" sz="2900" dirty="0" smtClean="0"/>
              <a:t>Bet ji tarp mano žemės</a:t>
            </a:r>
          </a:p>
          <a:p>
            <a:pPr lvl="1">
              <a:buNone/>
            </a:pPr>
            <a:r>
              <a:rPr lang="lt-LT" sz="2900" dirty="0" smtClean="0"/>
              <a:t>Ir ankstyvųjų vyturių</a:t>
            </a:r>
          </a:p>
          <a:p>
            <a:pPr lvl="1">
              <a:buNone/>
            </a:pPr>
            <a:r>
              <a:rPr lang="lt-LT" sz="2900" dirty="0" smtClean="0"/>
              <a:t>Į pačią saulę remias...</a:t>
            </a:r>
          </a:p>
          <a:p>
            <a:pPr lvl="1">
              <a:buNone/>
            </a:pPr>
            <a:endParaRPr lang="lt-LT" sz="2900" dirty="0"/>
          </a:p>
          <a:p>
            <a:pPr lvl="1">
              <a:buNone/>
            </a:pPr>
            <a:r>
              <a:rPr lang="lt-LT" sz="2900" dirty="0" smtClean="0"/>
              <a:t>Sidabrines stygas įtempia vyturiai,</a:t>
            </a:r>
          </a:p>
          <a:p>
            <a:pPr lvl="1">
              <a:buNone/>
            </a:pPr>
            <a:r>
              <a:rPr lang="lt-LT" sz="2900" dirty="0" smtClean="0"/>
              <a:t>Prie saulės pririša, ir žemė lyg aukščiau pakyla.</a:t>
            </a:r>
          </a:p>
          <a:p>
            <a:pPr lvl="1">
              <a:buNone/>
            </a:pPr>
            <a:endParaRPr lang="lt-LT" sz="2900" dirty="0"/>
          </a:p>
          <a:p>
            <a:pPr lvl="1">
              <a:buNone/>
            </a:pPr>
            <a:r>
              <a:rPr lang="lt-LT" sz="2900" dirty="0" smtClean="0"/>
              <a:t>Aš pirštais perbraukiu stygas, ir jautriai, ir švariai</a:t>
            </a:r>
          </a:p>
          <a:p>
            <a:pPr lvl="1">
              <a:buNone/>
            </a:pPr>
            <a:r>
              <a:rPr lang="lt-LT" sz="2900" dirty="0" smtClean="0"/>
              <a:t>Dangaus, lyg krištolo taurės, garsai suardo tylą...</a:t>
            </a:r>
          </a:p>
          <a:p>
            <a:pPr lvl="1">
              <a:buNone/>
            </a:pPr>
            <a:endParaRPr lang="lt-LT" sz="2900" dirty="0"/>
          </a:p>
          <a:p>
            <a:pPr lvl="1">
              <a:buNone/>
            </a:pPr>
            <a:r>
              <a:rPr lang="lt-LT" sz="2900" dirty="0" smtClean="0"/>
              <a:t>Ir iš dangaus skambios taurės – melodijos medaus</a:t>
            </a:r>
          </a:p>
          <a:p>
            <a:pPr lvl="1">
              <a:buNone/>
            </a:pPr>
            <a:r>
              <a:rPr lang="lt-LT" sz="2900" dirty="0" smtClean="0"/>
              <a:t>Pribėga į krūtinę mano. Bet taurė pasvyra,</a:t>
            </a:r>
          </a:p>
          <a:p>
            <a:pPr lvl="1">
              <a:buNone/>
            </a:pPr>
            <a:r>
              <a:rPr lang="lt-LT" sz="2900" dirty="0" smtClean="0"/>
              <a:t>Pasipila palaiminta liūtis, ir aš braukiu lietaus</a:t>
            </a:r>
          </a:p>
          <a:p>
            <a:pPr lvl="1">
              <a:buNone/>
            </a:pPr>
            <a:r>
              <a:rPr lang="lt-LT" sz="2900" dirty="0" smtClean="0"/>
              <a:t>Sidabrines stygas, tarp pirštų jausdamas kaip sidabrinę lyrą...</a:t>
            </a:r>
          </a:p>
          <a:p>
            <a:pPr lvl="1">
              <a:buNone/>
            </a:pPr>
            <a:endParaRPr lang="lt-LT" sz="2900" dirty="0"/>
          </a:p>
          <a:p>
            <a:pPr lvl="1">
              <a:buNone/>
            </a:pPr>
            <a:r>
              <a:rPr lang="lt-LT" sz="2900" dirty="0" smtClean="0"/>
              <a:t>O štai miške esu...</a:t>
            </a:r>
          </a:p>
          <a:p>
            <a:pPr lvl="1">
              <a:buNone/>
            </a:pPr>
            <a:r>
              <a:rPr lang="lt-LT" sz="2900" dirty="0" smtClean="0"/>
              <a:t>Čia guli žalios knygos.</a:t>
            </a:r>
          </a:p>
          <a:p>
            <a:pPr lvl="1">
              <a:buNone/>
            </a:pPr>
            <a:r>
              <a:rPr lang="lt-LT" sz="2900" dirty="0" smtClean="0"/>
              <a:t>Ir, pririštos tarp debesų</a:t>
            </a:r>
          </a:p>
          <a:p>
            <a:pPr lvl="1">
              <a:buNone/>
            </a:pPr>
            <a:r>
              <a:rPr lang="lt-LT" sz="2900" dirty="0" smtClean="0"/>
              <a:t>Ir žemės, skamba medžių stygos...</a:t>
            </a:r>
          </a:p>
          <a:p>
            <a:pPr lvl="1">
              <a:buNone/>
            </a:pPr>
            <a:endParaRPr lang="lt-LT" sz="4400" dirty="0"/>
          </a:p>
          <a:p>
            <a:pPr lvl="1">
              <a:buNone/>
            </a:pPr>
            <a:endParaRPr lang="lt-LT" sz="4400" dirty="0" smtClean="0"/>
          </a:p>
          <a:p>
            <a:pPr lvl="1">
              <a:buNone/>
            </a:pPr>
            <a:endParaRPr lang="lt-LT" dirty="0" smtClean="0"/>
          </a:p>
        </p:txBody>
      </p:sp>
      <p:sp>
        <p:nvSpPr>
          <p:cNvPr id="4" name="TextBox 3"/>
          <p:cNvSpPr txBox="1"/>
          <p:nvPr/>
        </p:nvSpPr>
        <p:spPr>
          <a:xfrm>
            <a:off x="4860032" y="908720"/>
            <a:ext cx="4104456" cy="5186035"/>
          </a:xfrm>
          <a:prstGeom prst="rect">
            <a:avLst/>
          </a:prstGeom>
          <a:noFill/>
        </p:spPr>
        <p:txBody>
          <a:bodyPr wrap="square" rtlCol="0">
            <a:spAutoFit/>
          </a:bodyPr>
          <a:lstStyle/>
          <a:p>
            <a:pPr lvl="1">
              <a:buNone/>
            </a:pPr>
            <a:endParaRPr lang="lt-LT" sz="1100" dirty="0" smtClean="0"/>
          </a:p>
          <a:p>
            <a:pPr lvl="1">
              <a:buNone/>
            </a:pPr>
            <a:r>
              <a:rPr lang="lt-LT" sz="1600" dirty="0" smtClean="0"/>
              <a:t>Ir pirštais perbraukiu žalias pušų stygas...</a:t>
            </a:r>
          </a:p>
          <a:p>
            <a:pPr lvl="1">
              <a:buNone/>
            </a:pPr>
            <a:r>
              <a:rPr lang="lt-LT" sz="1600" dirty="0" smtClean="0"/>
              <a:t>Jos ima </a:t>
            </a:r>
            <a:r>
              <a:rPr lang="lt-LT" sz="1600" dirty="0" err="1" smtClean="0"/>
              <a:t>sulpsti</a:t>
            </a:r>
            <a:r>
              <a:rPr lang="lt-LT" sz="1600" dirty="0" smtClean="0"/>
              <a:t>, verkti, gausti, ir tada, atrodo,</a:t>
            </a:r>
          </a:p>
          <a:p>
            <a:pPr lvl="1">
              <a:buNone/>
            </a:pPr>
            <a:endParaRPr lang="lt-LT" sz="1600" dirty="0" smtClean="0"/>
          </a:p>
          <a:p>
            <a:pPr lvl="1">
              <a:buNone/>
            </a:pPr>
            <a:r>
              <a:rPr lang="lt-LT" sz="1600" dirty="0" smtClean="0"/>
              <a:t>Girdžiu pušų, vėjelio supamų, melodiją, lyg kas</a:t>
            </a:r>
          </a:p>
          <a:p>
            <a:pPr lvl="1">
              <a:buNone/>
            </a:pPr>
            <a:r>
              <a:rPr lang="lt-LT" sz="1600" dirty="0" smtClean="0"/>
              <a:t>Čiurlionio Mišką graudžiai ir svajingai grotų...</a:t>
            </a:r>
          </a:p>
          <a:p>
            <a:pPr lvl="1">
              <a:buNone/>
            </a:pPr>
            <a:r>
              <a:rPr lang="lt-LT" sz="1600" dirty="0" smtClean="0"/>
              <a:t>Ir iš pušų žaliųjų stygų miško tankumos</a:t>
            </a:r>
          </a:p>
          <a:p>
            <a:pPr lvl="1">
              <a:buNone/>
            </a:pPr>
            <a:r>
              <a:rPr lang="lt-LT" sz="1600" dirty="0" smtClean="0"/>
              <a:t>Lakštingalų balsų skambus sidabras byra...</a:t>
            </a:r>
          </a:p>
          <a:p>
            <a:pPr lvl="1">
              <a:buNone/>
            </a:pPr>
            <a:r>
              <a:rPr lang="lt-LT" sz="1600" dirty="0" smtClean="0"/>
              <a:t>Ir nuo pavasario dienų ligi baltos žiemos</a:t>
            </a:r>
          </a:p>
          <a:p>
            <a:pPr lvl="1">
              <a:buNone/>
            </a:pPr>
            <a:r>
              <a:rPr lang="lt-LT" sz="1600" dirty="0" smtClean="0"/>
              <a:t>Braukiu aš pirštais skambią žalią miško lyrą...</a:t>
            </a:r>
          </a:p>
          <a:p>
            <a:pPr lvl="1">
              <a:buNone/>
            </a:pPr>
            <a:endParaRPr lang="lt-LT" sz="1600" dirty="0" smtClean="0"/>
          </a:p>
          <a:p>
            <a:pPr>
              <a:buNone/>
            </a:pPr>
            <a:r>
              <a:rPr lang="lt-LT" sz="1600" dirty="0" smtClean="0"/>
              <a:t>            Regiu laukuos drugių</a:t>
            </a:r>
          </a:p>
          <a:p>
            <a:pPr>
              <a:buNone/>
            </a:pPr>
            <a:r>
              <a:rPr lang="lt-LT" sz="1600" dirty="0" smtClean="0"/>
              <a:t>            Baltutį debesėlį...</a:t>
            </a:r>
          </a:p>
          <a:p>
            <a:pPr>
              <a:buNone/>
            </a:pPr>
            <a:r>
              <a:rPr lang="lt-LT" sz="1600" dirty="0" smtClean="0"/>
              <a:t>            Jis tempia auksines rugių</a:t>
            </a:r>
          </a:p>
          <a:p>
            <a:pPr>
              <a:buNone/>
            </a:pPr>
            <a:r>
              <a:rPr lang="lt-LT" sz="1600" dirty="0" smtClean="0"/>
              <a:t>            Stygas aukštyn į žydrą mėlį...</a:t>
            </a:r>
          </a:p>
          <a:p>
            <a:endParaRPr lang="lt-LT" sz="1600" dirty="0"/>
          </a:p>
          <a:p>
            <a:endParaRPr lang="lt-LT" sz="1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7544" y="71527"/>
            <a:ext cx="4536504" cy="6786473"/>
          </a:xfrm>
          <a:prstGeom prst="rect">
            <a:avLst/>
          </a:prstGeom>
          <a:noFill/>
        </p:spPr>
        <p:txBody>
          <a:bodyPr wrap="square" rtlCol="0">
            <a:spAutoFit/>
          </a:bodyPr>
          <a:lstStyle/>
          <a:p>
            <a:r>
              <a:rPr lang="lt-LT" sz="1500" dirty="0" smtClean="0"/>
              <a:t>Aš pirštais perbraukiu, drauge</a:t>
            </a:r>
          </a:p>
          <a:p>
            <a:r>
              <a:rPr lang="lt-LT" sz="1500" dirty="0" smtClean="0"/>
              <a:t>Su vėjeliu, rugių auksinį stygų tankumyną,</a:t>
            </a:r>
          </a:p>
          <a:p>
            <a:r>
              <a:rPr lang="lt-LT" sz="1500" dirty="0" smtClean="0"/>
              <a:t>Jis subanguoja, jis suvilnija ir žaliame lauke</a:t>
            </a:r>
          </a:p>
          <a:p>
            <a:r>
              <a:rPr lang="lt-LT" sz="1500" dirty="0" smtClean="0"/>
              <a:t>Man primena simfonijos garsų neramų vandenyną...</a:t>
            </a:r>
          </a:p>
          <a:p>
            <a:r>
              <a:rPr lang="lt-LT" sz="1500" dirty="0" smtClean="0"/>
              <a:t>Ir mano rankose, kaip nytys staklėse, - rugių</a:t>
            </a:r>
          </a:p>
          <a:p>
            <a:r>
              <a:rPr lang="lt-LT" sz="1500" dirty="0" smtClean="0"/>
              <a:t>Auksinės stygos virpa, pro pirštus išnyra</a:t>
            </a:r>
          </a:p>
          <a:p>
            <a:r>
              <a:rPr lang="lt-LT" sz="1500" dirty="0" smtClean="0"/>
              <a:t>Melodija apie kasdienę duoną... Aš braukiu,</a:t>
            </a:r>
          </a:p>
          <a:p>
            <a:r>
              <a:rPr lang="lt-LT" sz="1500" dirty="0" smtClean="0"/>
              <a:t>Per žalią lauką eidamas, vidurdienio rugių auksinę lyrą...</a:t>
            </a:r>
          </a:p>
          <a:p>
            <a:endParaRPr lang="lt-LT" sz="1500" dirty="0"/>
          </a:p>
          <a:p>
            <a:r>
              <a:rPr lang="lt-LT" sz="1500" dirty="0" smtClean="0"/>
              <a:t>Mieste skaitau dažnai</a:t>
            </a:r>
          </a:p>
          <a:p>
            <a:r>
              <a:rPr lang="lt-LT" sz="1500" dirty="0" smtClean="0"/>
              <a:t>Iš akmeninės knygos...</a:t>
            </a:r>
          </a:p>
          <a:p>
            <a:r>
              <a:rPr lang="lt-LT" sz="1500" dirty="0" smtClean="0"/>
              <a:t>Dirbtuvių kaminai</a:t>
            </a:r>
          </a:p>
          <a:p>
            <a:r>
              <a:rPr lang="lt-LT" sz="1500" dirty="0" smtClean="0"/>
              <a:t>Čia įtempti – kaip stygos...</a:t>
            </a:r>
          </a:p>
          <a:p>
            <a:endParaRPr lang="lt-LT" sz="1500" dirty="0"/>
          </a:p>
          <a:p>
            <a:r>
              <a:rPr lang="lt-LT" sz="1500" dirty="0" smtClean="0"/>
              <a:t>Balti balandžiai tempia kaminų</a:t>
            </a:r>
          </a:p>
          <a:p>
            <a:r>
              <a:rPr lang="lt-LT" sz="1500" dirty="0" smtClean="0"/>
              <a:t>Tiesias stygas ir pririša prie saulės apskritimo.</a:t>
            </a:r>
          </a:p>
          <a:p>
            <a:r>
              <a:rPr lang="lt-LT" sz="1500" dirty="0" smtClean="0"/>
              <a:t>Aš pirštais perbraukiu stygas, ir man plienu,</a:t>
            </a:r>
          </a:p>
          <a:p>
            <a:r>
              <a:rPr lang="lt-LT" sz="1500" dirty="0" smtClean="0"/>
              <a:t>Variu ir geležim skambėti darbo dainos ima.</a:t>
            </a:r>
          </a:p>
          <a:p>
            <a:r>
              <a:rPr lang="lt-LT" sz="1500" dirty="0" smtClean="0"/>
              <a:t>Dirbtuvių kaminų  lyg stygų tankumyne vyturių</a:t>
            </a:r>
          </a:p>
          <a:p>
            <a:r>
              <a:rPr lang="lt-LT" sz="1500" dirty="0" smtClean="0"/>
              <a:t>Skambiu balsu suvirpa plienas ir ore pabyra. </a:t>
            </a:r>
          </a:p>
          <a:p>
            <a:r>
              <a:rPr lang="lt-LT" sz="1500" dirty="0" smtClean="0"/>
              <a:t>Sidabro , aukso ir pušų žalias stygas turiu,</a:t>
            </a:r>
          </a:p>
          <a:p>
            <a:r>
              <a:rPr lang="lt-LT" sz="1500" dirty="0" smtClean="0"/>
              <a:t>Ir kaminų plieninės stygos puošia mano lyrą...</a:t>
            </a:r>
          </a:p>
          <a:p>
            <a:endParaRPr lang="lt-LT" sz="1500" dirty="0"/>
          </a:p>
          <a:p>
            <a:r>
              <a:rPr lang="lt-LT" sz="1500" dirty="0" smtClean="0"/>
              <a:t>Kai moteris rankas </a:t>
            </a:r>
          </a:p>
          <a:p>
            <a:r>
              <a:rPr lang="lt-LT" sz="1500" dirty="0" smtClean="0"/>
              <a:t>Ištiesia ir apmiršta,</a:t>
            </a:r>
          </a:p>
          <a:p>
            <a:r>
              <a:rPr lang="lt-LT" sz="1500" dirty="0" smtClean="0"/>
              <a:t>Man primena stygas</a:t>
            </a:r>
          </a:p>
          <a:p>
            <a:r>
              <a:rPr lang="lt-LT" sz="1500" dirty="0" smtClean="0"/>
              <a:t>Ilgi balti jos pirštai...</a:t>
            </a:r>
          </a:p>
          <a:p>
            <a:endParaRPr lang="lt-LT" sz="1500" dirty="0" smtClean="0"/>
          </a:p>
          <a:p>
            <a:endParaRPr lang="lt-LT" sz="1500" dirty="0"/>
          </a:p>
        </p:txBody>
      </p:sp>
      <p:sp>
        <p:nvSpPr>
          <p:cNvPr id="6" name="TextBox 5"/>
          <p:cNvSpPr txBox="1"/>
          <p:nvPr/>
        </p:nvSpPr>
        <p:spPr>
          <a:xfrm>
            <a:off x="5292080" y="476672"/>
            <a:ext cx="2664296" cy="4939814"/>
          </a:xfrm>
          <a:prstGeom prst="rect">
            <a:avLst/>
          </a:prstGeom>
          <a:noFill/>
        </p:spPr>
        <p:txBody>
          <a:bodyPr wrap="square" rtlCol="0">
            <a:spAutoFit/>
          </a:bodyPr>
          <a:lstStyle/>
          <a:p>
            <a:r>
              <a:rPr lang="lt-LT" sz="1500" dirty="0" smtClean="0"/>
              <a:t>Aš įtempiu baltų, ilgų, plonų</a:t>
            </a:r>
          </a:p>
          <a:p>
            <a:r>
              <a:rPr lang="lt-LT" sz="1500" dirty="0" smtClean="0"/>
              <a:t>Jos pirštų smingančias stygas tiesiog į savo širdį,</a:t>
            </a:r>
          </a:p>
          <a:p>
            <a:r>
              <a:rPr lang="lt-LT" sz="1500" dirty="0" smtClean="0"/>
              <a:t>Ir skamba pirštų stygose daina, gražiausia iš dainų,</a:t>
            </a:r>
          </a:p>
          <a:p>
            <a:r>
              <a:rPr lang="lt-LT" sz="1500" dirty="0" smtClean="0"/>
              <a:t>Ir, iš širdies išėjusią, širdis ją vieną girdi...</a:t>
            </a:r>
          </a:p>
          <a:p>
            <a:endParaRPr lang="lt-LT" sz="1500" dirty="0" smtClean="0"/>
          </a:p>
          <a:p>
            <a:r>
              <a:rPr lang="lt-LT" sz="1500" dirty="0" smtClean="0"/>
              <a:t>...Iš lyros stygų, prikabintų prie dangaus žvaigždžių </a:t>
            </a:r>
          </a:p>
          <a:p>
            <a:r>
              <a:rPr lang="lt-LT" sz="1500" dirty="0" smtClean="0"/>
              <a:t>Ir mano pirštais palytėtų, kaip upelis tyrą</a:t>
            </a:r>
          </a:p>
          <a:p>
            <a:r>
              <a:rPr lang="lt-LT" sz="1500" dirty="0" smtClean="0"/>
              <a:t>Sidabro , aukso, plieno, medžių, pirštų stygų muzikos</a:t>
            </a:r>
          </a:p>
          <a:p>
            <a:r>
              <a:rPr lang="lt-LT" sz="1500" dirty="0" smtClean="0"/>
              <a:t>Melodiją, su mėnesiena virpančią, visur dabar girdžiu...</a:t>
            </a:r>
          </a:p>
          <a:p>
            <a:endParaRPr lang="lt-LT" sz="1500" dirty="0"/>
          </a:p>
          <a:p>
            <a:r>
              <a:rPr lang="lt-LT" sz="1500" dirty="0" smtClean="0"/>
              <a:t>Skambėk nematoma,</a:t>
            </a:r>
          </a:p>
          <a:p>
            <a:r>
              <a:rPr lang="lt-LT" sz="1500" dirty="0" smtClean="0"/>
              <a:t>Bet esanti visur,</a:t>
            </a:r>
          </a:p>
          <a:p>
            <a:r>
              <a:rPr lang="lt-LT" sz="1500" dirty="0" smtClean="0"/>
              <a:t>Skambioji mano</a:t>
            </a:r>
          </a:p>
          <a:p>
            <a:r>
              <a:rPr lang="lt-LT" sz="1500" dirty="0" smtClean="0"/>
              <a:t>Lyra</a:t>
            </a:r>
            <a:r>
              <a:rPr lang="ru-RU" sz="1500" dirty="0" smtClean="0"/>
              <a:t>!</a:t>
            </a:r>
            <a:r>
              <a:rPr lang="lt-LT" sz="1500" dirty="0" smtClean="0"/>
              <a:t>..</a:t>
            </a:r>
            <a:endParaRPr lang="lt-LT" sz="15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395536" y="188640"/>
            <a:ext cx="8229600" cy="706090"/>
          </a:xfrm>
        </p:spPr>
        <p:txBody>
          <a:bodyPr>
            <a:normAutofit fontScale="90000"/>
          </a:bodyPr>
          <a:lstStyle/>
          <a:p>
            <a:r>
              <a:rPr lang="lt-LT" dirty="0" smtClean="0"/>
              <a:t>Žmogus</a:t>
            </a:r>
            <a:endParaRPr lang="lt-LT" dirty="0"/>
          </a:p>
        </p:txBody>
      </p:sp>
      <p:sp>
        <p:nvSpPr>
          <p:cNvPr id="3" name="Turinio vietos rezervavimo ženklas 2"/>
          <p:cNvSpPr>
            <a:spLocks noGrp="1"/>
          </p:cNvSpPr>
          <p:nvPr>
            <p:ph idx="1"/>
          </p:nvPr>
        </p:nvSpPr>
        <p:spPr>
          <a:xfrm>
            <a:off x="251520" y="908720"/>
            <a:ext cx="3888432" cy="5760640"/>
          </a:xfrm>
        </p:spPr>
        <p:txBody>
          <a:bodyPr>
            <a:normAutofit fontScale="40000" lnSpcReduction="20000"/>
          </a:bodyPr>
          <a:lstStyle/>
          <a:p>
            <a:pPr>
              <a:buNone/>
            </a:pPr>
            <a:r>
              <a:rPr lang="lt-LT" dirty="0" smtClean="0"/>
              <a:t>	Mano </a:t>
            </a:r>
            <a:r>
              <a:rPr lang="lt-LT" dirty="0"/>
              <a:t>dvi kojos </a:t>
            </a:r>
            <a:r>
              <a:rPr lang="lt-LT" dirty="0" smtClean="0"/>
              <a:t>remias į </a:t>
            </a:r>
            <a:r>
              <a:rPr lang="lt-LT" dirty="0"/>
              <a:t>žemės rutulį,</a:t>
            </a:r>
          </a:p>
          <a:p>
            <a:pPr>
              <a:buNone/>
            </a:pPr>
            <a:r>
              <a:rPr lang="lt-LT" dirty="0" smtClean="0"/>
              <a:t>	Mano </a:t>
            </a:r>
            <a:r>
              <a:rPr lang="lt-LT" dirty="0"/>
              <a:t>dvi rankos paremia saulės </a:t>
            </a:r>
            <a:r>
              <a:rPr lang="lt-LT" dirty="0" smtClean="0"/>
              <a:t>kamuolį.</a:t>
            </a:r>
          </a:p>
          <a:p>
            <a:endParaRPr lang="lt-LT" dirty="0"/>
          </a:p>
          <a:p>
            <a:pPr>
              <a:buNone/>
            </a:pPr>
            <a:r>
              <a:rPr lang="lt-LT" dirty="0" smtClean="0"/>
              <a:t>	O </a:t>
            </a:r>
            <a:r>
              <a:rPr lang="lt-LT" dirty="0"/>
              <a:t>tarp žemės rutulio</a:t>
            </a:r>
          </a:p>
          <a:p>
            <a:pPr>
              <a:buNone/>
            </a:pPr>
            <a:r>
              <a:rPr lang="lt-LT" dirty="0" smtClean="0"/>
              <a:t>	ir </a:t>
            </a:r>
            <a:r>
              <a:rPr lang="lt-LT" dirty="0"/>
              <a:t>tarp saulės kamuolio —</a:t>
            </a:r>
          </a:p>
          <a:p>
            <a:pPr>
              <a:buNone/>
            </a:pPr>
            <a:r>
              <a:rPr lang="lt-LT" dirty="0" smtClean="0"/>
              <a:t>	stoviu </a:t>
            </a:r>
          </a:p>
          <a:p>
            <a:pPr>
              <a:buNone/>
            </a:pPr>
            <a:r>
              <a:rPr lang="lt-LT" dirty="0" smtClean="0"/>
              <a:t>	aš</a:t>
            </a:r>
            <a:r>
              <a:rPr lang="lt-LT" dirty="0"/>
              <a:t>...</a:t>
            </a:r>
          </a:p>
          <a:p>
            <a:pPr>
              <a:buNone/>
            </a:pPr>
            <a:r>
              <a:rPr lang="lt-LT" dirty="0" smtClean="0"/>
              <a:t>	</a:t>
            </a:r>
            <a:r>
              <a:rPr lang="lt-LT" dirty="0"/>
              <a:t> </a:t>
            </a:r>
          </a:p>
          <a:p>
            <a:pPr>
              <a:buNone/>
            </a:pPr>
            <a:r>
              <a:rPr lang="lt-LT" dirty="0" smtClean="0"/>
              <a:t>	Mano </a:t>
            </a:r>
            <a:r>
              <a:rPr lang="lt-LT" dirty="0"/>
              <a:t>galva apskrita — kaip žemės rutulys,</a:t>
            </a:r>
          </a:p>
          <a:p>
            <a:pPr>
              <a:buNone/>
            </a:pPr>
            <a:r>
              <a:rPr lang="lt-LT" dirty="0" smtClean="0"/>
              <a:t>	kurio </a:t>
            </a:r>
            <a:r>
              <a:rPr lang="lt-LT" dirty="0"/>
              <a:t>gelmėse — kaip rūda ir anglis —</a:t>
            </a:r>
          </a:p>
          <a:p>
            <a:pPr>
              <a:buNone/>
            </a:pPr>
            <a:r>
              <a:rPr lang="lt-LT" dirty="0" smtClean="0"/>
              <a:t>	klodais </a:t>
            </a:r>
            <a:r>
              <a:rPr lang="lt-LT" dirty="0"/>
              <a:t>giliai susiklostę </a:t>
            </a:r>
            <a:r>
              <a:rPr lang="lt-LT" dirty="0" smtClean="0"/>
              <a:t>smegenys</a:t>
            </a:r>
            <a:r>
              <a:rPr lang="lt-LT" dirty="0"/>
              <a:t>.</a:t>
            </a:r>
          </a:p>
          <a:p>
            <a:pPr>
              <a:buNone/>
            </a:pPr>
            <a:r>
              <a:rPr lang="lt-LT" dirty="0" smtClean="0"/>
              <a:t>	Aš </a:t>
            </a:r>
            <a:r>
              <a:rPr lang="lt-LT" dirty="0"/>
              <a:t>jas kasu ir lydau iš </a:t>
            </a:r>
            <a:r>
              <a:rPr lang="lt-LT" dirty="0" smtClean="0"/>
              <a:t>plieno</a:t>
            </a:r>
          </a:p>
          <a:p>
            <a:pPr>
              <a:buNone/>
            </a:pPr>
            <a:r>
              <a:rPr lang="lt-LT" dirty="0"/>
              <a:t>	</a:t>
            </a:r>
            <a:r>
              <a:rPr lang="lt-LT" dirty="0" smtClean="0"/>
              <a:t>visokius didelius </a:t>
            </a:r>
            <a:r>
              <a:rPr lang="lt-LT" dirty="0"/>
              <a:t>daiktus:</a:t>
            </a:r>
          </a:p>
          <a:p>
            <a:pPr>
              <a:buNone/>
            </a:pPr>
            <a:r>
              <a:rPr lang="lt-LT" dirty="0" smtClean="0"/>
              <a:t>	traukinius</a:t>
            </a:r>
            <a:r>
              <a:rPr lang="lt-LT" dirty="0"/>
              <a:t>, žemę apjuosiančius, ir laivus,</a:t>
            </a:r>
          </a:p>
          <a:p>
            <a:pPr>
              <a:buNone/>
            </a:pPr>
            <a:r>
              <a:rPr lang="lt-LT" dirty="0" smtClean="0"/>
              <a:t>	skrodžiančius </a:t>
            </a:r>
            <a:r>
              <a:rPr lang="lt-LT" dirty="0"/>
              <a:t>žemės gilius vandenynus,</a:t>
            </a:r>
          </a:p>
          <a:p>
            <a:pPr>
              <a:buNone/>
            </a:pPr>
            <a:r>
              <a:rPr lang="lt-LT" dirty="0" smtClean="0"/>
              <a:t>	ir lėktuvus - paukščio </a:t>
            </a:r>
            <a:r>
              <a:rPr lang="lt-LT" dirty="0"/>
              <a:t>tolesnį </a:t>
            </a:r>
            <a:r>
              <a:rPr lang="lt-LT" dirty="0" smtClean="0"/>
              <a:t>tęsinį,</a:t>
            </a:r>
          </a:p>
          <a:p>
            <a:pPr>
              <a:buNone/>
            </a:pPr>
            <a:r>
              <a:rPr lang="lt-LT" dirty="0"/>
              <a:t>	</a:t>
            </a:r>
            <a:r>
              <a:rPr lang="lt-LT" dirty="0" smtClean="0"/>
              <a:t>ir raketas - greitesnes </a:t>
            </a:r>
            <a:r>
              <a:rPr lang="lt-LT" dirty="0"/>
              <a:t>už žaibą</a:t>
            </a:r>
          </a:p>
          <a:p>
            <a:pPr>
              <a:buNone/>
            </a:pPr>
            <a:r>
              <a:rPr lang="lt-LT" dirty="0" smtClean="0"/>
              <a:t>	ir </a:t>
            </a:r>
            <a:r>
              <a:rPr lang="lt-LT" dirty="0"/>
              <a:t>greitesnes už mano </a:t>
            </a:r>
            <a:endParaRPr lang="lt-LT" dirty="0" smtClean="0"/>
          </a:p>
          <a:p>
            <a:pPr>
              <a:buNone/>
            </a:pPr>
            <a:r>
              <a:rPr lang="lt-LT" dirty="0" smtClean="0"/>
              <a:t>	minties </a:t>
            </a:r>
            <a:r>
              <a:rPr lang="lt-LT" dirty="0"/>
              <a:t>siūlą</a:t>
            </a:r>
            <a:r>
              <a:rPr lang="lt-LT" dirty="0" smtClean="0"/>
              <a:t>...</a:t>
            </a:r>
          </a:p>
          <a:p>
            <a:pPr>
              <a:buNone/>
            </a:pPr>
            <a:r>
              <a:rPr lang="lt-LT" dirty="0"/>
              <a:t>	</a:t>
            </a:r>
            <a:endParaRPr lang="lt-LT" dirty="0" smtClean="0"/>
          </a:p>
          <a:p>
            <a:pPr>
              <a:buNone/>
            </a:pPr>
            <a:r>
              <a:rPr lang="lt-LT" dirty="0"/>
              <a:t>	</a:t>
            </a:r>
            <a:r>
              <a:rPr lang="lt-LT" dirty="0" smtClean="0"/>
              <a:t>Mano galva apskrita – kaip saulės kamuolys,</a:t>
            </a:r>
          </a:p>
          <a:p>
            <a:pPr>
              <a:buNone/>
            </a:pPr>
            <a:r>
              <a:rPr lang="lt-LT" dirty="0" smtClean="0"/>
              <a:t>	iš kurio gelmės spindulys </a:t>
            </a:r>
          </a:p>
          <a:p>
            <a:pPr>
              <a:buNone/>
            </a:pPr>
            <a:r>
              <a:rPr lang="lt-LT" dirty="0"/>
              <a:t>	</a:t>
            </a:r>
            <a:r>
              <a:rPr lang="lt-LT" dirty="0" smtClean="0"/>
              <a:t>į visas keturias puses spinduliuoja</a:t>
            </a:r>
          </a:p>
          <a:p>
            <a:pPr>
              <a:buNone/>
            </a:pPr>
            <a:r>
              <a:rPr lang="lt-LT" dirty="0"/>
              <a:t>	</a:t>
            </a:r>
            <a:r>
              <a:rPr lang="lt-LT" dirty="0" smtClean="0"/>
              <a:t>ir  žemėje visa gaivina,</a:t>
            </a:r>
          </a:p>
          <a:p>
            <a:pPr>
              <a:buNone/>
            </a:pPr>
            <a:r>
              <a:rPr lang="lt-LT" dirty="0"/>
              <a:t>	</a:t>
            </a:r>
            <a:r>
              <a:rPr lang="lt-LT" dirty="0" smtClean="0"/>
              <a:t>ir įkvėpia žemei gyvybę...</a:t>
            </a:r>
          </a:p>
          <a:p>
            <a:pPr>
              <a:buNone/>
            </a:pPr>
            <a:r>
              <a:rPr lang="lt-LT" dirty="0"/>
              <a:t>	</a:t>
            </a:r>
            <a:endParaRPr lang="lt-LT" dirty="0" smtClean="0"/>
          </a:p>
          <a:p>
            <a:pPr>
              <a:buNone/>
            </a:pPr>
            <a:r>
              <a:rPr lang="lt-LT" dirty="0"/>
              <a:t>	</a:t>
            </a:r>
            <a:r>
              <a:rPr lang="lt-LT" dirty="0" smtClean="0"/>
              <a:t>Kas yra žemė?</a:t>
            </a:r>
          </a:p>
          <a:p>
            <a:pPr>
              <a:buNone/>
            </a:pPr>
            <a:r>
              <a:rPr lang="lt-LT" dirty="0" smtClean="0"/>
              <a:t>	Kas ji be manęs? - - - </a:t>
            </a:r>
          </a:p>
          <a:p>
            <a:pPr>
              <a:buNone/>
            </a:pPr>
            <a:endParaRPr lang="lt-LT" dirty="0"/>
          </a:p>
          <a:p>
            <a:pPr>
              <a:buNone/>
            </a:pPr>
            <a:endParaRPr lang="lt-LT" dirty="0"/>
          </a:p>
          <a:p>
            <a:pPr>
              <a:buNone/>
            </a:pPr>
            <a:endParaRPr lang="lt-LT" dirty="0"/>
          </a:p>
        </p:txBody>
      </p:sp>
      <p:sp>
        <p:nvSpPr>
          <p:cNvPr id="4" name="TextBox 3"/>
          <p:cNvSpPr txBox="1"/>
          <p:nvPr/>
        </p:nvSpPr>
        <p:spPr>
          <a:xfrm>
            <a:off x="4572000" y="980728"/>
            <a:ext cx="4320480" cy="4893647"/>
          </a:xfrm>
          <a:prstGeom prst="rect">
            <a:avLst/>
          </a:prstGeom>
          <a:noFill/>
        </p:spPr>
        <p:txBody>
          <a:bodyPr wrap="square" rtlCol="0">
            <a:spAutoFit/>
          </a:bodyPr>
          <a:lstStyle/>
          <a:p>
            <a:r>
              <a:rPr lang="lt-LT" sz="1300" dirty="0" smtClean="0"/>
              <a:t>... Negyvas, raukšlėtas, sunkus kamuolys</a:t>
            </a:r>
          </a:p>
          <a:p>
            <a:r>
              <a:rPr lang="lt-LT" sz="1300" dirty="0"/>
              <a:t>n</a:t>
            </a:r>
            <a:r>
              <a:rPr lang="lt-LT" sz="1300" dirty="0" smtClean="0"/>
              <a:t>uliūdęs klajojo po didelę mėlyną erdvę...</a:t>
            </a:r>
          </a:p>
          <a:p>
            <a:r>
              <a:rPr lang="lt-LT" sz="1300" dirty="0" smtClean="0"/>
              <a:t>Mėnuly kaip veidrody matė seniai</a:t>
            </a:r>
          </a:p>
          <a:p>
            <a:r>
              <a:rPr lang="lt-LT" sz="1300" dirty="0" smtClean="0"/>
              <a:t>jis savo negražų, rauplėtą, negyvą veidą...</a:t>
            </a:r>
          </a:p>
          <a:p>
            <a:r>
              <a:rPr lang="lt-LT" sz="1300" dirty="0" smtClean="0"/>
              <a:t>Iš liūdesio jis ir sutvėrė mane.</a:t>
            </a:r>
          </a:p>
          <a:p>
            <a:r>
              <a:rPr lang="lt-LT" sz="1300" dirty="0" smtClean="0"/>
              <a:t>Ir davė man galvą, panašią į saulę ir žemę...</a:t>
            </a:r>
          </a:p>
          <a:p>
            <a:r>
              <a:rPr lang="lt-LT" sz="1300" dirty="0" smtClean="0"/>
              <a:t>Ir mažas mano galvos kamuolys </a:t>
            </a:r>
          </a:p>
          <a:p>
            <a:r>
              <a:rPr lang="lt-LT" sz="1300" dirty="0" smtClean="0"/>
              <a:t>pranoko didelį žemės kamuolį</a:t>
            </a:r>
          </a:p>
          <a:p>
            <a:r>
              <a:rPr lang="lt-LT" sz="1300" dirty="0" smtClean="0"/>
              <a:t>ir dabar atstojo jos ašį...</a:t>
            </a:r>
          </a:p>
          <a:p>
            <a:r>
              <a:rPr lang="lt-LT" sz="1300" dirty="0" smtClean="0"/>
              <a:t>Ir šis rutulys mano rankoms pakluso.</a:t>
            </a:r>
          </a:p>
          <a:p>
            <a:r>
              <a:rPr lang="lt-LT" sz="1300" dirty="0" smtClean="0"/>
              <a:t>Ir aš jam daviau jo grožį...</a:t>
            </a:r>
          </a:p>
          <a:p>
            <a:endParaRPr lang="lt-LT" sz="1300" dirty="0"/>
          </a:p>
          <a:p>
            <a:r>
              <a:rPr lang="lt-LT" sz="1300" dirty="0" smtClean="0"/>
              <a:t>Žemės rutulys sutvėrė mane, </a:t>
            </a:r>
          </a:p>
          <a:p>
            <a:r>
              <a:rPr lang="lt-LT" sz="1300" dirty="0" smtClean="0"/>
              <a:t>o aš </a:t>
            </a:r>
          </a:p>
          <a:p>
            <a:r>
              <a:rPr lang="lt-LT" sz="1300" dirty="0"/>
              <a:t>	</a:t>
            </a:r>
            <a:r>
              <a:rPr lang="lt-LT" sz="1300" dirty="0" smtClean="0"/>
              <a:t>jį tokį sukūriau – </a:t>
            </a:r>
          </a:p>
          <a:p>
            <a:r>
              <a:rPr lang="lt-LT" sz="1300" dirty="0"/>
              <a:t>	</a:t>
            </a:r>
            <a:r>
              <a:rPr lang="lt-LT" sz="1300" dirty="0" smtClean="0"/>
              <a:t>naują, jauną ir gražų – </a:t>
            </a:r>
          </a:p>
          <a:p>
            <a:r>
              <a:rPr lang="lt-LT" sz="1300" dirty="0"/>
              <a:t>	</a:t>
            </a:r>
            <a:r>
              <a:rPr lang="lt-LT" sz="1300" dirty="0" smtClean="0"/>
              <a:t>kokiu jis dar nebuvo...</a:t>
            </a:r>
          </a:p>
          <a:p>
            <a:endParaRPr lang="lt-LT" sz="1300" dirty="0"/>
          </a:p>
          <a:p>
            <a:r>
              <a:rPr lang="lt-LT" sz="1300" dirty="0" smtClean="0"/>
              <a:t>Dviem kojom tvirtai atsirėmęs į žemę</a:t>
            </a:r>
          </a:p>
          <a:p>
            <a:r>
              <a:rPr lang="lt-LT" sz="1300" dirty="0" smtClean="0"/>
              <a:t>ir dviem rankom tvirtai įsirėmęs į saulę,</a:t>
            </a:r>
          </a:p>
          <a:p>
            <a:r>
              <a:rPr lang="lt-LT" sz="1300" dirty="0" smtClean="0"/>
              <a:t>Aš stoviu kaip tiltas</a:t>
            </a:r>
          </a:p>
          <a:p>
            <a:r>
              <a:rPr lang="lt-LT" sz="1300" dirty="0" smtClean="0"/>
              <a:t>tarp žemės ir saulės, - </a:t>
            </a:r>
          </a:p>
          <a:p>
            <a:r>
              <a:rPr lang="lt-LT" sz="1300" dirty="0" smtClean="0"/>
              <a:t>kuriuo į žemę ateina saulė,</a:t>
            </a:r>
          </a:p>
          <a:p>
            <a:r>
              <a:rPr lang="lt-LT" sz="1300" dirty="0" smtClean="0"/>
              <a:t>Kuriuo į saulę užkopia žemė...</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57200" y="332656"/>
            <a:ext cx="4402832" cy="6192688"/>
          </a:xfrm>
        </p:spPr>
        <p:txBody>
          <a:bodyPr>
            <a:normAutofit fontScale="47500" lnSpcReduction="20000"/>
          </a:bodyPr>
          <a:lstStyle/>
          <a:p>
            <a:pPr>
              <a:buNone/>
            </a:pPr>
            <a:r>
              <a:rPr lang="lt-LT" dirty="0" smtClean="0"/>
              <a:t>	Ir sukas, ir sukas aplinkui mane</a:t>
            </a:r>
          </a:p>
          <a:p>
            <a:pPr>
              <a:buNone/>
            </a:pPr>
            <a:r>
              <a:rPr lang="lt-LT" dirty="0"/>
              <a:t>	</a:t>
            </a:r>
            <a:r>
              <a:rPr lang="lt-LT" dirty="0" smtClean="0"/>
              <a:t>mano puikių kūrinių,</a:t>
            </a:r>
          </a:p>
          <a:p>
            <a:pPr>
              <a:buNone/>
            </a:pPr>
            <a:r>
              <a:rPr lang="lt-LT" dirty="0"/>
              <a:t>	</a:t>
            </a:r>
            <a:r>
              <a:rPr lang="lt-LT" dirty="0" smtClean="0"/>
              <a:t>mano rankomis iš</a:t>
            </a:r>
          </a:p>
          <a:p>
            <a:pPr>
              <a:buNone/>
            </a:pPr>
            <a:r>
              <a:rPr lang="lt-LT" dirty="0" smtClean="0"/>
              <a:t>	motinos žemės nulipintų,</a:t>
            </a:r>
          </a:p>
          <a:p>
            <a:pPr>
              <a:buNone/>
            </a:pPr>
            <a:r>
              <a:rPr lang="lt-LT" dirty="0"/>
              <a:t>	</a:t>
            </a:r>
            <a:r>
              <a:rPr lang="lt-LT" dirty="0" smtClean="0"/>
              <a:t>marga ir mišri karuselė...</a:t>
            </a:r>
          </a:p>
          <a:p>
            <a:pPr>
              <a:buNone/>
            </a:pPr>
            <a:endParaRPr lang="lt-LT" dirty="0"/>
          </a:p>
          <a:p>
            <a:pPr>
              <a:buNone/>
            </a:pPr>
            <a:r>
              <a:rPr lang="lt-LT" dirty="0" smtClean="0"/>
              <a:t>	...Sukas aplinkui mane</a:t>
            </a:r>
          </a:p>
          <a:p>
            <a:pPr>
              <a:buNone/>
            </a:pPr>
            <a:r>
              <a:rPr lang="lt-LT" dirty="0"/>
              <a:t>	</a:t>
            </a:r>
            <a:r>
              <a:rPr lang="lt-LT" dirty="0" smtClean="0"/>
              <a:t>miestai su daugiaaukščiais namais,</a:t>
            </a:r>
          </a:p>
          <a:p>
            <a:pPr>
              <a:buNone/>
            </a:pPr>
            <a:r>
              <a:rPr lang="lt-LT" dirty="0"/>
              <a:t>	</a:t>
            </a:r>
            <a:r>
              <a:rPr lang="lt-LT" dirty="0" smtClean="0"/>
              <a:t>gatvių asfaltu, tiltais, stulpais,</a:t>
            </a:r>
          </a:p>
          <a:p>
            <a:pPr>
              <a:buNone/>
            </a:pPr>
            <a:r>
              <a:rPr lang="lt-LT" dirty="0"/>
              <a:t>	</a:t>
            </a:r>
            <a:r>
              <a:rPr lang="lt-LT" dirty="0" smtClean="0"/>
              <a:t>mašinų ropojančiais vabalais,</a:t>
            </a:r>
          </a:p>
          <a:p>
            <a:pPr>
              <a:buNone/>
            </a:pPr>
            <a:r>
              <a:rPr lang="lt-LT" dirty="0"/>
              <a:t>	</a:t>
            </a:r>
            <a:r>
              <a:rPr lang="lt-LT" dirty="0" smtClean="0"/>
              <a:t>betono ir geležies gabalais,</a:t>
            </a:r>
          </a:p>
          <a:p>
            <a:pPr>
              <a:buNone/>
            </a:pPr>
            <a:r>
              <a:rPr lang="lt-LT" dirty="0"/>
              <a:t>	</a:t>
            </a:r>
            <a:r>
              <a:rPr lang="lt-LT" dirty="0" smtClean="0"/>
              <a:t>vyniojas man apie kojas ir rankas traukiniai,</a:t>
            </a:r>
          </a:p>
          <a:p>
            <a:pPr>
              <a:buNone/>
            </a:pPr>
            <a:r>
              <a:rPr lang="lt-LT" dirty="0"/>
              <a:t>	</a:t>
            </a:r>
            <a:r>
              <a:rPr lang="lt-LT" dirty="0" smtClean="0"/>
              <a:t>suka ratą aplinkui galvą lėktuvai,</a:t>
            </a:r>
          </a:p>
          <a:p>
            <a:pPr>
              <a:buNone/>
            </a:pPr>
            <a:r>
              <a:rPr lang="lt-LT" dirty="0"/>
              <a:t>	</a:t>
            </a:r>
            <a:r>
              <a:rPr lang="lt-LT" dirty="0" smtClean="0"/>
              <a:t>plūduriuoja man apie kojas didžiuliai laivai,</a:t>
            </a:r>
          </a:p>
          <a:p>
            <a:pPr>
              <a:buNone/>
            </a:pPr>
            <a:r>
              <a:rPr lang="lt-LT" dirty="0"/>
              <a:t>	</a:t>
            </a:r>
            <a:r>
              <a:rPr lang="lt-LT" dirty="0" smtClean="0"/>
              <a:t>sukasi traktoriai ir ūžia staklės,</a:t>
            </a:r>
          </a:p>
          <a:p>
            <a:pPr>
              <a:buNone/>
            </a:pPr>
            <a:r>
              <a:rPr lang="lt-LT" dirty="0"/>
              <a:t>	</a:t>
            </a:r>
            <a:r>
              <a:rPr lang="lt-LT" dirty="0" smtClean="0"/>
              <a:t>kyla iš mano rankų tarytum balandžių būrys</a:t>
            </a:r>
          </a:p>
          <a:p>
            <a:pPr>
              <a:buNone/>
            </a:pPr>
            <a:r>
              <a:rPr lang="lt-LT" dirty="0"/>
              <a:t>	</a:t>
            </a:r>
            <a:r>
              <a:rPr lang="lt-LT" dirty="0" smtClean="0"/>
              <a:t>žvaigždžių palydovai...</a:t>
            </a:r>
          </a:p>
          <a:p>
            <a:pPr>
              <a:buNone/>
            </a:pPr>
            <a:endParaRPr lang="lt-LT" dirty="0"/>
          </a:p>
          <a:p>
            <a:pPr>
              <a:buNone/>
            </a:pPr>
            <a:r>
              <a:rPr lang="lt-LT" dirty="0" smtClean="0"/>
              <a:t>	Stoviu gražus, tvirtas, aukštas, petingas  - </a:t>
            </a:r>
          </a:p>
          <a:p>
            <a:pPr>
              <a:buNone/>
            </a:pPr>
            <a:r>
              <a:rPr lang="lt-LT" dirty="0"/>
              <a:t>	</a:t>
            </a:r>
            <a:r>
              <a:rPr lang="lt-LT" dirty="0" smtClean="0"/>
              <a:t>tiltas nuo žemės iki pačios saulės – </a:t>
            </a:r>
          </a:p>
          <a:p>
            <a:pPr>
              <a:buNone/>
            </a:pPr>
            <a:r>
              <a:rPr lang="lt-LT" dirty="0"/>
              <a:t>	</a:t>
            </a:r>
            <a:r>
              <a:rPr lang="lt-LT" dirty="0" smtClean="0"/>
              <a:t>stoviu pačiame žemės viduryje,</a:t>
            </a:r>
          </a:p>
          <a:p>
            <a:pPr>
              <a:buNone/>
            </a:pPr>
            <a:r>
              <a:rPr lang="lt-LT" dirty="0"/>
              <a:t>	</a:t>
            </a:r>
            <a:r>
              <a:rPr lang="lt-LT" dirty="0" smtClean="0"/>
              <a:t>skleisdamas saulėtus šypsenos spindulius</a:t>
            </a:r>
          </a:p>
          <a:p>
            <a:pPr>
              <a:buNone/>
            </a:pPr>
            <a:r>
              <a:rPr lang="lt-LT" dirty="0"/>
              <a:t>	</a:t>
            </a:r>
            <a:r>
              <a:rPr lang="lt-LT" dirty="0" smtClean="0"/>
              <a:t>į visas keturias žemės puses – </a:t>
            </a:r>
          </a:p>
          <a:p>
            <a:pPr>
              <a:buNone/>
            </a:pPr>
            <a:r>
              <a:rPr lang="lt-LT" dirty="0"/>
              <a:t>	</a:t>
            </a:r>
            <a:r>
              <a:rPr lang="lt-LT" dirty="0" smtClean="0"/>
              <a:t>aš – </a:t>
            </a:r>
          </a:p>
          <a:p>
            <a:pPr>
              <a:buNone/>
            </a:pPr>
            <a:r>
              <a:rPr lang="lt-LT" dirty="0"/>
              <a:t>	</a:t>
            </a:r>
            <a:r>
              <a:rPr lang="lt-LT" dirty="0" smtClean="0"/>
              <a:t>žmogus.</a:t>
            </a:r>
          </a:p>
        </p:txBody>
      </p:sp>
      <p:pic>
        <p:nvPicPr>
          <p:cNvPr id="4" name="Paveikslėlis 3" descr="001.jpg"/>
          <p:cNvPicPr>
            <a:picLocks noChangeAspect="1"/>
          </p:cNvPicPr>
          <p:nvPr/>
        </p:nvPicPr>
        <p:blipFill>
          <a:blip r:embed="rId2" cstate="print"/>
          <a:stretch>
            <a:fillRect/>
          </a:stretch>
        </p:blipFill>
        <p:spPr>
          <a:xfrm>
            <a:off x="4632328" y="0"/>
            <a:ext cx="4511672" cy="685800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Mano kūnas – žemės kūnas</a:t>
            </a:r>
            <a:endParaRPr lang="lt-LT" dirty="0"/>
          </a:p>
        </p:txBody>
      </p:sp>
      <p:sp>
        <p:nvSpPr>
          <p:cNvPr id="3" name="Turinio vietos rezervavimo ženklas 2"/>
          <p:cNvSpPr>
            <a:spLocks noGrp="1"/>
          </p:cNvSpPr>
          <p:nvPr>
            <p:ph idx="1"/>
          </p:nvPr>
        </p:nvSpPr>
        <p:spPr/>
        <p:txBody>
          <a:bodyPr>
            <a:normAutofit fontScale="47500" lnSpcReduction="20000"/>
          </a:bodyPr>
          <a:lstStyle/>
          <a:p>
            <a:pPr>
              <a:buNone/>
            </a:pPr>
            <a:r>
              <a:rPr lang="lt-LT" dirty="0"/>
              <a:t>	</a:t>
            </a:r>
            <a:r>
              <a:rPr lang="lt-LT" dirty="0" smtClean="0"/>
              <a:t>Mano žemės kūnas – jos akmuo – </a:t>
            </a:r>
          </a:p>
          <a:p>
            <a:pPr>
              <a:buNone/>
            </a:pPr>
            <a:r>
              <a:rPr lang="lt-LT" dirty="0"/>
              <a:t>	</a:t>
            </a:r>
            <a:r>
              <a:rPr lang="lt-LT" dirty="0" smtClean="0"/>
              <a:t>Žemės kaulai – kietas jos skalūnas;</a:t>
            </a:r>
          </a:p>
          <a:p>
            <a:pPr>
              <a:buNone/>
            </a:pPr>
            <a:r>
              <a:rPr lang="lt-LT" dirty="0"/>
              <a:t>	</a:t>
            </a:r>
            <a:r>
              <a:rPr lang="lt-LT" dirty="0" smtClean="0"/>
              <a:t>Upės – kraujas; molis – jos raumuo;</a:t>
            </a:r>
          </a:p>
          <a:p>
            <a:pPr>
              <a:buNone/>
            </a:pPr>
            <a:r>
              <a:rPr lang="lt-LT" dirty="0"/>
              <a:t>	</a:t>
            </a:r>
            <a:r>
              <a:rPr lang="lt-LT" dirty="0" smtClean="0"/>
              <a:t>Mano žemės kūnas – mano kūnas...</a:t>
            </a:r>
          </a:p>
          <a:p>
            <a:pPr>
              <a:buNone/>
            </a:pPr>
            <a:endParaRPr lang="lt-LT" dirty="0"/>
          </a:p>
          <a:p>
            <a:pPr>
              <a:buNone/>
            </a:pPr>
            <a:r>
              <a:rPr lang="lt-LT" dirty="0" smtClean="0"/>
              <a:t>	Mano kūnas – iš laukų želmens,</a:t>
            </a:r>
          </a:p>
          <a:p>
            <a:pPr>
              <a:buNone/>
            </a:pPr>
            <a:r>
              <a:rPr lang="lt-LT" dirty="0"/>
              <a:t>	</a:t>
            </a:r>
            <a:r>
              <a:rPr lang="lt-LT" dirty="0" smtClean="0"/>
              <a:t>Debesuoto ir lietingo oro,</a:t>
            </a:r>
          </a:p>
          <a:p>
            <a:pPr>
              <a:buNone/>
            </a:pPr>
            <a:r>
              <a:rPr lang="lt-LT" dirty="0"/>
              <a:t>	</a:t>
            </a:r>
            <a:r>
              <a:rPr lang="lt-LT" dirty="0" smtClean="0"/>
              <a:t>Iš upokšnio šaltojo vandens,</a:t>
            </a:r>
          </a:p>
          <a:p>
            <a:pPr>
              <a:buNone/>
            </a:pPr>
            <a:r>
              <a:rPr lang="lt-LT" dirty="0"/>
              <a:t>	</a:t>
            </a:r>
            <a:r>
              <a:rPr lang="lt-LT" dirty="0" smtClean="0"/>
              <a:t>Saulės spindulėlio, vėjo šuoro...</a:t>
            </a:r>
          </a:p>
          <a:p>
            <a:pPr>
              <a:buNone/>
            </a:pPr>
            <a:endParaRPr lang="lt-LT" dirty="0"/>
          </a:p>
          <a:p>
            <a:pPr>
              <a:buNone/>
            </a:pPr>
            <a:r>
              <a:rPr lang="lt-LT" dirty="0" smtClean="0"/>
              <a:t>	Iš gelsvos smiltelės </a:t>
            </a:r>
            <a:r>
              <a:rPr lang="lt-LT" dirty="0" err="1" smtClean="0"/>
              <a:t>paneriuos</a:t>
            </a:r>
            <a:r>
              <a:rPr lang="lt-LT" dirty="0" smtClean="0"/>
              <a:t>,</a:t>
            </a:r>
          </a:p>
          <a:p>
            <a:pPr>
              <a:buNone/>
            </a:pPr>
            <a:r>
              <a:rPr lang="lt-LT" dirty="0"/>
              <a:t>	</a:t>
            </a:r>
            <a:r>
              <a:rPr lang="lt-LT" dirty="0" smtClean="0"/>
              <a:t>Iš krauju paraudusios uogelės,</a:t>
            </a:r>
          </a:p>
          <a:p>
            <a:pPr>
              <a:buNone/>
            </a:pPr>
            <a:r>
              <a:rPr lang="lt-LT" dirty="0"/>
              <a:t>	</a:t>
            </a:r>
            <a:r>
              <a:rPr lang="lt-LT" dirty="0" smtClean="0"/>
              <a:t>Iš pilkos šilainės, iš kurios</a:t>
            </a:r>
          </a:p>
          <a:p>
            <a:pPr>
              <a:buNone/>
            </a:pPr>
            <a:r>
              <a:rPr lang="lt-LT" dirty="0"/>
              <a:t>	</a:t>
            </a:r>
            <a:r>
              <a:rPr lang="lt-LT" dirty="0" smtClean="0"/>
              <a:t>Kalas duona kvepiantis rugelis...</a:t>
            </a:r>
          </a:p>
          <a:p>
            <a:pPr>
              <a:buNone/>
            </a:pPr>
            <a:endParaRPr lang="lt-LT" dirty="0"/>
          </a:p>
          <a:p>
            <a:pPr>
              <a:buNone/>
            </a:pPr>
            <a:r>
              <a:rPr lang="lt-LT" dirty="0"/>
              <a:t>	</a:t>
            </a:r>
            <a:r>
              <a:rPr lang="lt-LT" dirty="0" smtClean="0"/>
              <a:t>Iš to rugio duonos trupinių,</a:t>
            </a:r>
          </a:p>
          <a:p>
            <a:pPr>
              <a:buNone/>
            </a:pPr>
            <a:r>
              <a:rPr lang="lt-LT" dirty="0"/>
              <a:t>	</a:t>
            </a:r>
            <a:r>
              <a:rPr lang="lt-LT" dirty="0" smtClean="0"/>
              <a:t>Duonos luito, telpančio į saują,</a:t>
            </a:r>
          </a:p>
          <a:p>
            <a:pPr>
              <a:buNone/>
            </a:pPr>
            <a:r>
              <a:rPr lang="lt-LT" dirty="0"/>
              <a:t>	</a:t>
            </a:r>
            <a:r>
              <a:rPr lang="lt-LT" dirty="0" smtClean="0"/>
              <a:t>Ir iš miežio grūdo, apynių</a:t>
            </a:r>
          </a:p>
          <a:p>
            <a:pPr>
              <a:buNone/>
            </a:pPr>
            <a:r>
              <a:rPr lang="lt-LT" dirty="0"/>
              <a:t>	</a:t>
            </a:r>
            <a:r>
              <a:rPr lang="lt-LT" dirty="0" smtClean="0"/>
              <a:t>Žalio spurgo, kaitinančio kraują...</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251520" y="1556792"/>
            <a:ext cx="4536504" cy="2764903"/>
          </a:xfrm>
        </p:spPr>
        <p:txBody>
          <a:bodyPr>
            <a:normAutofit fontScale="55000" lnSpcReduction="20000"/>
          </a:bodyPr>
          <a:lstStyle/>
          <a:p>
            <a:pPr>
              <a:buNone/>
            </a:pPr>
            <a:r>
              <a:rPr lang="lt-LT" dirty="0" smtClean="0"/>
              <a:t>	Iš žuvies, kur nardo vandeny,</a:t>
            </a:r>
          </a:p>
          <a:p>
            <a:pPr>
              <a:buNone/>
            </a:pPr>
            <a:r>
              <a:rPr lang="lt-LT" dirty="0"/>
              <a:t>	</a:t>
            </a:r>
            <a:r>
              <a:rPr lang="lt-LT" dirty="0" smtClean="0"/>
              <a:t>Pieno šlako ir sūriosios jūros,</a:t>
            </a:r>
          </a:p>
          <a:p>
            <a:pPr>
              <a:buNone/>
            </a:pPr>
            <a:r>
              <a:rPr lang="lt-LT" dirty="0"/>
              <a:t>	</a:t>
            </a:r>
            <a:r>
              <a:rPr lang="lt-LT" dirty="0" smtClean="0"/>
              <a:t>Šilumos, rusenančios ugny,</a:t>
            </a:r>
          </a:p>
          <a:p>
            <a:pPr>
              <a:buNone/>
            </a:pPr>
            <a:r>
              <a:rPr lang="lt-LT" dirty="0"/>
              <a:t>	</a:t>
            </a:r>
            <a:r>
              <a:rPr lang="lt-LT" dirty="0" smtClean="0"/>
              <a:t>Obuolio – tos saulės miniatiūros...</a:t>
            </a:r>
          </a:p>
          <a:p>
            <a:pPr>
              <a:buNone/>
            </a:pPr>
            <a:endParaRPr lang="lt-LT" dirty="0"/>
          </a:p>
          <a:p>
            <a:pPr>
              <a:buNone/>
            </a:pPr>
            <a:r>
              <a:rPr lang="lt-LT" dirty="0" smtClean="0"/>
              <a:t>	Mano kūnas – kraujas ir raumuo – </a:t>
            </a:r>
          </a:p>
          <a:p>
            <a:pPr>
              <a:buNone/>
            </a:pPr>
            <a:r>
              <a:rPr lang="lt-LT" dirty="0" smtClean="0"/>
              <a:t>	Grįš į žemės kūną : bus skalūnas</a:t>
            </a:r>
          </a:p>
          <a:p>
            <a:pPr>
              <a:buNone/>
            </a:pPr>
            <a:r>
              <a:rPr lang="lt-LT" dirty="0"/>
              <a:t>	</a:t>
            </a:r>
            <a:r>
              <a:rPr lang="lt-LT" dirty="0" smtClean="0"/>
              <a:t>Ir šilainė – kils iš jo želmuo, - </a:t>
            </a:r>
          </a:p>
          <a:p>
            <a:pPr>
              <a:buNone/>
            </a:pPr>
            <a:r>
              <a:rPr lang="lt-LT" dirty="0"/>
              <a:t>	</a:t>
            </a:r>
            <a:r>
              <a:rPr lang="lt-LT" dirty="0" smtClean="0"/>
              <a:t>Mano kūnas – mano žemės kūnas...</a:t>
            </a:r>
            <a:endParaRPr lang="lt-LT" dirty="0"/>
          </a:p>
        </p:txBody>
      </p:sp>
      <p:pic>
        <p:nvPicPr>
          <p:cNvPr id="4" name="Paveikslėlis 3" descr="002.jpg"/>
          <p:cNvPicPr>
            <a:picLocks noChangeAspect="1"/>
          </p:cNvPicPr>
          <p:nvPr/>
        </p:nvPicPr>
        <p:blipFill>
          <a:blip r:embed="rId2" cstate="print"/>
          <a:stretch>
            <a:fillRect/>
          </a:stretch>
        </p:blipFill>
        <p:spPr>
          <a:xfrm>
            <a:off x="4465725" y="0"/>
            <a:ext cx="4678275" cy="68580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03.jpg"/>
          <p:cNvPicPr>
            <a:picLocks noGrp="1" noChangeAspect="1"/>
          </p:cNvPicPr>
          <p:nvPr>
            <p:ph idx="1"/>
          </p:nvPr>
        </p:nvPicPr>
        <p:blipFill>
          <a:blip r:embed="rId2" cstate="print"/>
          <a:stretch>
            <a:fillRect/>
          </a:stretch>
        </p:blipFill>
        <p:spPr>
          <a:xfrm>
            <a:off x="-13739" y="0"/>
            <a:ext cx="8941715" cy="6858000"/>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04.jpg"/>
          <p:cNvPicPr>
            <a:picLocks noGrp="1" noChangeAspect="1"/>
          </p:cNvPicPr>
          <p:nvPr>
            <p:ph idx="1"/>
          </p:nvPr>
        </p:nvPicPr>
        <p:blipFill>
          <a:blip r:embed="rId2" cstate="print"/>
          <a:stretch>
            <a:fillRect/>
          </a:stretch>
        </p:blipFill>
        <p:spPr>
          <a:xfrm>
            <a:off x="179511" y="0"/>
            <a:ext cx="8395471" cy="6741368"/>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05.jpg"/>
          <p:cNvPicPr>
            <a:picLocks noGrp="1" noChangeAspect="1"/>
          </p:cNvPicPr>
          <p:nvPr>
            <p:ph idx="1"/>
          </p:nvPr>
        </p:nvPicPr>
        <p:blipFill>
          <a:blip r:embed="rId2" cstate="print"/>
          <a:stretch>
            <a:fillRect/>
          </a:stretch>
        </p:blipFill>
        <p:spPr>
          <a:xfrm>
            <a:off x="2666840" y="0"/>
            <a:ext cx="4497448" cy="6858000"/>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urinio vietos rezervavimo ženklas 5" descr="0051.jpg"/>
          <p:cNvPicPr>
            <a:picLocks noGrp="1" noChangeAspect="1"/>
          </p:cNvPicPr>
          <p:nvPr>
            <p:ph idx="1"/>
          </p:nvPr>
        </p:nvPicPr>
        <p:blipFill>
          <a:blip r:embed="rId2" cstate="print"/>
          <a:stretch>
            <a:fillRect/>
          </a:stretch>
        </p:blipFill>
        <p:spPr>
          <a:xfrm>
            <a:off x="3059832" y="0"/>
            <a:ext cx="3816424" cy="6858000"/>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06.jpg"/>
          <p:cNvPicPr>
            <a:picLocks noGrp="1" noChangeAspect="1"/>
          </p:cNvPicPr>
          <p:nvPr>
            <p:ph idx="1"/>
          </p:nvPr>
        </p:nvPicPr>
        <p:blipFill>
          <a:blip r:embed="rId2" cstate="print"/>
          <a:stretch>
            <a:fillRect/>
          </a:stretch>
        </p:blipFill>
        <p:spPr>
          <a:xfrm>
            <a:off x="0" y="0"/>
            <a:ext cx="8748464" cy="6726661"/>
          </a:xfr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07.jpg"/>
          <p:cNvPicPr>
            <a:picLocks noGrp="1" noChangeAspect="1"/>
          </p:cNvPicPr>
          <p:nvPr>
            <p:ph idx="1"/>
          </p:nvPr>
        </p:nvPicPr>
        <p:blipFill>
          <a:blip r:embed="rId2" cstate="print"/>
          <a:stretch>
            <a:fillRect/>
          </a:stretch>
        </p:blipFill>
        <p:spPr>
          <a:xfrm>
            <a:off x="0" y="116632"/>
            <a:ext cx="9001000" cy="6480720"/>
          </a:xfr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08.jpg"/>
          <p:cNvPicPr>
            <a:picLocks noGrp="1" noChangeAspect="1"/>
          </p:cNvPicPr>
          <p:nvPr>
            <p:ph idx="1"/>
          </p:nvPr>
        </p:nvPicPr>
        <p:blipFill>
          <a:blip r:embed="rId2" cstate="print"/>
          <a:stretch>
            <a:fillRect/>
          </a:stretch>
        </p:blipFill>
        <p:spPr>
          <a:xfrm>
            <a:off x="179512" y="188640"/>
            <a:ext cx="8712968" cy="6419636"/>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09.jpg"/>
          <p:cNvPicPr>
            <a:picLocks noGrp="1" noChangeAspect="1"/>
          </p:cNvPicPr>
          <p:nvPr>
            <p:ph idx="1"/>
          </p:nvPr>
        </p:nvPicPr>
        <p:blipFill>
          <a:blip r:embed="rId2" cstate="print"/>
          <a:stretch>
            <a:fillRect/>
          </a:stretch>
        </p:blipFill>
        <p:spPr>
          <a:xfrm>
            <a:off x="2518250" y="0"/>
            <a:ext cx="4790053" cy="6858000"/>
          </a:xfr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091.jpg"/>
          <p:cNvPicPr>
            <a:picLocks noGrp="1" noChangeAspect="1"/>
          </p:cNvPicPr>
          <p:nvPr>
            <p:ph idx="1"/>
          </p:nvPr>
        </p:nvPicPr>
        <p:blipFill>
          <a:blip r:embed="rId2" cstate="print"/>
          <a:stretch>
            <a:fillRect/>
          </a:stretch>
        </p:blipFill>
        <p:spPr>
          <a:xfrm>
            <a:off x="2915816" y="0"/>
            <a:ext cx="3668257" cy="6766543"/>
          </a:xfr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10.jpg"/>
          <p:cNvPicPr>
            <a:picLocks noGrp="1" noChangeAspect="1"/>
          </p:cNvPicPr>
          <p:nvPr>
            <p:ph idx="1"/>
          </p:nvPr>
        </p:nvPicPr>
        <p:blipFill>
          <a:blip r:embed="rId2" cstate="print"/>
          <a:stretch>
            <a:fillRect/>
          </a:stretch>
        </p:blipFill>
        <p:spPr>
          <a:xfrm>
            <a:off x="-1" y="-1"/>
            <a:ext cx="9144001" cy="6639015"/>
          </a:xfr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11.jpg"/>
          <p:cNvPicPr>
            <a:picLocks noGrp="1" noChangeAspect="1"/>
          </p:cNvPicPr>
          <p:nvPr>
            <p:ph idx="1"/>
          </p:nvPr>
        </p:nvPicPr>
        <p:blipFill>
          <a:blip r:embed="rId2" cstate="print"/>
          <a:stretch>
            <a:fillRect/>
          </a:stretch>
        </p:blipFill>
        <p:spPr>
          <a:xfrm>
            <a:off x="0" y="0"/>
            <a:ext cx="8986409" cy="6597352"/>
          </a:xfr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12.jpg"/>
          <p:cNvPicPr>
            <a:picLocks noGrp="1" noChangeAspect="1"/>
          </p:cNvPicPr>
          <p:nvPr>
            <p:ph idx="1"/>
          </p:nvPr>
        </p:nvPicPr>
        <p:blipFill>
          <a:blip r:embed="rId2" cstate="print"/>
          <a:stretch>
            <a:fillRect/>
          </a:stretch>
        </p:blipFill>
        <p:spPr>
          <a:xfrm>
            <a:off x="0" y="0"/>
            <a:ext cx="9158234" cy="6453336"/>
          </a:xfr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13.jpg"/>
          <p:cNvPicPr>
            <a:picLocks noGrp="1" noChangeAspect="1"/>
          </p:cNvPicPr>
          <p:nvPr>
            <p:ph idx="1"/>
          </p:nvPr>
        </p:nvPicPr>
        <p:blipFill>
          <a:blip r:embed="rId2" cstate="print"/>
          <a:stretch>
            <a:fillRect/>
          </a:stretch>
        </p:blipFill>
        <p:spPr>
          <a:xfrm>
            <a:off x="-1" y="0"/>
            <a:ext cx="8893759" cy="6453336"/>
          </a:xfr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14.jpg"/>
          <p:cNvPicPr>
            <a:picLocks noGrp="1" noChangeAspect="1"/>
          </p:cNvPicPr>
          <p:nvPr>
            <p:ph idx="1"/>
          </p:nvPr>
        </p:nvPicPr>
        <p:blipFill>
          <a:blip r:embed="rId2" cstate="print"/>
          <a:stretch>
            <a:fillRect/>
          </a:stretch>
        </p:blipFill>
        <p:spPr>
          <a:xfrm>
            <a:off x="0" y="0"/>
            <a:ext cx="9090384" cy="6597352"/>
          </a:xfr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15.jpg"/>
          <p:cNvPicPr>
            <a:picLocks noGrp="1" noChangeAspect="1"/>
          </p:cNvPicPr>
          <p:nvPr>
            <p:ph idx="1"/>
          </p:nvPr>
        </p:nvPicPr>
        <p:blipFill>
          <a:blip r:embed="rId2" cstate="print"/>
          <a:stretch>
            <a:fillRect/>
          </a:stretch>
        </p:blipFill>
        <p:spPr>
          <a:xfrm>
            <a:off x="0" y="0"/>
            <a:ext cx="9036496" cy="6695462"/>
          </a:xfr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16.jpg"/>
          <p:cNvPicPr>
            <a:picLocks noGrp="1" noChangeAspect="1"/>
          </p:cNvPicPr>
          <p:nvPr>
            <p:ph idx="1"/>
          </p:nvPr>
        </p:nvPicPr>
        <p:blipFill>
          <a:blip r:embed="rId2" cstate="print"/>
          <a:stretch>
            <a:fillRect/>
          </a:stretch>
        </p:blipFill>
        <p:spPr>
          <a:xfrm>
            <a:off x="0" y="0"/>
            <a:ext cx="8964488" cy="6791550"/>
          </a:xfr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17.jpg"/>
          <p:cNvPicPr>
            <a:picLocks noGrp="1" noChangeAspect="1"/>
          </p:cNvPicPr>
          <p:nvPr>
            <p:ph idx="1"/>
          </p:nvPr>
        </p:nvPicPr>
        <p:blipFill>
          <a:blip r:embed="rId2" cstate="print"/>
          <a:stretch>
            <a:fillRect/>
          </a:stretch>
        </p:blipFill>
        <p:spPr>
          <a:xfrm>
            <a:off x="0" y="0"/>
            <a:ext cx="8981313" cy="6597352"/>
          </a:xfr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18.jpg"/>
          <p:cNvPicPr>
            <a:picLocks noGrp="1" noChangeAspect="1"/>
          </p:cNvPicPr>
          <p:nvPr>
            <p:ph idx="1"/>
          </p:nvPr>
        </p:nvPicPr>
        <p:blipFill>
          <a:blip r:embed="rId2" cstate="print"/>
          <a:stretch>
            <a:fillRect/>
          </a:stretch>
        </p:blipFill>
        <p:spPr>
          <a:xfrm>
            <a:off x="0" y="0"/>
            <a:ext cx="9144000" cy="6616792"/>
          </a:xfr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19.jpg"/>
          <p:cNvPicPr>
            <a:picLocks noGrp="1" noChangeAspect="1"/>
          </p:cNvPicPr>
          <p:nvPr>
            <p:ph idx="1"/>
          </p:nvPr>
        </p:nvPicPr>
        <p:blipFill>
          <a:blip r:embed="rId2" cstate="print"/>
          <a:stretch>
            <a:fillRect/>
          </a:stretch>
        </p:blipFill>
        <p:spPr>
          <a:xfrm>
            <a:off x="0" y="0"/>
            <a:ext cx="8604448" cy="6831584"/>
          </a:xfr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20.jpg"/>
          <p:cNvPicPr>
            <a:picLocks noGrp="1" noChangeAspect="1"/>
          </p:cNvPicPr>
          <p:nvPr>
            <p:ph idx="1"/>
          </p:nvPr>
        </p:nvPicPr>
        <p:blipFill>
          <a:blip r:embed="rId2" cstate="print"/>
          <a:stretch>
            <a:fillRect/>
          </a:stretch>
        </p:blipFill>
        <p:spPr>
          <a:xfrm>
            <a:off x="-1" y="0"/>
            <a:ext cx="9092355" cy="6525344"/>
          </a:xfr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21.jpg"/>
          <p:cNvPicPr>
            <a:picLocks noGrp="1" noChangeAspect="1"/>
          </p:cNvPicPr>
          <p:nvPr>
            <p:ph idx="1"/>
          </p:nvPr>
        </p:nvPicPr>
        <p:blipFill>
          <a:blip r:embed="rId2" cstate="print"/>
          <a:stretch>
            <a:fillRect/>
          </a:stretch>
        </p:blipFill>
        <p:spPr>
          <a:xfrm>
            <a:off x="0" y="0"/>
            <a:ext cx="9232950" cy="6858000"/>
          </a:xfr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Laikas</a:t>
            </a:r>
            <a:endParaRPr lang="lt-LT" dirty="0"/>
          </a:p>
        </p:txBody>
      </p:sp>
      <p:sp>
        <p:nvSpPr>
          <p:cNvPr id="3" name="Turinio vietos rezervavimo ženklas 2"/>
          <p:cNvSpPr>
            <a:spLocks noGrp="1"/>
          </p:cNvSpPr>
          <p:nvPr>
            <p:ph idx="1"/>
          </p:nvPr>
        </p:nvSpPr>
        <p:spPr>
          <a:xfrm>
            <a:off x="457200" y="1412776"/>
            <a:ext cx="3178696" cy="5184576"/>
          </a:xfrm>
        </p:spPr>
        <p:txBody>
          <a:bodyPr>
            <a:normAutofit fontScale="40000" lnSpcReduction="20000"/>
          </a:bodyPr>
          <a:lstStyle/>
          <a:p>
            <a:pPr>
              <a:buNone/>
            </a:pPr>
            <a:r>
              <a:rPr lang="lt-LT" dirty="0" smtClean="0"/>
              <a:t>	Mano sargas – laikrodis ant sienos – </a:t>
            </a:r>
          </a:p>
          <a:p>
            <a:pPr>
              <a:buNone/>
            </a:pPr>
            <a:r>
              <a:rPr lang="lt-LT" dirty="0"/>
              <a:t>	</a:t>
            </a:r>
            <a:r>
              <a:rPr lang="lt-LT" dirty="0" smtClean="0"/>
              <a:t>Kantriai budi ištisus metus,</a:t>
            </a:r>
          </a:p>
          <a:p>
            <a:pPr>
              <a:buNone/>
            </a:pPr>
            <a:r>
              <a:rPr lang="lt-LT" dirty="0"/>
              <a:t>	</a:t>
            </a:r>
            <a:r>
              <a:rPr lang="lt-LT" dirty="0" smtClean="0"/>
              <a:t>Iš jo rankos valandos ir dienos</a:t>
            </a:r>
          </a:p>
          <a:p>
            <a:pPr>
              <a:buNone/>
            </a:pPr>
            <a:r>
              <a:rPr lang="lt-LT" dirty="0"/>
              <a:t>	</a:t>
            </a:r>
            <a:r>
              <a:rPr lang="lt-LT" dirty="0" smtClean="0"/>
              <a:t>Išskrenda kaip paukščiai į pietus...</a:t>
            </a:r>
          </a:p>
          <a:p>
            <a:pPr>
              <a:buNone/>
            </a:pPr>
            <a:endParaRPr lang="lt-LT" dirty="0"/>
          </a:p>
          <a:p>
            <a:pPr>
              <a:buNone/>
            </a:pPr>
            <a:r>
              <a:rPr lang="lt-LT" dirty="0" smtClean="0"/>
              <a:t>	Perkerpa nematomieji pirštai</a:t>
            </a:r>
          </a:p>
          <a:p>
            <a:pPr>
              <a:buNone/>
            </a:pPr>
            <a:r>
              <a:rPr lang="lt-LT" dirty="0"/>
              <a:t>	</a:t>
            </a:r>
            <a:r>
              <a:rPr lang="lt-LT" dirty="0" smtClean="0"/>
              <a:t>Laiko siūlą nuolatos perpus.</a:t>
            </a:r>
          </a:p>
          <a:p>
            <a:pPr>
              <a:buNone/>
            </a:pPr>
            <a:r>
              <a:rPr lang="lt-LT" dirty="0"/>
              <a:t>	</a:t>
            </a:r>
            <a:r>
              <a:rPr lang="lt-LT" dirty="0" smtClean="0"/>
              <a:t>Mano dienos tarsi žmonės miršta</a:t>
            </a:r>
          </a:p>
          <a:p>
            <a:pPr>
              <a:buNone/>
            </a:pPr>
            <a:r>
              <a:rPr lang="lt-LT" dirty="0"/>
              <a:t>	</a:t>
            </a:r>
            <a:r>
              <a:rPr lang="lt-LT" dirty="0" smtClean="0"/>
              <a:t>Ir liūdnai keliauja į kapus.</a:t>
            </a:r>
          </a:p>
          <a:p>
            <a:pPr>
              <a:buNone/>
            </a:pPr>
            <a:endParaRPr lang="lt-LT" dirty="0"/>
          </a:p>
          <a:p>
            <a:pPr>
              <a:buNone/>
            </a:pPr>
            <a:r>
              <a:rPr lang="lt-LT" dirty="0" smtClean="0"/>
              <a:t>	Nepaliauja laikrodis tiksėti:</a:t>
            </a:r>
          </a:p>
          <a:p>
            <a:pPr>
              <a:buNone/>
            </a:pPr>
            <a:r>
              <a:rPr lang="lt-LT" dirty="0"/>
              <a:t>	</a:t>
            </a:r>
            <a:r>
              <a:rPr lang="lt-LT" dirty="0" smtClean="0"/>
              <a:t>Nė-</a:t>
            </a:r>
            <a:r>
              <a:rPr lang="lt-LT" dirty="0" err="1" smtClean="0"/>
              <a:t>vie-nos-mi</a:t>
            </a:r>
            <a:r>
              <a:rPr lang="lt-LT" dirty="0" smtClean="0"/>
              <a:t>-nu-</a:t>
            </a:r>
            <a:r>
              <a:rPr lang="lt-LT" dirty="0" err="1" smtClean="0"/>
              <a:t>tės-pra-ras</a:t>
            </a:r>
            <a:r>
              <a:rPr lang="lt-LT" dirty="0" smtClean="0"/>
              <a:t>-tos</a:t>
            </a:r>
            <a:r>
              <a:rPr lang="en-US" dirty="0" smtClean="0"/>
              <a:t>!</a:t>
            </a:r>
            <a:r>
              <a:rPr lang="lt-LT" dirty="0" smtClean="0"/>
              <a:t>..</a:t>
            </a:r>
          </a:p>
          <a:p>
            <a:pPr>
              <a:buNone/>
            </a:pPr>
            <a:r>
              <a:rPr lang="lt-LT" dirty="0"/>
              <a:t>	</a:t>
            </a:r>
            <a:r>
              <a:rPr lang="lt-LT" dirty="0" smtClean="0"/>
              <a:t>Tu suspėsi, sako, pailsėti,</a:t>
            </a:r>
          </a:p>
          <a:p>
            <a:pPr>
              <a:buNone/>
            </a:pPr>
            <a:r>
              <a:rPr lang="lt-LT" dirty="0"/>
              <a:t>	</a:t>
            </a:r>
            <a:r>
              <a:rPr lang="lt-LT" dirty="0" smtClean="0"/>
              <a:t>Kai rodyklės akyse sustos...</a:t>
            </a:r>
          </a:p>
          <a:p>
            <a:pPr>
              <a:buNone/>
            </a:pPr>
            <a:endParaRPr lang="lt-LT" dirty="0"/>
          </a:p>
          <a:p>
            <a:pPr>
              <a:buNone/>
            </a:pPr>
            <a:r>
              <a:rPr lang="lt-LT" dirty="0" smtClean="0"/>
              <a:t>	</a:t>
            </a:r>
            <a:r>
              <a:rPr lang="lt-LT" i="1" dirty="0" smtClean="0"/>
              <a:t>Ir muša į taktą</a:t>
            </a:r>
          </a:p>
          <a:p>
            <a:pPr>
              <a:buNone/>
            </a:pPr>
            <a:r>
              <a:rPr lang="lt-LT" i="1" dirty="0"/>
              <a:t>	</a:t>
            </a:r>
            <a:r>
              <a:rPr lang="lt-LT" i="1" dirty="0" smtClean="0"/>
              <a:t>Daininga širdis.</a:t>
            </a:r>
          </a:p>
          <a:p>
            <a:pPr>
              <a:buNone/>
            </a:pPr>
            <a:r>
              <a:rPr lang="lt-LT" i="1" dirty="0"/>
              <a:t>	</a:t>
            </a:r>
            <a:r>
              <a:rPr lang="lt-LT" i="1" dirty="0" smtClean="0"/>
              <a:t>Ir budi už lango</a:t>
            </a:r>
          </a:p>
          <a:p>
            <a:pPr>
              <a:buNone/>
            </a:pPr>
            <a:r>
              <a:rPr lang="lt-LT" i="1" dirty="0"/>
              <a:t>	</a:t>
            </a:r>
            <a:r>
              <a:rPr lang="lt-LT" i="1" dirty="0" smtClean="0"/>
              <a:t>Ginkluota mirtis.</a:t>
            </a:r>
          </a:p>
          <a:p>
            <a:pPr>
              <a:buNone/>
            </a:pPr>
            <a:endParaRPr lang="lt-LT" i="1" dirty="0"/>
          </a:p>
          <a:p>
            <a:pPr>
              <a:buNone/>
            </a:pPr>
            <a:r>
              <a:rPr lang="lt-LT" i="1" dirty="0" smtClean="0"/>
              <a:t>	Ir klausą pasiekia</a:t>
            </a:r>
          </a:p>
          <a:p>
            <a:pPr>
              <a:buNone/>
            </a:pPr>
            <a:r>
              <a:rPr lang="lt-LT" i="1" dirty="0"/>
              <a:t>	</a:t>
            </a:r>
            <a:r>
              <a:rPr lang="lt-LT" i="1" dirty="0" smtClean="0"/>
              <a:t>Sausų jos nagų</a:t>
            </a:r>
          </a:p>
          <a:p>
            <a:pPr>
              <a:buNone/>
            </a:pPr>
            <a:r>
              <a:rPr lang="lt-LT" i="1" dirty="0"/>
              <a:t>	</a:t>
            </a:r>
            <a:r>
              <a:rPr lang="lt-LT" i="1" dirty="0" smtClean="0"/>
              <a:t>Braškėjimas naktį</a:t>
            </a:r>
          </a:p>
          <a:p>
            <a:pPr>
              <a:buNone/>
            </a:pPr>
            <a:r>
              <a:rPr lang="lt-LT" i="1" dirty="0"/>
              <a:t>	</a:t>
            </a:r>
            <a:r>
              <a:rPr lang="lt-LT" i="1" dirty="0" smtClean="0"/>
              <a:t>Už mano langų.</a:t>
            </a:r>
            <a:endParaRPr lang="lt-LT" i="1" dirty="0"/>
          </a:p>
        </p:txBody>
      </p:sp>
      <p:sp>
        <p:nvSpPr>
          <p:cNvPr id="4" name="TextBox 3"/>
          <p:cNvSpPr txBox="1"/>
          <p:nvPr/>
        </p:nvSpPr>
        <p:spPr>
          <a:xfrm>
            <a:off x="5220072" y="1340768"/>
            <a:ext cx="2952328" cy="5447645"/>
          </a:xfrm>
          <a:prstGeom prst="rect">
            <a:avLst/>
          </a:prstGeom>
          <a:noFill/>
        </p:spPr>
        <p:txBody>
          <a:bodyPr wrap="square" rtlCol="0">
            <a:spAutoFit/>
          </a:bodyPr>
          <a:lstStyle/>
          <a:p>
            <a:r>
              <a:rPr lang="lt-LT" sz="1300" i="1" dirty="0" smtClean="0"/>
              <a:t>Ir vėjas užgieda</a:t>
            </a:r>
          </a:p>
          <a:p>
            <a:r>
              <a:rPr lang="lt-LT" sz="1300" i="1" dirty="0" smtClean="0"/>
              <a:t>Man plieno dalgiu.</a:t>
            </a:r>
          </a:p>
          <a:p>
            <a:r>
              <a:rPr lang="lt-LT" sz="1300" i="1" dirty="0" smtClean="0"/>
              <a:t>Meldžiu pasitraukti</a:t>
            </a:r>
          </a:p>
          <a:p>
            <a:r>
              <a:rPr lang="lt-LT" sz="1300" i="1" dirty="0" smtClean="0"/>
              <a:t>Iš mano akių.</a:t>
            </a:r>
          </a:p>
          <a:p>
            <a:endParaRPr lang="lt-LT" sz="1300" i="1" dirty="0"/>
          </a:p>
          <a:p>
            <a:r>
              <a:rPr lang="lt-LT" sz="1300" i="1" dirty="0" smtClean="0"/>
              <a:t>Sakau: per anksti tu,</a:t>
            </a:r>
          </a:p>
          <a:p>
            <a:r>
              <a:rPr lang="lt-LT" sz="1300" i="1" dirty="0" smtClean="0"/>
              <a:t>Sesuo, ateini,</a:t>
            </a:r>
          </a:p>
          <a:p>
            <a:r>
              <a:rPr lang="lt-LT" sz="1300" i="1" dirty="0" smtClean="0"/>
              <a:t>Anksti į kelionę</a:t>
            </a:r>
          </a:p>
          <a:p>
            <a:r>
              <a:rPr lang="lt-LT" sz="1300" i="1" dirty="0" smtClean="0"/>
              <a:t>Mane vadini.</a:t>
            </a:r>
          </a:p>
          <a:p>
            <a:endParaRPr lang="lt-LT" sz="1300" i="1" dirty="0"/>
          </a:p>
          <a:p>
            <a:r>
              <a:rPr lang="lt-LT" sz="1300" i="1" dirty="0" smtClean="0"/>
              <a:t>Ateisi, kai laikas </a:t>
            </a:r>
          </a:p>
          <a:p>
            <a:r>
              <a:rPr lang="lt-LT" sz="1300" i="1" dirty="0" smtClean="0"/>
              <a:t>Ateiti ateis,</a:t>
            </a:r>
          </a:p>
          <a:p>
            <a:r>
              <a:rPr lang="lt-LT" sz="1300" i="1" dirty="0" smtClean="0"/>
              <a:t>Nuteisi, kai teismas</a:t>
            </a:r>
          </a:p>
          <a:p>
            <a:r>
              <a:rPr lang="lt-LT" sz="1300" i="1" dirty="0" smtClean="0"/>
              <a:t>Manęs nebeteis.</a:t>
            </a:r>
          </a:p>
          <a:p>
            <a:endParaRPr lang="lt-LT" sz="1300" i="1" dirty="0"/>
          </a:p>
          <a:p>
            <a:r>
              <a:rPr lang="lt-LT" sz="1300" i="1" dirty="0" smtClean="0"/>
              <a:t>Aš žiedus kvėpinti</a:t>
            </a:r>
          </a:p>
          <a:p>
            <a:r>
              <a:rPr lang="lt-LT" sz="1300" i="1" dirty="0" smtClean="0"/>
              <a:t>Ilgiau kiek gavau</a:t>
            </a:r>
          </a:p>
          <a:p>
            <a:r>
              <a:rPr lang="lt-LT" sz="1300" i="1" dirty="0" smtClean="0"/>
              <a:t>Todėl, kad ne kartą</a:t>
            </a:r>
          </a:p>
          <a:p>
            <a:r>
              <a:rPr lang="lt-LT" sz="1300" i="1" dirty="0" smtClean="0"/>
              <a:t>Tave apgavau.</a:t>
            </a:r>
          </a:p>
          <a:p>
            <a:endParaRPr lang="lt-LT" sz="1300" i="1" dirty="0"/>
          </a:p>
          <a:p>
            <a:r>
              <a:rPr lang="lt-LT" sz="1300" i="1" dirty="0" smtClean="0"/>
              <a:t>Neskinki supykus</a:t>
            </a:r>
          </a:p>
          <a:p>
            <a:r>
              <a:rPr lang="lt-LT" sz="1300" i="1" dirty="0" smtClean="0"/>
              <a:t>Dar žiedo dalgiu.</a:t>
            </a:r>
          </a:p>
          <a:p>
            <a:r>
              <a:rPr lang="lt-LT" sz="1300" i="1" dirty="0" smtClean="0"/>
              <a:t>Medžiu: pasitrauki</a:t>
            </a:r>
          </a:p>
          <a:p>
            <a:r>
              <a:rPr lang="lt-LT" sz="1300" i="1" dirty="0" smtClean="0"/>
              <a:t>Iš mano akių...</a:t>
            </a:r>
          </a:p>
          <a:p>
            <a:endParaRPr lang="lt-LT" dirty="0"/>
          </a:p>
          <a:p>
            <a:r>
              <a:rPr lang="lt-LT" dirty="0" smtClean="0"/>
              <a:t>	</a:t>
            </a:r>
            <a:endParaRPr lang="lt-LT"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57200" y="1600201"/>
            <a:ext cx="3754760" cy="4061048"/>
          </a:xfrm>
        </p:spPr>
        <p:txBody>
          <a:bodyPr>
            <a:normAutofit fontScale="47500" lnSpcReduction="20000"/>
          </a:bodyPr>
          <a:lstStyle/>
          <a:p>
            <a:pPr>
              <a:buNone/>
            </a:pPr>
            <a:r>
              <a:rPr lang="lt-LT" dirty="0" smtClean="0"/>
              <a:t>	...Ir į langą pasibeldžia rytas</a:t>
            </a:r>
          </a:p>
          <a:p>
            <a:pPr>
              <a:buNone/>
            </a:pPr>
            <a:r>
              <a:rPr lang="lt-LT" dirty="0"/>
              <a:t>	</a:t>
            </a:r>
            <a:r>
              <a:rPr lang="lt-LT" dirty="0" smtClean="0"/>
              <a:t>Baltu baltu vyšnios žiedeliu.</a:t>
            </a:r>
          </a:p>
          <a:p>
            <a:pPr>
              <a:buNone/>
            </a:pPr>
            <a:r>
              <a:rPr lang="lt-LT" dirty="0"/>
              <a:t>	</a:t>
            </a:r>
            <a:r>
              <a:rPr lang="lt-LT" dirty="0" smtClean="0"/>
              <a:t>Prieš mane, nakčia krauju rašytas,</a:t>
            </a:r>
          </a:p>
          <a:p>
            <a:pPr>
              <a:buNone/>
            </a:pPr>
            <a:r>
              <a:rPr lang="lt-LT" dirty="0"/>
              <a:t>	</a:t>
            </a:r>
            <a:r>
              <a:rPr lang="lt-LT" dirty="0" smtClean="0"/>
              <a:t>Guli jau eilėraštis...</a:t>
            </a:r>
          </a:p>
          <a:p>
            <a:pPr>
              <a:buNone/>
            </a:pPr>
            <a:endParaRPr lang="lt-LT" dirty="0"/>
          </a:p>
          <a:p>
            <a:pPr>
              <a:buNone/>
            </a:pPr>
            <a:r>
              <a:rPr lang="lt-LT" dirty="0" smtClean="0"/>
              <a:t>	Galiu</a:t>
            </a:r>
          </a:p>
          <a:p>
            <a:pPr>
              <a:buNone/>
            </a:pPr>
            <a:r>
              <a:rPr lang="lt-LT" dirty="0" smtClean="0"/>
              <a:t>	Pasidžiaugti tuo, kad nenutrūko</a:t>
            </a:r>
          </a:p>
          <a:p>
            <a:pPr>
              <a:buNone/>
            </a:pPr>
            <a:r>
              <a:rPr lang="lt-LT" dirty="0"/>
              <a:t>	</a:t>
            </a:r>
            <a:r>
              <a:rPr lang="lt-LT" dirty="0" smtClean="0"/>
              <a:t>Ši plonytė lyrikos gija,</a:t>
            </a:r>
          </a:p>
          <a:p>
            <a:pPr>
              <a:buNone/>
            </a:pPr>
            <a:r>
              <a:rPr lang="lt-LT" dirty="0"/>
              <a:t>	</a:t>
            </a:r>
            <a:r>
              <a:rPr lang="lt-LT" dirty="0" smtClean="0"/>
              <a:t>Einanti iš mažo kamuoliuko – </a:t>
            </a:r>
          </a:p>
          <a:p>
            <a:pPr>
              <a:buNone/>
            </a:pPr>
            <a:r>
              <a:rPr lang="lt-LT" dirty="0"/>
              <a:t>	</a:t>
            </a:r>
            <a:r>
              <a:rPr lang="lt-LT" dirty="0" smtClean="0"/>
              <a:t>Iš širdies – į knygą naktyje.</a:t>
            </a:r>
          </a:p>
          <a:p>
            <a:pPr>
              <a:buNone/>
            </a:pPr>
            <a:endParaRPr lang="lt-LT" dirty="0"/>
          </a:p>
          <a:p>
            <a:pPr>
              <a:buNone/>
            </a:pPr>
            <a:r>
              <a:rPr lang="lt-LT" dirty="0" smtClean="0"/>
              <a:t>	Budi sargas – laikrodis ant sienos.</a:t>
            </a:r>
          </a:p>
          <a:p>
            <a:pPr>
              <a:buNone/>
            </a:pPr>
            <a:r>
              <a:rPr lang="lt-LT" dirty="0"/>
              <a:t>	</a:t>
            </a:r>
            <a:r>
              <a:rPr lang="lt-LT" dirty="0" smtClean="0"/>
              <a:t>Eina eina ištisus metus...</a:t>
            </a:r>
          </a:p>
          <a:p>
            <a:pPr>
              <a:buNone/>
            </a:pPr>
            <a:r>
              <a:rPr lang="lt-LT" dirty="0"/>
              <a:t>	</a:t>
            </a:r>
            <a:r>
              <a:rPr lang="lt-LT" dirty="0" smtClean="0"/>
              <a:t>Iš jo rankos valandos ir dienos</a:t>
            </a:r>
          </a:p>
          <a:p>
            <a:pPr>
              <a:buNone/>
            </a:pPr>
            <a:r>
              <a:rPr lang="lt-LT" dirty="0"/>
              <a:t>	</a:t>
            </a:r>
            <a:r>
              <a:rPr lang="lt-LT" dirty="0" smtClean="0"/>
              <a:t>Išskrenda kaip paukščiai į pietus...</a:t>
            </a:r>
            <a:endParaRPr lang="lt-LT" dirty="0"/>
          </a:p>
        </p:txBody>
      </p:sp>
      <p:pic>
        <p:nvPicPr>
          <p:cNvPr id="4" name="Paveikslėlis 3" descr="022.jpg"/>
          <p:cNvPicPr>
            <a:picLocks noChangeAspect="1"/>
          </p:cNvPicPr>
          <p:nvPr/>
        </p:nvPicPr>
        <p:blipFill>
          <a:blip r:embed="rId2" cstate="print"/>
          <a:stretch>
            <a:fillRect/>
          </a:stretch>
        </p:blipFill>
        <p:spPr>
          <a:xfrm>
            <a:off x="4792287" y="0"/>
            <a:ext cx="4351713" cy="6858000"/>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23.jpg"/>
          <p:cNvPicPr>
            <a:picLocks noGrp="1" noChangeAspect="1"/>
          </p:cNvPicPr>
          <p:nvPr>
            <p:ph idx="1"/>
          </p:nvPr>
        </p:nvPicPr>
        <p:blipFill>
          <a:blip r:embed="rId2" cstate="print"/>
          <a:stretch>
            <a:fillRect/>
          </a:stretch>
        </p:blipFill>
        <p:spPr>
          <a:xfrm>
            <a:off x="0" y="0"/>
            <a:ext cx="8892480" cy="6727401"/>
          </a:xfr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24.jpg"/>
          <p:cNvPicPr>
            <a:picLocks noGrp="1" noChangeAspect="1"/>
          </p:cNvPicPr>
          <p:nvPr>
            <p:ph idx="1"/>
          </p:nvPr>
        </p:nvPicPr>
        <p:blipFill>
          <a:blip r:embed="rId2" cstate="print"/>
          <a:stretch>
            <a:fillRect/>
          </a:stretch>
        </p:blipFill>
        <p:spPr>
          <a:xfrm>
            <a:off x="2195735" y="0"/>
            <a:ext cx="5499769" cy="6802167"/>
          </a:xfr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241.jpg"/>
          <p:cNvPicPr>
            <a:picLocks noGrp="1" noChangeAspect="1"/>
          </p:cNvPicPr>
          <p:nvPr>
            <p:ph idx="1"/>
          </p:nvPr>
        </p:nvPicPr>
        <p:blipFill>
          <a:blip r:embed="rId2" cstate="print"/>
          <a:stretch>
            <a:fillRect/>
          </a:stretch>
        </p:blipFill>
        <p:spPr>
          <a:xfrm>
            <a:off x="2692992" y="0"/>
            <a:ext cx="4302843" cy="6858000"/>
          </a:xfr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25.jpg"/>
          <p:cNvPicPr>
            <a:picLocks noGrp="1" noChangeAspect="1"/>
          </p:cNvPicPr>
          <p:nvPr>
            <p:ph idx="1"/>
          </p:nvPr>
        </p:nvPicPr>
        <p:blipFill>
          <a:blip r:embed="rId2" cstate="print"/>
          <a:stretch>
            <a:fillRect/>
          </a:stretch>
        </p:blipFill>
        <p:spPr>
          <a:xfrm>
            <a:off x="0" y="-1"/>
            <a:ext cx="9144000" cy="6477223"/>
          </a:xfr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261.jpg"/>
          <p:cNvPicPr>
            <a:picLocks noGrp="1" noChangeAspect="1"/>
          </p:cNvPicPr>
          <p:nvPr>
            <p:ph idx="1"/>
          </p:nvPr>
        </p:nvPicPr>
        <p:blipFill>
          <a:blip r:embed="rId2" cstate="print"/>
          <a:stretch>
            <a:fillRect/>
          </a:stretch>
        </p:blipFill>
        <p:spPr>
          <a:xfrm>
            <a:off x="2699792" y="0"/>
            <a:ext cx="4346447" cy="6786372"/>
          </a:xfr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27.jpg"/>
          <p:cNvPicPr>
            <a:picLocks noGrp="1" noChangeAspect="1"/>
          </p:cNvPicPr>
          <p:nvPr>
            <p:ph idx="1"/>
          </p:nvPr>
        </p:nvPicPr>
        <p:blipFill>
          <a:blip r:embed="rId2" cstate="print"/>
          <a:stretch>
            <a:fillRect/>
          </a:stretch>
        </p:blipFill>
        <p:spPr>
          <a:xfrm>
            <a:off x="0" y="0"/>
            <a:ext cx="9091241" cy="6093296"/>
          </a:xfr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28.jpg"/>
          <p:cNvPicPr>
            <a:picLocks noGrp="1" noChangeAspect="1"/>
          </p:cNvPicPr>
          <p:nvPr>
            <p:ph idx="1"/>
          </p:nvPr>
        </p:nvPicPr>
        <p:blipFill>
          <a:blip r:embed="rId2" cstate="print"/>
          <a:stretch>
            <a:fillRect/>
          </a:stretch>
        </p:blipFill>
        <p:spPr>
          <a:xfrm>
            <a:off x="-1" y="0"/>
            <a:ext cx="8995911" cy="6858000"/>
          </a:xfr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291.jpg"/>
          <p:cNvPicPr>
            <a:picLocks noGrp="1" noChangeAspect="1"/>
          </p:cNvPicPr>
          <p:nvPr>
            <p:ph idx="1"/>
          </p:nvPr>
        </p:nvPicPr>
        <p:blipFill>
          <a:blip r:embed="rId2" cstate="print"/>
          <a:stretch>
            <a:fillRect/>
          </a:stretch>
        </p:blipFill>
        <p:spPr>
          <a:xfrm>
            <a:off x="2956190" y="0"/>
            <a:ext cx="3700131" cy="6858000"/>
          </a:xfr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30.jpg"/>
          <p:cNvPicPr>
            <a:picLocks noGrp="1" noChangeAspect="1"/>
          </p:cNvPicPr>
          <p:nvPr>
            <p:ph idx="1"/>
          </p:nvPr>
        </p:nvPicPr>
        <p:blipFill>
          <a:blip r:embed="rId2" cstate="print"/>
          <a:stretch>
            <a:fillRect/>
          </a:stretch>
        </p:blipFill>
        <p:spPr>
          <a:xfrm>
            <a:off x="0" y="-1"/>
            <a:ext cx="9144000" cy="6170863"/>
          </a:xfr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31.jpg"/>
          <p:cNvPicPr>
            <a:picLocks noGrp="1" noChangeAspect="1"/>
          </p:cNvPicPr>
          <p:nvPr>
            <p:ph idx="1"/>
          </p:nvPr>
        </p:nvPicPr>
        <p:blipFill>
          <a:blip r:embed="rId2" cstate="print"/>
          <a:stretch>
            <a:fillRect/>
          </a:stretch>
        </p:blipFill>
        <p:spPr>
          <a:xfrm>
            <a:off x="0" y="0"/>
            <a:ext cx="8911031" cy="6858000"/>
          </a:xfr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32.jpg"/>
          <p:cNvPicPr>
            <a:picLocks noGrp="1" noChangeAspect="1"/>
          </p:cNvPicPr>
          <p:nvPr>
            <p:ph idx="1"/>
          </p:nvPr>
        </p:nvPicPr>
        <p:blipFill>
          <a:blip r:embed="rId2" cstate="print"/>
          <a:stretch>
            <a:fillRect/>
          </a:stretch>
        </p:blipFill>
        <p:spPr>
          <a:xfrm>
            <a:off x="1835696" y="0"/>
            <a:ext cx="6450182" cy="6858000"/>
          </a:xfr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321.jpg"/>
          <p:cNvPicPr>
            <a:picLocks noGrp="1" noChangeAspect="1"/>
          </p:cNvPicPr>
          <p:nvPr>
            <p:ph idx="1"/>
          </p:nvPr>
        </p:nvPicPr>
        <p:blipFill>
          <a:blip r:embed="rId2" cstate="print"/>
          <a:stretch>
            <a:fillRect/>
          </a:stretch>
        </p:blipFill>
        <p:spPr>
          <a:xfrm>
            <a:off x="2555775" y="0"/>
            <a:ext cx="3835279" cy="6858000"/>
          </a:xfr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33.jpg"/>
          <p:cNvPicPr>
            <a:picLocks noGrp="1" noChangeAspect="1"/>
          </p:cNvPicPr>
          <p:nvPr>
            <p:ph idx="1"/>
          </p:nvPr>
        </p:nvPicPr>
        <p:blipFill>
          <a:blip r:embed="rId2" cstate="print"/>
          <a:stretch>
            <a:fillRect/>
          </a:stretch>
        </p:blipFill>
        <p:spPr>
          <a:xfrm>
            <a:off x="0" y="0"/>
            <a:ext cx="9144000" cy="6726264"/>
          </a:xfr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34.jpg"/>
          <p:cNvPicPr>
            <a:picLocks noGrp="1" noChangeAspect="1"/>
          </p:cNvPicPr>
          <p:nvPr>
            <p:ph idx="1"/>
          </p:nvPr>
        </p:nvPicPr>
        <p:blipFill>
          <a:blip r:embed="rId2" cstate="print"/>
          <a:stretch>
            <a:fillRect/>
          </a:stretch>
        </p:blipFill>
        <p:spPr>
          <a:xfrm>
            <a:off x="2267744" y="836712"/>
            <a:ext cx="4683460" cy="4525963"/>
          </a:xfrm>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341.jpg"/>
          <p:cNvPicPr>
            <a:picLocks noGrp="1" noChangeAspect="1"/>
          </p:cNvPicPr>
          <p:nvPr>
            <p:ph idx="1"/>
          </p:nvPr>
        </p:nvPicPr>
        <p:blipFill>
          <a:blip r:embed="rId2" cstate="print"/>
          <a:stretch>
            <a:fillRect/>
          </a:stretch>
        </p:blipFill>
        <p:spPr>
          <a:xfrm>
            <a:off x="2483768" y="0"/>
            <a:ext cx="4360735" cy="6858000"/>
          </a:xfr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35.jpg"/>
          <p:cNvPicPr>
            <a:picLocks noGrp="1" noChangeAspect="1"/>
          </p:cNvPicPr>
          <p:nvPr>
            <p:ph idx="1"/>
          </p:nvPr>
        </p:nvPicPr>
        <p:blipFill>
          <a:blip r:embed="rId2" cstate="print"/>
          <a:stretch>
            <a:fillRect/>
          </a:stretch>
        </p:blipFill>
        <p:spPr>
          <a:xfrm>
            <a:off x="0" y="0"/>
            <a:ext cx="8950048" cy="6669360"/>
          </a:xfr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36.jpg"/>
          <p:cNvPicPr>
            <a:picLocks noGrp="1" noChangeAspect="1"/>
          </p:cNvPicPr>
          <p:nvPr>
            <p:ph idx="1"/>
          </p:nvPr>
        </p:nvPicPr>
        <p:blipFill>
          <a:blip r:embed="rId2" cstate="print"/>
          <a:stretch>
            <a:fillRect/>
          </a:stretch>
        </p:blipFill>
        <p:spPr>
          <a:xfrm>
            <a:off x="1467598" y="836712"/>
            <a:ext cx="6092912" cy="5289451"/>
          </a:xfrm>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361.jpg"/>
          <p:cNvPicPr>
            <a:picLocks noGrp="1" noChangeAspect="1"/>
          </p:cNvPicPr>
          <p:nvPr>
            <p:ph idx="1"/>
          </p:nvPr>
        </p:nvPicPr>
        <p:blipFill>
          <a:blip r:embed="rId2" cstate="print"/>
          <a:stretch>
            <a:fillRect/>
          </a:stretch>
        </p:blipFill>
        <p:spPr>
          <a:xfrm>
            <a:off x="2267744" y="0"/>
            <a:ext cx="4371093" cy="6858000"/>
          </a:xfrm>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37.jpg"/>
          <p:cNvPicPr>
            <a:picLocks noGrp="1" noChangeAspect="1"/>
          </p:cNvPicPr>
          <p:nvPr>
            <p:ph idx="1"/>
          </p:nvPr>
        </p:nvPicPr>
        <p:blipFill>
          <a:blip r:embed="rId2" cstate="print"/>
          <a:stretch>
            <a:fillRect/>
          </a:stretch>
        </p:blipFill>
        <p:spPr>
          <a:xfrm>
            <a:off x="2195736" y="332656"/>
            <a:ext cx="4930050" cy="5832648"/>
          </a:xfrm>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371.jpg"/>
          <p:cNvPicPr>
            <a:picLocks noGrp="1" noChangeAspect="1"/>
          </p:cNvPicPr>
          <p:nvPr>
            <p:ph idx="1"/>
          </p:nvPr>
        </p:nvPicPr>
        <p:blipFill>
          <a:blip r:embed="rId2" cstate="print"/>
          <a:stretch>
            <a:fillRect/>
          </a:stretch>
        </p:blipFill>
        <p:spPr>
          <a:xfrm>
            <a:off x="2555776" y="0"/>
            <a:ext cx="4261757" cy="6858000"/>
          </a:xfrm>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38.jpg"/>
          <p:cNvPicPr>
            <a:picLocks noGrp="1" noChangeAspect="1"/>
          </p:cNvPicPr>
          <p:nvPr>
            <p:ph idx="1"/>
          </p:nvPr>
        </p:nvPicPr>
        <p:blipFill>
          <a:blip r:embed="rId2" cstate="print"/>
          <a:stretch>
            <a:fillRect/>
          </a:stretch>
        </p:blipFill>
        <p:spPr>
          <a:xfrm>
            <a:off x="1979712" y="332656"/>
            <a:ext cx="5328592" cy="5882298"/>
          </a:xfrm>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381.jpg"/>
          <p:cNvPicPr>
            <a:picLocks noGrp="1" noChangeAspect="1"/>
          </p:cNvPicPr>
          <p:nvPr>
            <p:ph idx="1"/>
          </p:nvPr>
        </p:nvPicPr>
        <p:blipFill>
          <a:blip r:embed="rId2" cstate="print"/>
          <a:stretch>
            <a:fillRect/>
          </a:stretch>
        </p:blipFill>
        <p:spPr>
          <a:xfrm>
            <a:off x="2421258" y="1"/>
            <a:ext cx="4168697" cy="6858000"/>
          </a:xfrm>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039.jpg"/>
          <p:cNvPicPr>
            <a:picLocks noGrp="1" noChangeAspect="1"/>
          </p:cNvPicPr>
          <p:nvPr>
            <p:ph idx="1"/>
          </p:nvPr>
        </p:nvPicPr>
        <p:blipFill>
          <a:blip r:embed="rId2" cstate="print"/>
          <a:stretch>
            <a:fillRect/>
          </a:stretch>
        </p:blipFill>
        <p:spPr>
          <a:xfrm>
            <a:off x="2195736" y="0"/>
            <a:ext cx="5263431" cy="6858000"/>
          </a:xfr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195</TotalTime>
  <Words>611</Words>
  <Application>Microsoft Office PowerPoint</Application>
  <PresentationFormat>Demonstracija ekrane (4:3)</PresentationFormat>
  <Paragraphs>263</Paragraphs>
  <Slides>57</Slides>
  <Notes>0</Notes>
  <HiddenSlides>0</HiddenSlides>
  <MMClips>0</MMClips>
  <ScaleCrop>false</ScaleCrop>
  <HeadingPairs>
    <vt:vector size="4" baseType="variant">
      <vt:variant>
        <vt:lpstr>Tema</vt:lpstr>
      </vt:variant>
      <vt:variant>
        <vt:i4>1</vt:i4>
      </vt:variant>
      <vt:variant>
        <vt:lpstr>Skaidrių pavadinimai</vt:lpstr>
      </vt:variant>
      <vt:variant>
        <vt:i4>57</vt:i4>
      </vt:variant>
    </vt:vector>
  </HeadingPairs>
  <TitlesOfParts>
    <vt:vector size="58" baseType="lpstr">
      <vt:lpstr>Office tema</vt:lpstr>
      <vt:lpstr>Eduardas Mieželaitis “Žmogus”</vt:lpstr>
      <vt:lpstr>Biografija</vt:lpstr>
      <vt:lpstr>“Žmogus”</vt:lpstr>
      <vt:lpstr>Skaidrė 4</vt:lpstr>
      <vt:lpstr>Skaidrė 5</vt:lpstr>
      <vt:lpstr>Lyra</vt:lpstr>
      <vt:lpstr>Skaidrė 7</vt:lpstr>
      <vt:lpstr>Žmogus</vt:lpstr>
      <vt:lpstr>Skaidrė 9</vt:lpstr>
      <vt:lpstr>Mano kūnas – žemės kūnas</vt:lpstr>
      <vt:lpstr>Skaidrė 11</vt:lpstr>
      <vt:lpstr>Skaidrė 12</vt:lpstr>
      <vt:lpstr>Skaidrė 13</vt:lpstr>
      <vt:lpstr>Skaidrė 14</vt:lpstr>
      <vt:lpstr>Skaidrė 15</vt:lpstr>
      <vt:lpstr>Skaidrė 16</vt:lpstr>
      <vt:lpstr>Skaidrė 17</vt:lpstr>
      <vt:lpstr>Skaidrė 18</vt:lpstr>
      <vt:lpstr>Skaidrė 19</vt:lpstr>
      <vt:lpstr>Skaidrė 20</vt:lpstr>
      <vt:lpstr>Skaidrė 21</vt:lpstr>
      <vt:lpstr>Skaidrė 22</vt:lpstr>
      <vt:lpstr>Skaidrė 23</vt:lpstr>
      <vt:lpstr>Skaidrė 24</vt:lpstr>
      <vt:lpstr>Skaidrė 25</vt:lpstr>
      <vt:lpstr>Skaidrė 26</vt:lpstr>
      <vt:lpstr>Skaidrė 27</vt:lpstr>
      <vt:lpstr>Skaidrė 28</vt:lpstr>
      <vt:lpstr>Skaidrė 29</vt:lpstr>
      <vt:lpstr>Skaidrė 30</vt:lpstr>
      <vt:lpstr>Skaidrė 31</vt:lpstr>
      <vt:lpstr>Skaidrė 32</vt:lpstr>
      <vt:lpstr>Laikas</vt:lpstr>
      <vt:lpstr>Skaidrė 34</vt:lpstr>
      <vt:lpstr>Skaidrė 35</vt:lpstr>
      <vt:lpstr>Skaidrė 36</vt:lpstr>
      <vt:lpstr>Skaidrė 37</vt:lpstr>
      <vt:lpstr>Skaidrė 38</vt:lpstr>
      <vt:lpstr>Skaidrė 39</vt:lpstr>
      <vt:lpstr>Skaidrė 40</vt:lpstr>
      <vt:lpstr>Skaidrė 41</vt:lpstr>
      <vt:lpstr>Skaidrė 42</vt:lpstr>
      <vt:lpstr>Skaidrė 43</vt:lpstr>
      <vt:lpstr>Skaidrė 44</vt:lpstr>
      <vt:lpstr>Skaidrė 45</vt:lpstr>
      <vt:lpstr>Skaidrė 46</vt:lpstr>
      <vt:lpstr>Skaidrė 47</vt:lpstr>
      <vt:lpstr>Skaidrė 48</vt:lpstr>
      <vt:lpstr>Skaidrė 49</vt:lpstr>
      <vt:lpstr>Skaidrė 50</vt:lpstr>
      <vt:lpstr>Skaidrė 51</vt:lpstr>
      <vt:lpstr>Skaidrė 52</vt:lpstr>
      <vt:lpstr>Skaidrė 53</vt:lpstr>
      <vt:lpstr>Skaidrė 54</vt:lpstr>
      <vt:lpstr>Skaidrė 55</vt:lpstr>
      <vt:lpstr>Skaidrė 56</vt:lpstr>
      <vt:lpstr>Skaidrė 57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Eduardas Mieželaitis “Žmogus”</dc:title>
  <dc:creator>Gintare</dc:creator>
  <cp:lastModifiedBy>Gintare</cp:lastModifiedBy>
  <cp:revision>23</cp:revision>
  <dcterms:created xsi:type="dcterms:W3CDTF">2012-11-28T13:44:40Z</dcterms:created>
  <dcterms:modified xsi:type="dcterms:W3CDTF">2012-11-28T17:00:03Z</dcterms:modified>
</cp:coreProperties>
</file>