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  <p:sldId id="266" r:id="rId9"/>
    <p:sldId id="259" r:id="rId10"/>
    <p:sldId id="267" r:id="rId11"/>
    <p:sldId id="268" r:id="rId12"/>
    <p:sldId id="269" r:id="rId13"/>
    <p:sldId id="261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Daiktavardis. Reikšmė, kaitymas ir vartojimas.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Gebės a</a:t>
            </a:r>
            <a:r>
              <a:rPr lang="lt-LT" dirty="0" smtClean="0"/>
              <a:t>tpažinti daiktavardį ir atlikdami užduotis </a:t>
            </a:r>
            <a:r>
              <a:rPr lang="lt-LT" dirty="0" smtClean="0"/>
              <a:t>nusakys jo požymius.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     </a:t>
            </a:r>
            <a:r>
              <a:rPr lang="lt-LT" sz="6000" b="1" dirty="0" smtClean="0"/>
              <a:t>Kas yra daiktavardis?</a:t>
            </a:r>
            <a:endParaRPr lang="lt-LT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Daiktavardis yra kalbos dalis, kuri pasako daikto vardą ir atsako į klausimą </a:t>
            </a:r>
            <a:r>
              <a:rPr lang="lt-LT" b="1" dirty="0" smtClean="0">
                <a:solidFill>
                  <a:srgbClr val="FF0000"/>
                </a:solidFill>
              </a:rPr>
              <a:t>kas tai?</a:t>
            </a:r>
          </a:p>
          <a:p>
            <a:endParaRPr lang="lt-LT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lt-LT" b="1" dirty="0" smtClean="0">
                <a:solidFill>
                  <a:srgbClr val="FF0000"/>
                </a:solidFill>
              </a:rPr>
              <a:t>              Stalas, namas, gėlė, </a:t>
            </a:r>
            <a:r>
              <a:rPr lang="lt-LT" b="1" dirty="0" smtClean="0">
                <a:solidFill>
                  <a:srgbClr val="FF0000"/>
                </a:solidFill>
              </a:rPr>
              <a:t>žirklės, laimė, žiema, jaunystė</a:t>
            </a:r>
            <a:endParaRPr lang="lt-LT" b="1" dirty="0" smtClean="0">
              <a:solidFill>
                <a:srgbClr val="FF0000"/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            </a:t>
            </a:r>
            <a:r>
              <a:rPr lang="lt-LT" sz="6000" dirty="0" smtClean="0"/>
              <a:t>   Skyriai</a:t>
            </a:r>
            <a:endParaRPr lang="lt-LT"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Daiktavardžiai yra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bendriniai</a:t>
            </a:r>
            <a:r>
              <a:rPr lang="lt-LT" b="1" dirty="0" smtClean="0"/>
              <a:t> </a:t>
            </a:r>
            <a:r>
              <a:rPr lang="lt-LT" dirty="0" smtClean="0"/>
              <a:t>ir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tikriniai</a:t>
            </a:r>
            <a:r>
              <a:rPr lang="lt-LT" dirty="0" smtClean="0"/>
              <a:t>.</a:t>
            </a:r>
          </a:p>
          <a:p>
            <a:pPr>
              <a:buNone/>
            </a:pPr>
            <a:r>
              <a:rPr lang="lt-LT" b="1" u="sng" dirty="0" smtClean="0">
                <a:solidFill>
                  <a:srgbClr val="FF0000"/>
                </a:solidFill>
              </a:rPr>
              <a:t>Bendriniai</a:t>
            </a:r>
            <a:r>
              <a:rPr lang="lt-LT" dirty="0" smtClean="0"/>
              <a:t> nusako daiktų pavadinimus, rašomi mažąja raide: </a:t>
            </a:r>
            <a:r>
              <a:rPr lang="lt-LT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namas, šienas, kelias</a:t>
            </a:r>
            <a:r>
              <a:rPr lang="lt-LT" dirty="0" smtClean="0"/>
              <a:t>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u="sng" dirty="0" smtClean="0">
                <a:solidFill>
                  <a:srgbClr val="FF0000"/>
                </a:solidFill>
              </a:rPr>
              <a:t>Tikriniai</a:t>
            </a:r>
            <a:r>
              <a:rPr lang="lt-LT" b="1" dirty="0" smtClean="0">
                <a:solidFill>
                  <a:srgbClr val="FF0000"/>
                </a:solidFill>
              </a:rPr>
              <a:t> </a:t>
            </a:r>
            <a:r>
              <a:rPr lang="lt-LT" dirty="0" smtClean="0"/>
              <a:t>reiškia daikto vardą, rašomi didžiąja raide: </a:t>
            </a:r>
            <a:r>
              <a:rPr lang="lt-LT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Algis, Kaunas, Tėvynė, „Šilalės artojas”</a:t>
            </a:r>
            <a:r>
              <a:rPr lang="lt-LT" dirty="0" smtClean="0"/>
              <a:t>...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lt-LT" b="1" i="1" dirty="0" smtClean="0"/>
              <a:t>Pažymėk tikrinį daiktavardį:</a:t>
            </a:r>
          </a:p>
          <a:p>
            <a:pPr marL="514350" indent="-514350">
              <a:buNone/>
            </a:pPr>
            <a:r>
              <a:rPr lang="lt-LT" dirty="0" smtClean="0"/>
              <a:t> 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Karvutė Margė rupšnoja žolę.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b="1" i="1" dirty="0" smtClean="0"/>
          </a:p>
          <a:p>
            <a:pPr>
              <a:buNone/>
            </a:pPr>
            <a:r>
              <a:rPr lang="lt-LT" b="1" i="1" dirty="0"/>
              <a:t> </a:t>
            </a:r>
            <a:r>
              <a:rPr lang="lt-LT" b="1" i="1" dirty="0" smtClean="0"/>
              <a:t> 2. Į kokį klausimą atsako tikrinis daiktavardis?</a:t>
            </a:r>
          </a:p>
          <a:p>
            <a:r>
              <a:rPr lang="lt-LT" dirty="0" smtClean="0"/>
              <a:t>ką veikia?</a:t>
            </a:r>
          </a:p>
          <a:p>
            <a:r>
              <a:rPr lang="lt-LT" dirty="0" smtClean="0"/>
              <a:t>koks?</a:t>
            </a:r>
          </a:p>
          <a:p>
            <a:r>
              <a:rPr lang="lt-LT" dirty="0" smtClean="0"/>
              <a:t>kas tai?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b="1" i="1" dirty="0" smtClean="0"/>
          </a:p>
          <a:p>
            <a:pPr>
              <a:buNone/>
            </a:pPr>
            <a:r>
              <a:rPr lang="lt-LT" b="1" i="1" dirty="0" smtClean="0"/>
              <a:t>3. Kokios rūšies daiktavardžio trūksta sakinyje?</a:t>
            </a:r>
          </a:p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Mano senelio vardas ________.</a:t>
            </a:r>
          </a:p>
          <a:p>
            <a:r>
              <a:rPr lang="lt-LT" dirty="0" smtClean="0"/>
              <a:t>bendrinio</a:t>
            </a:r>
          </a:p>
          <a:p>
            <a:r>
              <a:rPr lang="lt-LT" dirty="0" smtClean="0"/>
              <a:t>Tikrinio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Kaitymas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Kaitomi:</a:t>
            </a:r>
          </a:p>
          <a:p>
            <a:r>
              <a:rPr lang="lt-LT" b="1" u="sng" dirty="0" smtClean="0">
                <a:solidFill>
                  <a:srgbClr val="FF0000"/>
                </a:solidFill>
              </a:rPr>
              <a:t>Skaičiais</a:t>
            </a:r>
            <a:r>
              <a:rPr lang="lt-LT" dirty="0" smtClean="0"/>
              <a:t> (vienaskaita, daugiskaita):medis, medžiai,...</a:t>
            </a:r>
          </a:p>
          <a:p>
            <a:r>
              <a:rPr lang="lt-LT" b="1" u="sng" dirty="0" smtClean="0">
                <a:solidFill>
                  <a:srgbClr val="FF0000"/>
                </a:solidFill>
              </a:rPr>
              <a:t>Linksniais</a:t>
            </a:r>
            <a:r>
              <a:rPr lang="lt-LT" dirty="0" smtClean="0"/>
              <a:t>: medis, medžio, medžiui...</a:t>
            </a:r>
          </a:p>
          <a:p>
            <a:endParaRPr lang="lt-LT" dirty="0"/>
          </a:p>
          <a:p>
            <a:r>
              <a:rPr lang="lt-LT" b="1" u="sng" dirty="0" smtClean="0"/>
              <a:t>Turi </a:t>
            </a:r>
            <a:r>
              <a:rPr lang="lt-LT" b="1" u="sng" dirty="0" smtClean="0">
                <a:solidFill>
                  <a:srgbClr val="FF0000"/>
                </a:solidFill>
              </a:rPr>
              <a:t>giminę</a:t>
            </a:r>
            <a:r>
              <a:rPr lang="lt-LT" dirty="0" smtClean="0"/>
              <a:t>, bet </a:t>
            </a:r>
            <a:r>
              <a:rPr lang="lt-LT" u="sng" dirty="0" smtClean="0">
                <a:solidFill>
                  <a:srgbClr val="FF0000"/>
                </a:solidFill>
              </a:rPr>
              <a:t>nekaitomi</a:t>
            </a:r>
            <a:r>
              <a:rPr lang="lt-LT" dirty="0" smtClean="0"/>
              <a:t> giminėmis (tas, ta): namas, gėlė, ...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4. Kokio skaičiaus daiktavardžio trūksta sakinyje?</a:t>
            </a:r>
          </a:p>
          <a:p>
            <a:pPr>
              <a:buNone/>
            </a:pPr>
            <a:r>
              <a:rPr lang="lt-LT" dirty="0" smtClean="0"/>
              <a:t>               Skrenda mažas ______ .</a:t>
            </a:r>
          </a:p>
          <a:p>
            <a:r>
              <a:rPr lang="lt-LT" dirty="0" smtClean="0"/>
              <a:t>vienaskaitos</a:t>
            </a:r>
          </a:p>
          <a:p>
            <a:r>
              <a:rPr lang="lt-LT" dirty="0" smtClean="0"/>
              <a:t>Daugiskaitos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b="1" i="1" dirty="0" smtClean="0"/>
          </a:p>
          <a:p>
            <a:pPr>
              <a:buNone/>
            </a:pPr>
            <a:endParaRPr lang="lt-LT" b="1" i="1" dirty="0"/>
          </a:p>
          <a:p>
            <a:pPr>
              <a:buNone/>
            </a:pPr>
            <a:r>
              <a:rPr lang="lt-LT" b="1" i="1" dirty="0" smtClean="0"/>
              <a:t>5. Kiek vienaskaitos daiktavardžių yra sakinyje?</a:t>
            </a:r>
          </a:p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Vasarėlė išaugino gausią obuolių šeimyną. 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6. Pažymėk vyriškosios giminės daiktavardį:</a:t>
            </a:r>
          </a:p>
          <a:p>
            <a:pPr>
              <a:buNone/>
            </a:pPr>
            <a:r>
              <a:rPr lang="lt-LT" dirty="0" smtClean="0"/>
              <a:t>     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Šernas rausia bulves.</a:t>
            </a:r>
          </a:p>
          <a:p>
            <a:r>
              <a:rPr lang="lt-LT" dirty="0" smtClean="0"/>
              <a:t> Šernas</a:t>
            </a:r>
          </a:p>
          <a:p>
            <a:r>
              <a:rPr lang="lt-LT" dirty="0" smtClean="0"/>
              <a:t> rausia</a:t>
            </a:r>
          </a:p>
          <a:p>
            <a:r>
              <a:rPr lang="lt-LT" dirty="0" smtClean="0"/>
              <a:t> bulves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2016224"/>
          </a:xfrm>
        </p:spPr>
        <p:txBody>
          <a:bodyPr/>
          <a:lstStyle/>
          <a:p>
            <a:r>
              <a:rPr lang="lt-LT" dirty="0" smtClean="0"/>
              <a:t>Linksniavimas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b="1" i="1" dirty="0"/>
          </a:p>
          <a:p>
            <a:endParaRPr lang="fi-FI" dirty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7.  Pažymėk vardininko linksnio daiktavardį:</a:t>
            </a:r>
          </a:p>
          <a:p>
            <a:pPr>
              <a:buNone/>
            </a:pPr>
            <a:r>
              <a:rPr lang="lt-LT" dirty="0" smtClean="0"/>
              <a:t>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Verkia duonelė, tinginio valgoma.</a:t>
            </a:r>
          </a:p>
          <a:p>
            <a:r>
              <a:rPr lang="lt-LT" dirty="0" smtClean="0"/>
              <a:t> Verkia</a:t>
            </a:r>
          </a:p>
          <a:p>
            <a:r>
              <a:rPr lang="lt-LT" dirty="0" smtClean="0"/>
              <a:t> duonelė</a:t>
            </a:r>
          </a:p>
          <a:p>
            <a:r>
              <a:rPr lang="lt-LT" dirty="0" smtClean="0"/>
              <a:t> tinginio</a:t>
            </a:r>
          </a:p>
          <a:p>
            <a:r>
              <a:rPr lang="lt-LT" dirty="0" smtClean="0"/>
              <a:t> valgoma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  8</a:t>
            </a:r>
            <a:r>
              <a:rPr lang="fi-FI" b="1" i="1" dirty="0" smtClean="0"/>
              <a:t>. Į kokį klausimą atsako daiktavardis?</a:t>
            </a:r>
          </a:p>
          <a:p>
            <a:r>
              <a:rPr lang="fi-FI" dirty="0" smtClean="0"/>
              <a:t>ką veikia?</a:t>
            </a:r>
          </a:p>
          <a:p>
            <a:r>
              <a:rPr lang="fi-FI" dirty="0" smtClean="0"/>
              <a:t>kas tai?</a:t>
            </a:r>
          </a:p>
          <a:p>
            <a:r>
              <a:rPr lang="fi-FI" dirty="0" smtClean="0"/>
              <a:t>koks?</a:t>
            </a:r>
            <a:r>
              <a:rPr lang="lt-LT" b="1" i="1" dirty="0" smtClean="0"/>
              <a:t/>
            </a:r>
            <a:br>
              <a:rPr lang="lt-LT" b="1" i="1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76873"/>
            <a:ext cx="8229600" cy="18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   9. Kiek linksnių turi daiktavardis?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i="1" dirty="0" smtClean="0"/>
              <a:t> 10. Pažymėk vienaskaitos naudininko linksnio daiktavardį:</a:t>
            </a:r>
          </a:p>
          <a:p>
            <a:pPr>
              <a:buNone/>
            </a:pPr>
            <a:r>
              <a:rPr lang="lt-LT" dirty="0" smtClean="0"/>
              <a:t>     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Varnas varnui akies nekerta.</a:t>
            </a:r>
          </a:p>
          <a:p>
            <a:r>
              <a:rPr lang="lt-LT" dirty="0" smtClean="0"/>
              <a:t>Varnas</a:t>
            </a:r>
          </a:p>
          <a:p>
            <a:r>
              <a:rPr lang="lt-LT" dirty="0" smtClean="0"/>
              <a:t>varnui</a:t>
            </a:r>
          </a:p>
          <a:p>
            <a:r>
              <a:rPr lang="lt-LT" dirty="0" smtClean="0"/>
              <a:t>akies</a:t>
            </a:r>
          </a:p>
          <a:p>
            <a:r>
              <a:rPr lang="lt-LT" dirty="0" smtClean="0"/>
              <a:t>nekerta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Taigi, </a:t>
            </a:r>
            <a:r>
              <a:rPr lang="lt-LT" b="1" dirty="0" smtClean="0">
                <a:solidFill>
                  <a:srgbClr val="FF0000"/>
                </a:solidFill>
              </a:rPr>
              <a:t>įrašykite trūkstamus žodžius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dirty="0" smtClean="0"/>
              <a:t>1. </a:t>
            </a:r>
            <a:r>
              <a:rPr lang="lt-LT" b="1" dirty="0" smtClean="0"/>
              <a:t>Daiktavardis yra kalbos dalis, kuri reiškia_________  _________ ir atsako į klausimą ____ ____?</a:t>
            </a:r>
          </a:p>
          <a:p>
            <a:pPr marL="514350" indent="-514350">
              <a:buAutoNum type="arabicPeriod" startAt="2"/>
            </a:pPr>
            <a:r>
              <a:rPr lang="lt-LT" b="1" dirty="0" smtClean="0"/>
              <a:t>Yra __________ daiktavardžių skyriai: _____________ ir __________. </a:t>
            </a:r>
          </a:p>
          <a:p>
            <a:pPr marL="514350" indent="-514350">
              <a:buNone/>
            </a:pPr>
            <a:r>
              <a:rPr lang="lt-LT" dirty="0" smtClean="0"/>
              <a:t>3. </a:t>
            </a:r>
            <a:r>
              <a:rPr lang="lt-LT" b="1" dirty="0" smtClean="0"/>
              <a:t>Didžiąja raide visada rašomi ____________ daiktavardžiai.</a:t>
            </a:r>
          </a:p>
          <a:p>
            <a:pPr marL="514350" indent="-514350">
              <a:buNone/>
            </a:pPr>
            <a:r>
              <a:rPr lang="lt-LT" dirty="0" smtClean="0"/>
              <a:t>4. </a:t>
            </a:r>
            <a:r>
              <a:rPr lang="lt-LT" b="1" dirty="0" smtClean="0"/>
              <a:t>Daiktavardžiai kaitomi___________ ir __________. </a:t>
            </a:r>
          </a:p>
          <a:p>
            <a:pPr marL="514350" indent="-514350">
              <a:buNone/>
            </a:pPr>
            <a:r>
              <a:rPr lang="lt-LT" dirty="0" smtClean="0"/>
              <a:t>5. </a:t>
            </a:r>
            <a:r>
              <a:rPr lang="lt-LT" b="1" dirty="0" smtClean="0"/>
              <a:t>Be to, jie gali  turėti ____________, nors jomis nekaitomi.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Raskite daiktavardžius, nurodykite jų skyrių, giminę, skaičių ir linksnį: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Lietuva, Tėvyne mūsų,</a:t>
            </a:r>
          </a:p>
          <a:p>
            <a:pPr>
              <a:buNone/>
            </a:pPr>
            <a:r>
              <a:rPr lang="lt-LT" b="1" dirty="0" smtClean="0"/>
              <a:t>Tu didvyrių žeme,</a:t>
            </a:r>
          </a:p>
          <a:p>
            <a:pPr>
              <a:buNone/>
            </a:pPr>
            <a:r>
              <a:rPr lang="lt-LT" b="1" dirty="0" smtClean="0"/>
              <a:t>Iš praeities Tavo sūnūs</a:t>
            </a:r>
          </a:p>
          <a:p>
            <a:pPr>
              <a:buNone/>
            </a:pPr>
            <a:r>
              <a:rPr lang="lt-LT" b="1" dirty="0" smtClean="0"/>
              <a:t>Te stiprybę semia.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 smtClean="0"/>
              <a:t>Lietuva- tikrinis </a:t>
            </a:r>
            <a:r>
              <a:rPr lang="lt-LT" dirty="0" err="1" smtClean="0"/>
              <a:t>daikt</a:t>
            </a:r>
            <a:r>
              <a:rPr lang="lt-LT" dirty="0" smtClean="0"/>
              <a:t>.,  mot. </a:t>
            </a:r>
            <a:r>
              <a:rPr lang="lt-LT" dirty="0"/>
              <a:t>g</a:t>
            </a:r>
            <a:r>
              <a:rPr lang="lt-LT" dirty="0" smtClean="0"/>
              <a:t>., </a:t>
            </a:r>
            <a:r>
              <a:rPr lang="lt-LT" dirty="0" err="1" smtClean="0"/>
              <a:t>vns</a:t>
            </a:r>
            <a:r>
              <a:rPr lang="lt-LT" dirty="0" smtClean="0"/>
              <a:t>., </a:t>
            </a:r>
            <a:r>
              <a:rPr lang="lt-LT" dirty="0" err="1" smtClean="0"/>
              <a:t>šauksm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Susirasti, nusirašyti </a:t>
            </a:r>
            <a:r>
              <a:rPr lang="lt-LT" b="1" dirty="0" smtClean="0">
                <a:solidFill>
                  <a:srgbClr val="FFFF00"/>
                </a:solidFill>
              </a:rPr>
              <a:t>Lietuvos himno </a:t>
            </a:r>
            <a:r>
              <a:rPr lang="lt-LT" dirty="0" smtClean="0"/>
              <a:t>likusius posmus</a:t>
            </a:r>
            <a:r>
              <a:rPr lang="lt-LT" dirty="0"/>
              <a:t> </a:t>
            </a:r>
            <a:r>
              <a:rPr lang="lt-LT" dirty="0" smtClean="0"/>
              <a:t>ir</a:t>
            </a:r>
          </a:p>
          <a:p>
            <a:pPr marL="514350" indent="-514350">
              <a:buAutoNum type="arabicPeriod"/>
            </a:pPr>
            <a:r>
              <a:rPr lang="lt-LT" dirty="0" smtClean="0"/>
              <a:t>pabraukti daiktavardžius.</a:t>
            </a:r>
          </a:p>
          <a:p>
            <a:pPr marL="514350" indent="-514350">
              <a:buAutoNum type="arabicPeriod"/>
            </a:pPr>
            <a:r>
              <a:rPr lang="lt-LT" dirty="0"/>
              <a:t>p</a:t>
            </a:r>
            <a:r>
              <a:rPr lang="lt-LT" dirty="0" smtClean="0"/>
              <a:t>askutinio posmo daiktavardžius išnagrinėti.</a:t>
            </a:r>
          </a:p>
          <a:p>
            <a:pPr marL="514350" indent="-514350">
              <a:buAutoNum type="arabicPeriod"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398</Words>
  <Application>Microsoft Office PowerPoint</Application>
  <PresentationFormat>Demonstracija ekrane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1" baseType="lpstr">
      <vt:lpstr>Office tema</vt:lpstr>
      <vt:lpstr>Daiktavardis. Reikšmė, kaitymas ir vartojimas.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Kaitymas</vt:lpstr>
      <vt:lpstr>Skaidrė 10</vt:lpstr>
      <vt:lpstr>Skaidrė 11</vt:lpstr>
      <vt:lpstr>Skaidrė 12</vt:lpstr>
      <vt:lpstr>Linksniavimas</vt:lpstr>
      <vt:lpstr>Skaidrė 14</vt:lpstr>
      <vt:lpstr>Skaidrė 15</vt:lpstr>
      <vt:lpstr>Skaidrė 16</vt:lpstr>
      <vt:lpstr>Skaidrė 17</vt:lpstr>
      <vt:lpstr>Taigi, įrašykite trūkstamus žodžius</vt:lpstr>
      <vt:lpstr>Raskite daiktavardžius, nurodykite jų skyrių, giminę, skaičių ir linksnį:</vt:lpstr>
      <vt:lpstr>Namų darbas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Daiktavardis. Reikšmė, kaitymas ir vartojimas.</dc:title>
  <dc:creator>Petras</dc:creator>
  <cp:lastModifiedBy>Petras</cp:lastModifiedBy>
  <cp:revision>7</cp:revision>
  <dcterms:created xsi:type="dcterms:W3CDTF">2012-11-29T11:27:35Z</dcterms:created>
  <dcterms:modified xsi:type="dcterms:W3CDTF">2012-11-30T05:41:39Z</dcterms:modified>
</cp:coreProperties>
</file>