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3" r:id="rId6"/>
    <p:sldId id="264" r:id="rId7"/>
    <p:sldId id="265" r:id="rId8"/>
    <p:sldId id="266" r:id="rId9"/>
    <p:sldId id="259" r:id="rId10"/>
    <p:sldId id="267" r:id="rId11"/>
    <p:sldId id="268" r:id="rId12"/>
    <p:sldId id="269" r:id="rId13"/>
    <p:sldId id="261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0F607-8F3E-4865-ADE7-4621A2D79455}" type="datetimeFigureOut">
              <a:rPr lang="lt-LT" smtClean="0"/>
              <a:pPr/>
              <a:t>2012.11.30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D5085-4D13-42D4-8404-CC40AAED302B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tarles.lt/gyvunai/bepigu-kiaulei-nei-burna-prausti-nei-kojas-auti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Daiktavardis. Reikšmė, kaitymas ir vartojimas.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Gebės atpažinti daiktavardį ir atlikdami užduotis nusakys jo požymius.</a:t>
            </a:r>
            <a:endParaRPr lang="lt-L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       </a:t>
            </a:r>
            <a:r>
              <a:rPr lang="lt-LT" sz="6000" b="1" dirty="0" smtClean="0"/>
              <a:t>Kas yra daiktavardis?</a:t>
            </a:r>
            <a:endParaRPr lang="lt-LT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Daiktavardis yra kalbos dalis, kuri pasako daikto vardą ir atsako į klausimą </a:t>
            </a:r>
            <a:r>
              <a:rPr lang="lt-LT" b="1" dirty="0" smtClean="0">
                <a:solidFill>
                  <a:srgbClr val="FF0000"/>
                </a:solidFill>
              </a:rPr>
              <a:t>kas tai?</a:t>
            </a:r>
          </a:p>
          <a:p>
            <a:endParaRPr lang="lt-LT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lt-LT" b="1" dirty="0" smtClean="0">
                <a:solidFill>
                  <a:srgbClr val="FF0000"/>
                </a:solidFill>
              </a:rPr>
              <a:t>              Stalas, namas, gėlė, žirklės, laimė, žiema, jaunystė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</a:t>
            </a:r>
          </a:p>
          <a:p>
            <a:pPr>
              <a:buNone/>
            </a:pPr>
            <a:endParaRPr lang="lt-LT" dirty="0"/>
          </a:p>
          <a:p>
            <a:pPr>
              <a:buNone/>
            </a:pPr>
            <a:r>
              <a:rPr lang="lt-LT" dirty="0"/>
              <a:t> </a:t>
            </a:r>
            <a:r>
              <a:rPr lang="lt-LT" dirty="0" smtClean="0"/>
              <a:t>                    </a:t>
            </a:r>
            <a:r>
              <a:rPr lang="lt-LT" sz="6000" dirty="0" smtClean="0"/>
              <a:t>   Skyriai</a:t>
            </a:r>
            <a:endParaRPr lang="lt-LT" sz="6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 Daiktavardžiai yra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bendriniai</a:t>
            </a:r>
            <a:r>
              <a:rPr lang="lt-LT" b="1" dirty="0" smtClean="0"/>
              <a:t> </a:t>
            </a:r>
            <a:r>
              <a:rPr lang="lt-LT" dirty="0" smtClean="0"/>
              <a:t>ir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tikriniai</a:t>
            </a:r>
            <a:r>
              <a:rPr lang="lt-LT" dirty="0" smtClean="0"/>
              <a:t>.</a:t>
            </a:r>
          </a:p>
          <a:p>
            <a:pPr>
              <a:buNone/>
            </a:pPr>
            <a:r>
              <a:rPr lang="lt-LT" b="1" u="sng" dirty="0" smtClean="0">
                <a:solidFill>
                  <a:srgbClr val="FF0000"/>
                </a:solidFill>
              </a:rPr>
              <a:t>Bendriniai</a:t>
            </a:r>
            <a:r>
              <a:rPr lang="lt-LT" dirty="0" smtClean="0"/>
              <a:t> nusako daiktų pavadinimus, rašomi mažąja raide: </a:t>
            </a:r>
            <a:r>
              <a:rPr lang="lt-LT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namas, šienas, kelias</a:t>
            </a:r>
            <a:r>
              <a:rPr lang="lt-LT" dirty="0" smtClean="0"/>
              <a:t>...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b="1" u="sng" dirty="0" smtClean="0">
                <a:solidFill>
                  <a:srgbClr val="FF0000"/>
                </a:solidFill>
              </a:rPr>
              <a:t>Tikriniai</a:t>
            </a:r>
            <a:r>
              <a:rPr lang="lt-LT" b="1" dirty="0" smtClean="0">
                <a:solidFill>
                  <a:srgbClr val="FF0000"/>
                </a:solidFill>
              </a:rPr>
              <a:t> </a:t>
            </a:r>
            <a:r>
              <a:rPr lang="lt-LT" dirty="0" smtClean="0"/>
              <a:t>reiškia daikto vardą, rašomi didžiąja raide: </a:t>
            </a:r>
            <a:r>
              <a:rPr lang="lt-LT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Algis, Kaunas, Tėvynė, „Šilalės artojas”</a:t>
            </a:r>
            <a:r>
              <a:rPr lang="lt-LT" dirty="0" smtClean="0"/>
              <a:t>...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lt-LT" b="1" i="1" dirty="0" smtClean="0"/>
              <a:t>Pažymėk tikrinį daiktavardį:</a:t>
            </a:r>
          </a:p>
          <a:p>
            <a:pPr marL="514350" indent="-514350">
              <a:buNone/>
            </a:pPr>
            <a:r>
              <a:rPr lang="lt-LT" dirty="0" smtClean="0"/>
              <a:t>      </a:t>
            </a:r>
            <a:r>
              <a:rPr lang="lt-LT" b="1" dirty="0" smtClean="0">
                <a:solidFill>
                  <a:schemeClr val="tx2"/>
                </a:solidFill>
              </a:rPr>
              <a:t>Į </a:t>
            </a:r>
            <a:r>
              <a:rPr lang="lt-LT" b="1" dirty="0" smtClean="0">
                <a:solidFill>
                  <a:schemeClr val="tx2"/>
                </a:solidFill>
              </a:rPr>
              <a:t>Žarėnus miškais nuo Šiaulių</a:t>
            </a:r>
            <a:br>
              <a:rPr lang="lt-LT" b="1" dirty="0" smtClean="0">
                <a:solidFill>
                  <a:schemeClr val="tx2"/>
                </a:solidFill>
              </a:rPr>
            </a:br>
            <a:r>
              <a:rPr lang="lt-LT" b="1" dirty="0" smtClean="0">
                <a:solidFill>
                  <a:schemeClr val="tx2"/>
                </a:solidFill>
              </a:rPr>
              <a:t>Jei pro Luokę kada bekeliausi,</a:t>
            </a:r>
            <a:br>
              <a:rPr lang="lt-LT" b="1" dirty="0" smtClean="0">
                <a:solidFill>
                  <a:schemeClr val="tx2"/>
                </a:solidFill>
              </a:rPr>
            </a:br>
            <a:r>
              <a:rPr lang="lt-LT" b="1" dirty="0" smtClean="0">
                <a:solidFill>
                  <a:schemeClr val="tx2"/>
                </a:solidFill>
              </a:rPr>
              <a:t>Nepamiršk sustabdyti arklių</a:t>
            </a:r>
            <a:br>
              <a:rPr lang="lt-LT" b="1" dirty="0" smtClean="0">
                <a:solidFill>
                  <a:schemeClr val="tx2"/>
                </a:solidFill>
              </a:rPr>
            </a:br>
            <a:r>
              <a:rPr lang="lt-LT" b="1" dirty="0" smtClean="0">
                <a:solidFill>
                  <a:schemeClr val="tx2"/>
                </a:solidFill>
              </a:rPr>
              <a:t>Ir ten kalną užlipti </a:t>
            </a:r>
            <a:r>
              <a:rPr lang="lt-LT" b="1" dirty="0" smtClean="0">
                <a:solidFill>
                  <a:schemeClr val="tx2"/>
                </a:solidFill>
              </a:rPr>
              <a:t>aukščiausią.</a:t>
            </a:r>
          </a:p>
          <a:p>
            <a:pPr marL="514350" indent="-514350">
              <a:buNone/>
            </a:pPr>
            <a:r>
              <a:rPr lang="lt-LT" dirty="0" smtClean="0"/>
              <a:t> </a:t>
            </a:r>
            <a:r>
              <a:rPr lang="lt-LT" dirty="0" smtClean="0"/>
              <a:t>                              </a:t>
            </a:r>
            <a:r>
              <a:rPr lang="lt-LT" sz="2000" dirty="0" smtClean="0"/>
              <a:t> (Maironis)</a:t>
            </a:r>
            <a:endParaRPr lang="lt-LT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lt-LT" b="1" i="1" dirty="0" smtClean="0"/>
          </a:p>
          <a:p>
            <a:pPr>
              <a:buNone/>
            </a:pPr>
            <a:r>
              <a:rPr lang="lt-LT" b="1" i="1" dirty="0"/>
              <a:t> </a:t>
            </a:r>
            <a:r>
              <a:rPr lang="lt-LT" b="1" i="1" dirty="0" smtClean="0"/>
              <a:t> 2. Į kokį klausimą atsako tikrinis daiktavardis?</a:t>
            </a:r>
          </a:p>
          <a:p>
            <a:r>
              <a:rPr lang="lt-LT" dirty="0" smtClean="0"/>
              <a:t>ką veikia?</a:t>
            </a:r>
          </a:p>
          <a:p>
            <a:r>
              <a:rPr lang="lt-LT" dirty="0" smtClean="0"/>
              <a:t>koks?</a:t>
            </a:r>
          </a:p>
          <a:p>
            <a:r>
              <a:rPr lang="lt-LT" dirty="0" smtClean="0"/>
              <a:t>kas tai?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lt-LT" b="1" i="1" dirty="0" smtClean="0"/>
          </a:p>
          <a:p>
            <a:pPr>
              <a:buNone/>
            </a:pPr>
            <a:r>
              <a:rPr lang="lt-LT" b="1" i="1" dirty="0" smtClean="0"/>
              <a:t>3. Kokios rūšies daiktavardžio trūksta sakinyje?</a:t>
            </a:r>
          </a:p>
          <a:p>
            <a:pPr>
              <a:buNone/>
            </a:pP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Mano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tėvo motina, sena </a:t>
            </a:r>
            <a:r>
              <a:rPr lang="lt-LT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sena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senutėlė, buvo vardu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________.</a:t>
            </a:r>
          </a:p>
          <a:p>
            <a:r>
              <a:rPr lang="lt-LT" dirty="0" smtClean="0"/>
              <a:t>bendrinio</a:t>
            </a:r>
          </a:p>
          <a:p>
            <a:r>
              <a:rPr lang="lt-LT" dirty="0" smtClean="0"/>
              <a:t>Tikrinio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Kaitymas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Kaitomi:</a:t>
            </a:r>
          </a:p>
          <a:p>
            <a:r>
              <a:rPr lang="lt-LT" b="1" u="sng" dirty="0" smtClean="0">
                <a:solidFill>
                  <a:srgbClr val="FF0000"/>
                </a:solidFill>
              </a:rPr>
              <a:t>Skaičiais</a:t>
            </a:r>
            <a:r>
              <a:rPr lang="lt-LT" dirty="0" smtClean="0"/>
              <a:t> (vienaskaita, daugiskaita):medis, medžiai,...</a:t>
            </a:r>
          </a:p>
          <a:p>
            <a:r>
              <a:rPr lang="lt-LT" b="1" u="sng" dirty="0" smtClean="0">
                <a:solidFill>
                  <a:srgbClr val="FF0000"/>
                </a:solidFill>
              </a:rPr>
              <a:t>Linksniais</a:t>
            </a:r>
            <a:r>
              <a:rPr lang="lt-LT" dirty="0" smtClean="0"/>
              <a:t>: medis, medžio, medžiui...</a:t>
            </a:r>
          </a:p>
          <a:p>
            <a:endParaRPr lang="lt-LT" dirty="0"/>
          </a:p>
          <a:p>
            <a:r>
              <a:rPr lang="lt-LT" b="1" u="sng" dirty="0" smtClean="0"/>
              <a:t>Turi </a:t>
            </a:r>
            <a:r>
              <a:rPr lang="lt-LT" b="1" u="sng" dirty="0" smtClean="0">
                <a:solidFill>
                  <a:srgbClr val="FF0000"/>
                </a:solidFill>
              </a:rPr>
              <a:t>giminę</a:t>
            </a:r>
            <a:r>
              <a:rPr lang="lt-LT" dirty="0" smtClean="0"/>
              <a:t>, bet </a:t>
            </a:r>
            <a:r>
              <a:rPr lang="lt-LT" u="sng" dirty="0" smtClean="0">
                <a:solidFill>
                  <a:srgbClr val="FF0000"/>
                </a:solidFill>
              </a:rPr>
              <a:t>nekaitomi</a:t>
            </a:r>
            <a:r>
              <a:rPr lang="lt-LT" dirty="0" smtClean="0"/>
              <a:t> giminėmis (tas, ta): namas, gėlė, ...</a:t>
            </a:r>
            <a:endParaRPr lang="lt-L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b="1" i="1" dirty="0" smtClean="0"/>
              <a:t>4. Kokio skaičiaus daiktavardžio trūksta sakinyje?</a:t>
            </a:r>
          </a:p>
          <a:p>
            <a:pPr>
              <a:buNone/>
            </a:pPr>
            <a:r>
              <a:rPr lang="lt-LT" dirty="0" smtClean="0"/>
              <a:t>               </a:t>
            </a:r>
            <a:r>
              <a:rPr lang="lt-LT" b="1" dirty="0" smtClean="0">
                <a:solidFill>
                  <a:schemeClr val="tx2"/>
                </a:solidFill>
              </a:rPr>
              <a:t>Pagaliau iš kiaušinio išsirito didelis </a:t>
            </a:r>
            <a:r>
              <a:rPr lang="lt-LT" b="1" dirty="0" smtClean="0">
                <a:solidFill>
                  <a:schemeClr val="tx2"/>
                </a:solidFill>
              </a:rPr>
              <a:t> </a:t>
            </a:r>
            <a:r>
              <a:rPr lang="lt-LT" b="1" dirty="0" smtClean="0">
                <a:solidFill>
                  <a:schemeClr val="tx2"/>
                </a:solidFill>
              </a:rPr>
              <a:t>______ .</a:t>
            </a:r>
          </a:p>
          <a:p>
            <a:r>
              <a:rPr lang="lt-LT" dirty="0" smtClean="0"/>
              <a:t>vienaskaitos</a:t>
            </a:r>
          </a:p>
          <a:p>
            <a:r>
              <a:rPr lang="lt-LT" dirty="0" smtClean="0"/>
              <a:t>Daugiskaitos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b="1" i="1" dirty="0" smtClean="0"/>
              <a:t>5</a:t>
            </a:r>
            <a:r>
              <a:rPr lang="lt-LT" b="1" i="1" dirty="0" smtClean="0"/>
              <a:t>. Kiek vienaskaitos daiktavardžių yra sakinyje?</a:t>
            </a:r>
          </a:p>
          <a:p>
            <a:pPr>
              <a:buNone/>
            </a:pP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lt-LT" b="1" dirty="0" smtClean="0">
                <a:solidFill>
                  <a:schemeClr val="tx2"/>
                </a:solidFill>
              </a:rPr>
              <a:t> </a:t>
            </a:r>
            <a:r>
              <a:rPr lang="lt-LT" b="1" dirty="0" smtClean="0">
                <a:solidFill>
                  <a:schemeClr val="tx2"/>
                </a:solidFill>
              </a:rPr>
              <a:t>   Į </a:t>
            </a:r>
            <a:r>
              <a:rPr lang="lt-LT" b="1" dirty="0" smtClean="0">
                <a:solidFill>
                  <a:schemeClr val="tx2"/>
                </a:solidFill>
              </a:rPr>
              <a:t>Žarėnus miškais nuo Šiaulių,</a:t>
            </a:r>
            <a:br>
              <a:rPr lang="lt-LT" b="1" dirty="0" smtClean="0">
                <a:solidFill>
                  <a:schemeClr val="tx2"/>
                </a:solidFill>
              </a:rPr>
            </a:br>
            <a:r>
              <a:rPr lang="lt-LT" b="1" dirty="0" smtClean="0">
                <a:solidFill>
                  <a:schemeClr val="tx2"/>
                </a:solidFill>
              </a:rPr>
              <a:t>Jei pro Luokę </a:t>
            </a:r>
            <a:r>
              <a:rPr lang="lt-LT" b="1" dirty="0" smtClean="0">
                <a:solidFill>
                  <a:schemeClr val="tx2"/>
                </a:solidFill>
              </a:rPr>
              <a:t>kada </a:t>
            </a:r>
            <a:r>
              <a:rPr lang="lt-LT" b="1" dirty="0" smtClean="0">
                <a:solidFill>
                  <a:schemeClr val="tx2"/>
                </a:solidFill>
              </a:rPr>
              <a:t>bekeliausi,</a:t>
            </a:r>
            <a:br>
              <a:rPr lang="lt-LT" b="1" dirty="0" smtClean="0">
                <a:solidFill>
                  <a:schemeClr val="tx2"/>
                </a:solidFill>
              </a:rPr>
            </a:br>
            <a:r>
              <a:rPr lang="lt-LT" b="1" dirty="0" smtClean="0">
                <a:solidFill>
                  <a:schemeClr val="tx2"/>
                </a:solidFill>
              </a:rPr>
              <a:t>Nepamiršk paganyti arklių</a:t>
            </a:r>
            <a:br>
              <a:rPr lang="lt-LT" b="1" dirty="0" smtClean="0">
                <a:solidFill>
                  <a:schemeClr val="tx2"/>
                </a:solidFill>
              </a:rPr>
            </a:br>
            <a:r>
              <a:rPr lang="lt-LT" b="1" dirty="0" smtClean="0">
                <a:solidFill>
                  <a:schemeClr val="tx2"/>
                </a:solidFill>
              </a:rPr>
              <a:t>Ir ten kalną užlipti </a:t>
            </a:r>
            <a:r>
              <a:rPr lang="lt-LT" b="1" dirty="0" smtClean="0">
                <a:solidFill>
                  <a:schemeClr val="tx2"/>
                </a:solidFill>
              </a:rPr>
              <a:t>aukščiausią.</a:t>
            </a:r>
          </a:p>
          <a:p>
            <a:pPr>
              <a:buNone/>
            </a:pP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</a:t>
            </a:r>
            <a:r>
              <a:rPr lang="lt-LT" sz="2800" dirty="0" smtClean="0"/>
              <a:t>(Maironis)</a:t>
            </a:r>
            <a:endParaRPr lang="lt-LT" sz="2800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b="1" i="1" dirty="0" smtClean="0"/>
              <a:t>6. Pažymėk vyriškosios giminės daiktavardį:</a:t>
            </a:r>
          </a:p>
          <a:p>
            <a:pPr>
              <a:buNone/>
            </a:pPr>
            <a:r>
              <a:rPr lang="lt-LT" dirty="0" smtClean="0"/>
              <a:t>          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Pavasario saulė nušvito meiliai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lt-LT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lt-LT" dirty="0" smtClean="0"/>
              <a:t> </a:t>
            </a:r>
            <a:r>
              <a:rPr lang="lt-LT" dirty="0" smtClean="0"/>
              <a:t>Pavasario</a:t>
            </a:r>
            <a:endParaRPr lang="lt-LT" dirty="0" smtClean="0"/>
          </a:p>
          <a:p>
            <a:r>
              <a:rPr lang="lt-LT" dirty="0" smtClean="0"/>
              <a:t> </a:t>
            </a:r>
            <a:r>
              <a:rPr lang="lt-LT" dirty="0" smtClean="0"/>
              <a:t>saulė</a:t>
            </a:r>
            <a:endParaRPr lang="lt-LT" dirty="0" smtClean="0"/>
          </a:p>
          <a:p>
            <a:r>
              <a:rPr lang="lt-LT" dirty="0" smtClean="0"/>
              <a:t> </a:t>
            </a:r>
            <a:r>
              <a:rPr lang="lt-LT" dirty="0" smtClean="0"/>
              <a:t>nušvito</a:t>
            </a:r>
          </a:p>
          <a:p>
            <a:r>
              <a:rPr lang="lt-LT" dirty="0" smtClean="0"/>
              <a:t>meiliai</a:t>
            </a:r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8229600" cy="2016224"/>
          </a:xfrm>
        </p:spPr>
        <p:txBody>
          <a:bodyPr/>
          <a:lstStyle/>
          <a:p>
            <a:r>
              <a:rPr lang="lt-LT" dirty="0" smtClean="0"/>
              <a:t>Linksniavimas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lt-LT" b="1" i="1" dirty="0"/>
          </a:p>
          <a:p>
            <a:endParaRPr lang="fi-FI" dirty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b="1" i="1" dirty="0" smtClean="0"/>
              <a:t>7.  Pažymėk vardininko linksnio daiktavardį:</a:t>
            </a:r>
          </a:p>
          <a:p>
            <a:pPr>
              <a:buNone/>
            </a:pPr>
            <a:r>
              <a:rPr lang="lt-LT" dirty="0" smtClean="0"/>
              <a:t>      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-Visą gyvenimą?- pakartojo šaltinėlis</a:t>
            </a:r>
            <a:r>
              <a:rPr lang="lt-LT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lt-LT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lt-LT" dirty="0" smtClean="0"/>
              <a:t> </a:t>
            </a:r>
            <a:r>
              <a:rPr lang="lt-LT" dirty="0" smtClean="0"/>
              <a:t>Visą</a:t>
            </a:r>
            <a:endParaRPr lang="lt-LT" dirty="0" smtClean="0"/>
          </a:p>
          <a:p>
            <a:r>
              <a:rPr lang="lt-LT" dirty="0" smtClean="0"/>
              <a:t> </a:t>
            </a:r>
            <a:r>
              <a:rPr lang="lt-LT" dirty="0" smtClean="0"/>
              <a:t>gyvenimą</a:t>
            </a:r>
            <a:endParaRPr lang="lt-LT" dirty="0" smtClean="0"/>
          </a:p>
          <a:p>
            <a:r>
              <a:rPr lang="lt-LT" dirty="0" smtClean="0"/>
              <a:t> </a:t>
            </a:r>
            <a:r>
              <a:rPr lang="lt-LT" dirty="0" smtClean="0"/>
              <a:t>pakartojo</a:t>
            </a:r>
            <a:endParaRPr lang="lt-LT" dirty="0" smtClean="0"/>
          </a:p>
          <a:p>
            <a:r>
              <a:rPr lang="lt-LT" dirty="0" smtClean="0"/>
              <a:t> </a:t>
            </a:r>
            <a:r>
              <a:rPr lang="lt-LT" dirty="0" smtClean="0"/>
              <a:t>šaltinėlis</a:t>
            </a:r>
            <a:endParaRPr lang="lt-LT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b="1" i="1" dirty="0" smtClean="0"/>
              <a:t>  8</a:t>
            </a:r>
            <a:r>
              <a:rPr lang="fi-FI" b="1" i="1" dirty="0" smtClean="0"/>
              <a:t>. Į kokį klausimą atsako daiktavardis?</a:t>
            </a:r>
          </a:p>
          <a:p>
            <a:r>
              <a:rPr lang="fi-FI" dirty="0" smtClean="0"/>
              <a:t>ką veikia?</a:t>
            </a:r>
          </a:p>
          <a:p>
            <a:r>
              <a:rPr lang="fi-FI" dirty="0" smtClean="0"/>
              <a:t>kas tai?</a:t>
            </a:r>
          </a:p>
          <a:p>
            <a:r>
              <a:rPr lang="fi-FI" dirty="0" smtClean="0"/>
              <a:t>koks?</a:t>
            </a:r>
            <a:r>
              <a:rPr lang="lt-LT" b="1" i="1" dirty="0" smtClean="0"/>
              <a:t/>
            </a:r>
            <a:br>
              <a:rPr lang="lt-LT" b="1" i="1" dirty="0" smtClean="0"/>
            </a:br>
            <a:endParaRPr lang="lt-L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276873"/>
            <a:ext cx="8229600" cy="180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b="1" i="1" dirty="0" smtClean="0"/>
              <a:t>   9. Kiek linksnių turi daiktavardis?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b="1" i="1" dirty="0" smtClean="0"/>
              <a:t> 10. Pažymėk vienaskaitos naudininko linksnio daiktavardį:</a:t>
            </a:r>
          </a:p>
          <a:p>
            <a:pPr>
              <a:buNone/>
            </a:pPr>
            <a:r>
              <a:rPr lang="it-IT" b="1" dirty="0" smtClean="0">
                <a:hlinkClick r:id="rId2" tooltip="Permanent Link to Bepigu kiaulei – nei burną prausti, nei kojas auti"/>
              </a:rPr>
              <a:t>Bepigu kiaulei – nei burną prausti, nei kojas </a:t>
            </a:r>
            <a:r>
              <a:rPr lang="it-IT" b="1" dirty="0" smtClean="0">
                <a:hlinkClick r:id="rId2" tooltip="Permanent Link to Bepigu kiaulei – nei burną prausti, nei kojas auti"/>
              </a:rPr>
              <a:t>auti</a:t>
            </a:r>
            <a:r>
              <a:rPr lang="lt-LT" b="1" dirty="0" smtClean="0"/>
              <a:t>.</a:t>
            </a:r>
            <a:endParaRPr lang="lt-LT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lt-LT" dirty="0" smtClean="0"/>
              <a:t>kiaulei</a:t>
            </a:r>
            <a:endParaRPr lang="lt-LT" dirty="0" smtClean="0"/>
          </a:p>
          <a:p>
            <a:r>
              <a:rPr lang="lt-LT" dirty="0" smtClean="0"/>
              <a:t>burną</a:t>
            </a:r>
            <a:endParaRPr lang="lt-LT" dirty="0" smtClean="0"/>
          </a:p>
          <a:p>
            <a:r>
              <a:rPr lang="lt-LT" dirty="0" smtClean="0"/>
              <a:t>kojas</a:t>
            </a:r>
            <a:endParaRPr lang="lt-LT" dirty="0" smtClean="0"/>
          </a:p>
          <a:p>
            <a:r>
              <a:rPr lang="lt-LT" dirty="0" smtClean="0"/>
              <a:t>auti</a:t>
            </a:r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Taigi, </a:t>
            </a:r>
            <a:r>
              <a:rPr lang="lt-LT" b="1" dirty="0" smtClean="0">
                <a:solidFill>
                  <a:srgbClr val="FF0000"/>
                </a:solidFill>
              </a:rPr>
              <a:t>įrašykite trūkstamus žodžius</a:t>
            </a:r>
            <a:endParaRPr lang="lt-LT" b="1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lt-LT" dirty="0" smtClean="0"/>
              <a:t>1. </a:t>
            </a:r>
            <a:r>
              <a:rPr lang="lt-LT" b="1" dirty="0" smtClean="0"/>
              <a:t>Daiktavardis yra kalbos dalis, kuri reiškia_________  _________ ir atsako į klausimą ____ ____?</a:t>
            </a:r>
          </a:p>
          <a:p>
            <a:pPr marL="514350" indent="-514350">
              <a:buAutoNum type="arabicPeriod" startAt="2"/>
            </a:pPr>
            <a:r>
              <a:rPr lang="lt-LT" b="1" dirty="0" smtClean="0"/>
              <a:t>Yra __________ daiktavardžių skyriai: _____________ ir __________. </a:t>
            </a:r>
          </a:p>
          <a:p>
            <a:pPr marL="514350" indent="-514350">
              <a:buNone/>
            </a:pPr>
            <a:r>
              <a:rPr lang="lt-LT" dirty="0" smtClean="0"/>
              <a:t>3. </a:t>
            </a:r>
            <a:r>
              <a:rPr lang="lt-LT" b="1" dirty="0" smtClean="0"/>
              <a:t>Didžiąja raide visada rašomi ____________ daiktavardžiai.</a:t>
            </a:r>
          </a:p>
          <a:p>
            <a:pPr marL="514350" indent="-514350">
              <a:buNone/>
            </a:pPr>
            <a:r>
              <a:rPr lang="lt-LT" dirty="0" smtClean="0"/>
              <a:t>4. </a:t>
            </a:r>
            <a:r>
              <a:rPr lang="lt-LT" b="1" dirty="0" smtClean="0"/>
              <a:t>Daiktavardžiai kaitomi___________ ir __________. </a:t>
            </a:r>
          </a:p>
          <a:p>
            <a:pPr marL="514350" indent="-514350">
              <a:buNone/>
            </a:pPr>
            <a:r>
              <a:rPr lang="lt-LT" dirty="0" smtClean="0"/>
              <a:t>5. </a:t>
            </a:r>
            <a:r>
              <a:rPr lang="lt-LT" b="1" dirty="0" smtClean="0"/>
              <a:t>Be to, jie gali  turėti ____________, nors jomis nekaitomi.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Raskite daiktavardžius, nurodykite jų skyrių, giminę, skaičių ir linksnį: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b="1" dirty="0" smtClean="0"/>
              <a:t>Lietuva, Tėvyne mūsų,</a:t>
            </a:r>
          </a:p>
          <a:p>
            <a:pPr>
              <a:buNone/>
            </a:pPr>
            <a:r>
              <a:rPr lang="lt-LT" b="1" dirty="0" smtClean="0"/>
              <a:t>Tu didvyrių žeme,</a:t>
            </a:r>
          </a:p>
          <a:p>
            <a:pPr>
              <a:buNone/>
            </a:pPr>
            <a:r>
              <a:rPr lang="lt-LT" b="1" dirty="0" smtClean="0"/>
              <a:t>Iš praeities Tavo sūnūs</a:t>
            </a:r>
          </a:p>
          <a:p>
            <a:pPr>
              <a:buNone/>
            </a:pPr>
            <a:r>
              <a:rPr lang="lt-LT" b="1" dirty="0" smtClean="0"/>
              <a:t>Te stiprybę semia.</a:t>
            </a:r>
          </a:p>
          <a:p>
            <a:pPr>
              <a:buNone/>
            </a:pPr>
            <a:endParaRPr lang="lt-LT" dirty="0"/>
          </a:p>
          <a:p>
            <a:pPr>
              <a:buNone/>
            </a:pPr>
            <a:r>
              <a:rPr lang="lt-LT" dirty="0" smtClean="0"/>
              <a:t>Lietuva- tikrinis </a:t>
            </a:r>
            <a:r>
              <a:rPr lang="lt-LT" dirty="0" err="1" smtClean="0"/>
              <a:t>daikt</a:t>
            </a:r>
            <a:r>
              <a:rPr lang="lt-LT" dirty="0" smtClean="0"/>
              <a:t>.,  mot. </a:t>
            </a:r>
            <a:r>
              <a:rPr lang="lt-LT" dirty="0"/>
              <a:t>g</a:t>
            </a:r>
            <a:r>
              <a:rPr lang="lt-LT" dirty="0" smtClean="0"/>
              <a:t>., </a:t>
            </a:r>
            <a:r>
              <a:rPr lang="lt-LT" dirty="0" err="1" smtClean="0"/>
              <a:t>vns</a:t>
            </a:r>
            <a:r>
              <a:rPr lang="lt-LT" dirty="0" smtClean="0"/>
              <a:t>., </a:t>
            </a:r>
            <a:r>
              <a:rPr lang="lt-LT" dirty="0" err="1" smtClean="0"/>
              <a:t>šauksm</a:t>
            </a:r>
            <a:r>
              <a:rPr lang="lt-LT" dirty="0" smtClean="0"/>
              <a:t>.</a:t>
            </a:r>
            <a:endParaRPr lang="lt-L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Susirasti, nusirašyti </a:t>
            </a:r>
            <a:r>
              <a:rPr lang="lt-LT" b="1" dirty="0" smtClean="0">
                <a:solidFill>
                  <a:srgbClr val="FFFF00"/>
                </a:solidFill>
              </a:rPr>
              <a:t>Lietuvos himno </a:t>
            </a:r>
            <a:r>
              <a:rPr lang="lt-LT" dirty="0" smtClean="0"/>
              <a:t>likusius posmus</a:t>
            </a:r>
            <a:r>
              <a:rPr lang="lt-LT" dirty="0"/>
              <a:t> </a:t>
            </a:r>
            <a:r>
              <a:rPr lang="lt-LT" dirty="0" smtClean="0"/>
              <a:t>ir</a:t>
            </a:r>
          </a:p>
          <a:p>
            <a:pPr marL="514350" indent="-514350">
              <a:buAutoNum type="arabicPeriod"/>
            </a:pPr>
            <a:r>
              <a:rPr lang="lt-LT" dirty="0" smtClean="0"/>
              <a:t>pabraukti daiktavardžius.</a:t>
            </a:r>
          </a:p>
          <a:p>
            <a:pPr marL="514350" indent="-514350">
              <a:buAutoNum type="arabicPeriod"/>
            </a:pPr>
            <a:r>
              <a:rPr lang="lt-LT" dirty="0"/>
              <a:t>p</a:t>
            </a:r>
            <a:r>
              <a:rPr lang="lt-LT" dirty="0" smtClean="0"/>
              <a:t>askutinio posmo daiktavardžius išnagrinėti.</a:t>
            </a:r>
          </a:p>
          <a:p>
            <a:pPr marL="514350" indent="-514350">
              <a:buAutoNum type="arabicPeriod"/>
            </a:pPr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416</Words>
  <Application>Microsoft Office PowerPoint</Application>
  <PresentationFormat>Demonstracija ekrane (4:3)</PresentationFormat>
  <Paragraphs>82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20</vt:i4>
      </vt:variant>
    </vt:vector>
  </HeadingPairs>
  <TitlesOfParts>
    <vt:vector size="21" baseType="lpstr">
      <vt:lpstr>Office tema</vt:lpstr>
      <vt:lpstr>Daiktavardis. Reikšmė, kaitymas ir vartojimas.</vt:lpstr>
      <vt:lpstr>Skaidrė 2</vt:lpstr>
      <vt:lpstr>Skaidrė 3</vt:lpstr>
      <vt:lpstr>Skaidrė 4</vt:lpstr>
      <vt:lpstr>Skaidrė 5</vt:lpstr>
      <vt:lpstr>Skaidrė 6</vt:lpstr>
      <vt:lpstr>Skaidrė 7</vt:lpstr>
      <vt:lpstr>Skaidrė 8</vt:lpstr>
      <vt:lpstr>Kaitymas</vt:lpstr>
      <vt:lpstr>Skaidrė 10</vt:lpstr>
      <vt:lpstr>Skaidrė 11</vt:lpstr>
      <vt:lpstr>Skaidrė 12</vt:lpstr>
      <vt:lpstr>Linksniavimas</vt:lpstr>
      <vt:lpstr>Skaidrė 14</vt:lpstr>
      <vt:lpstr>Skaidrė 15</vt:lpstr>
      <vt:lpstr>Skaidrė 16</vt:lpstr>
      <vt:lpstr>Skaidrė 17</vt:lpstr>
      <vt:lpstr>Taigi, įrašykite trūkstamus žodžius</vt:lpstr>
      <vt:lpstr>Raskite daiktavardžius, nurodykite jų skyrių, giminę, skaičių ir linksnį:</vt:lpstr>
      <vt:lpstr>Namų darbas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Daiktavardis. Reikšmė, kaitymas ir vartojimas.</dc:title>
  <dc:creator>Petras</dc:creator>
  <cp:lastModifiedBy>Petras</cp:lastModifiedBy>
  <cp:revision>10</cp:revision>
  <dcterms:created xsi:type="dcterms:W3CDTF">2012-11-29T11:27:35Z</dcterms:created>
  <dcterms:modified xsi:type="dcterms:W3CDTF">2012-11-30T06:29:59Z</dcterms:modified>
</cp:coreProperties>
</file>