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2"/>
    <p:sldMasterId id="2147483662" r:id="rId3"/>
  </p:sldMasterIdLst>
  <p:handoutMasterIdLst>
    <p:handoutMasterId r:id="rId13"/>
  </p:handoutMasterIdLst>
  <p:sldIdLst>
    <p:sldId id="269" r:id="rId4"/>
    <p:sldId id="268" r:id="rId5"/>
    <p:sldId id="266" r:id="rId6"/>
    <p:sldId id="267" r:id="rId7"/>
    <p:sldId id="271" r:id="rId8"/>
    <p:sldId id="275" r:id="rId9"/>
    <p:sldId id="272" r:id="rId10"/>
    <p:sldId id="276" r:id="rId11"/>
    <p:sldId id="27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6EBD4"/>
    <a:srgbClr val="FFCC00"/>
    <a:srgbClr val="5E1D10"/>
    <a:srgbClr val="4D4D4D"/>
    <a:srgbClr val="B0AC00"/>
    <a:srgbClr val="D5E1E7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9B00C1-26B5-40B9-8E95-875F1C4900C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743200"/>
            <a:ext cx="3657600" cy="1143000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67400"/>
            <a:ext cx="3657600" cy="609600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dirty="0" smtClean="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85987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1600200"/>
            <a:ext cx="3352800" cy="4800600"/>
          </a:xfrm>
        </p:spPr>
        <p:txBody>
          <a:bodyPr/>
          <a:lstStyle>
            <a:lvl1pPr>
              <a:defRPr sz="280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1600200"/>
            <a:ext cx="3352800" cy="4800600"/>
          </a:xfrm>
        </p:spPr>
        <p:txBody>
          <a:bodyPr/>
          <a:lstStyle>
            <a:lvl1pPr>
              <a:defRPr sz="280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  <a:latin typeface="+mj-lt"/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  <a:latin typeface="+mj-lt"/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  <a:latin typeface="+mn-lt"/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  <a:latin typeface="+mn-lt"/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1676401" cy="673100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1"/>
            <a:ext cx="7010400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1" y="1435100"/>
            <a:ext cx="1676400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19400" y="838200"/>
            <a:ext cx="5486400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194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0"/>
            <a:ext cx="6858000" cy="83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1600200"/>
            <a:ext cx="6858000" cy="44196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838200"/>
            <a:ext cx="1714500" cy="51054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838200"/>
            <a:ext cx="4991100" cy="51054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6858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Your Topic Goes Here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57400" y="1600200"/>
            <a:ext cx="6858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Your Subtopics Go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1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2">
              <a:lumMod val="9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B5D7C-FB43-49DF-863C-381152D0A941}" type="datetimeFigureOut">
              <a:rPr lang="lt-LT" smtClean="0"/>
              <a:pPr/>
              <a:t>2012.11.07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95088-DAE9-4DD3-B585-AC1D596A418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vsW-BmFAE8&amp;feature=related&amp;noredirect=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800" b="1" dirty="0" smtClean="0">
                <a:solidFill>
                  <a:srgbClr val="C00000"/>
                </a:solidFill>
              </a:rPr>
              <a:t>Fraktalinis piešinys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0034" y="4500570"/>
            <a:ext cx="3657600" cy="609600"/>
          </a:xfrm>
        </p:spPr>
        <p:txBody>
          <a:bodyPr/>
          <a:lstStyle/>
          <a:p>
            <a:r>
              <a:rPr lang="lt-LT" sz="2800" b="1" dirty="0" smtClean="0"/>
              <a:t>Kūrybinis darbas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Kas tai yra fraktalinis piešinys?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Fraktalas – tai </a:t>
            </a:r>
            <a:r>
              <a:rPr lang="lt-LT" dirty="0" smtClean="0">
                <a:solidFill>
                  <a:schemeClr val="bg1"/>
                </a:solidFill>
              </a:rPr>
              <a:t>piešinys</a:t>
            </a:r>
            <a:r>
              <a:rPr lang="lt-LT" dirty="0">
                <a:solidFill>
                  <a:schemeClr val="bg1"/>
                </a:solidFill>
              </a:rPr>
              <a:t>, atspindintis tuometinę piešiančiojo </a:t>
            </a:r>
            <a:r>
              <a:rPr lang="lt-LT" dirty="0" smtClean="0">
                <a:solidFill>
                  <a:schemeClr val="bg1"/>
                </a:solidFill>
              </a:rPr>
              <a:t>būseną</a:t>
            </a:r>
            <a:r>
              <a:rPr lang="lt-LT" dirty="0">
                <a:solidFill>
                  <a:schemeClr val="bg1"/>
                </a:solidFill>
              </a:rPr>
              <a:t>, įgimtus ir įgytus būdo bruožus bei gebėjimus. </a:t>
            </a:r>
            <a:endParaRPr lang="lt-LT" dirty="0" smtClean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Žodis </a:t>
            </a:r>
            <a:r>
              <a:rPr lang="lt-LT" dirty="0">
                <a:solidFill>
                  <a:schemeClr val="bg1"/>
                </a:solidFill>
              </a:rPr>
              <a:t>„fraktalas“ yra kilęs iš lotyniško žodžio „frachtus“ ir reiškia „sudaužytas“, „suskaldytas</a:t>
            </a:r>
            <a:r>
              <a:rPr lang="lt-LT" dirty="0" smtClean="0">
                <a:solidFill>
                  <a:schemeClr val="bg1"/>
                </a:solidFill>
              </a:rPr>
              <a:t>“.</a:t>
            </a:r>
          </a:p>
          <a:p>
            <a:endParaRPr lang="lt-LT" dirty="0"/>
          </a:p>
          <a:p>
            <a:pPr>
              <a:buNone/>
            </a:pPr>
            <a:endParaRPr lang="lt-LT" dirty="0" smtClean="0"/>
          </a:p>
          <a:p>
            <a:r>
              <a:rPr b="1" dirty="0" err="1">
                <a:solidFill>
                  <a:schemeClr val="bg1"/>
                </a:solidFill>
              </a:rPr>
              <a:t>Fraktalinis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b="1" dirty="0" err="1">
                <a:solidFill>
                  <a:schemeClr val="bg1"/>
                </a:solidFill>
              </a:rPr>
              <a:t>piešinys</a:t>
            </a:r>
            <a:r>
              <a:rPr b="1" dirty="0">
                <a:solidFill>
                  <a:schemeClr val="bg1"/>
                </a:solidFill>
              </a:rPr>
              <a:t> – </a:t>
            </a:r>
            <a:r>
              <a:rPr b="1" dirty="0" err="1">
                <a:solidFill>
                  <a:schemeClr val="bg1"/>
                </a:solidFill>
              </a:rPr>
              <a:t>būdas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b="1" dirty="0" err="1" smtClean="0">
                <a:solidFill>
                  <a:schemeClr val="bg1"/>
                </a:solidFill>
              </a:rPr>
              <a:t>pažinti</a:t>
            </a:r>
            <a:r>
              <a:rPr lang="lt-LT" b="1" dirty="0" smtClean="0">
                <a:solidFill>
                  <a:schemeClr val="bg1"/>
                </a:solidFill>
              </a:rPr>
              <a:t>, analizuoti</a:t>
            </a:r>
            <a:r>
              <a:rPr b="1" dirty="0" smtClean="0">
                <a:solidFill>
                  <a:schemeClr val="bg1"/>
                </a:solidFill>
              </a:rPr>
              <a:t> save</a:t>
            </a:r>
            <a:r>
              <a:rPr lang="lt-LT" b="1" dirty="0" smtClean="0">
                <a:solidFill>
                  <a:schemeClr val="bg1"/>
                </a:solidFill>
              </a:rPr>
              <a:t>... Medituoti...</a:t>
            </a:r>
            <a:endParaRPr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928670"/>
            <a:ext cx="66437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Ši piešimo technika labai įdomi, nes paslaptinga. </a:t>
            </a:r>
          </a:p>
          <a:p>
            <a:r>
              <a:rPr lang="lt-LT" sz="2800" b="1" dirty="0" smtClean="0"/>
              <a:t>Mes niekada nežinome, ką nupiešime. </a:t>
            </a:r>
          </a:p>
          <a:p>
            <a:endParaRPr lang="lt-LT" sz="2800" b="1" dirty="0" smtClean="0"/>
          </a:p>
        </p:txBody>
      </p:sp>
      <p:pic>
        <p:nvPicPr>
          <p:cNvPr id="3074" name="Picture 2" descr="http://amatukai.lt/wp-content/uploads/2012/01/fraktalinis-piesimas-eziukas1-1024x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571744"/>
            <a:ext cx="4286250" cy="3038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0"/>
            <a:ext cx="7772400" cy="3714752"/>
          </a:xfrm>
        </p:spPr>
        <p:txBody>
          <a:bodyPr/>
          <a:lstStyle/>
          <a:p>
            <a:r>
              <a:rPr lang="lt-LT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Darbo priemonės:</a:t>
            </a:r>
          </a:p>
          <a:p>
            <a:pPr>
              <a:buFont typeface="Arial" pitchFamily="34" charset="0"/>
              <a:buChar char="•"/>
            </a:pPr>
            <a:r>
              <a:rPr lang="lt-LT" b="1" dirty="0" smtClean="0"/>
              <a:t> baltas popieriaus lapas (kietas)</a:t>
            </a:r>
          </a:p>
          <a:p>
            <a:pPr>
              <a:buFont typeface="Arial" pitchFamily="34" charset="0"/>
              <a:buChar char="•"/>
            </a:pPr>
            <a:r>
              <a:rPr lang="lt-LT" b="1" dirty="0" smtClean="0"/>
              <a:t> juodas tušinukas (gelinis), juodas plonas flomasteris</a:t>
            </a:r>
          </a:p>
          <a:p>
            <a:pPr>
              <a:buFont typeface="Arial" pitchFamily="34" charset="0"/>
              <a:buChar char="•"/>
            </a:pPr>
            <a:r>
              <a:rPr lang="lt-LT" b="1" dirty="0" smtClean="0"/>
              <a:t> kuo daugiau spalvotų pieštukų</a:t>
            </a:r>
          </a:p>
          <a:p>
            <a:pPr>
              <a:buFont typeface="Arial" pitchFamily="34" charset="0"/>
              <a:buChar char="•"/>
            </a:pPr>
            <a:r>
              <a:rPr lang="lt-LT" b="1" dirty="0" smtClean="0"/>
              <a:t> drožtukas</a:t>
            </a:r>
          </a:p>
          <a:p>
            <a:endParaRPr lang="lt-LT" b="1" dirty="0" smtClean="0"/>
          </a:p>
          <a:p>
            <a:endParaRPr lang="lt-LT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9552" y="188640"/>
            <a:ext cx="7772400" cy="3888432"/>
          </a:xfrm>
        </p:spPr>
        <p:txBody>
          <a:bodyPr/>
          <a:lstStyle/>
          <a:p>
            <a:r>
              <a:rPr lang="lt-LT" sz="4000" b="1" dirty="0" smtClean="0">
                <a:solidFill>
                  <a:srgbClr val="7030A0"/>
                </a:solidFill>
              </a:rPr>
              <a:t>Darbo eiga</a:t>
            </a:r>
          </a:p>
          <a:p>
            <a:r>
              <a:rPr lang="lt-LT" sz="2800" b="1" dirty="0" smtClean="0">
                <a:solidFill>
                  <a:schemeClr val="tx1"/>
                </a:solidFill>
              </a:rPr>
              <a:t>1. </a:t>
            </a:r>
            <a:r>
              <a:rPr lang="lt-LT" sz="2800" b="1" dirty="0" smtClean="0">
                <a:solidFill>
                  <a:schemeClr val="tx1"/>
                </a:solidFill>
              </a:rPr>
              <a:t>Užmerkę </a:t>
            </a:r>
            <a:r>
              <a:rPr lang="lt-LT" sz="2800" b="1" dirty="0" smtClean="0">
                <a:solidFill>
                  <a:schemeClr val="tx1"/>
                </a:solidFill>
              </a:rPr>
              <a:t>akis, maždaug </a:t>
            </a:r>
            <a:r>
              <a:rPr lang="lt-LT" sz="2800" b="1" dirty="0" smtClean="0">
                <a:solidFill>
                  <a:schemeClr val="tx1"/>
                </a:solidFill>
              </a:rPr>
              <a:t>pusę minutės (jei didelis lapas, tada minutę), </a:t>
            </a:r>
            <a:r>
              <a:rPr lang="lt-LT" sz="2800" b="1" dirty="0" smtClean="0">
                <a:solidFill>
                  <a:schemeClr val="tx1"/>
                </a:solidFill>
              </a:rPr>
              <a:t>visai </a:t>
            </a:r>
            <a:r>
              <a:rPr lang="lt-LT" sz="2800" b="1" dirty="0" smtClean="0">
                <a:solidFill>
                  <a:schemeClr val="tx1"/>
                </a:solidFill>
              </a:rPr>
              <a:t>neskubėdami, </a:t>
            </a:r>
            <a:r>
              <a:rPr lang="lt-LT" sz="2800" b="1" dirty="0" smtClean="0">
                <a:solidFill>
                  <a:schemeClr val="tx1"/>
                </a:solidFill>
              </a:rPr>
              <a:t>tušinuku vedžiojame po lapą. Stenkitės neatitraukti rankos.</a:t>
            </a:r>
          </a:p>
          <a:p>
            <a:endParaRPr lang="lt-LT" b="1" dirty="0" smtClean="0"/>
          </a:p>
          <a:p>
            <a:pPr>
              <a:buFont typeface="Arial" pitchFamily="34" charset="0"/>
              <a:buChar char="•"/>
            </a:pPr>
            <a:endParaRPr lang="lt-LT" b="1" dirty="0" smtClean="0"/>
          </a:p>
          <a:p>
            <a:endParaRPr lang="lt-LT" b="1" dirty="0" smtClean="0"/>
          </a:p>
          <a:p>
            <a:endParaRPr lang="en-US" dirty="0"/>
          </a:p>
        </p:txBody>
      </p:sp>
      <p:pic>
        <p:nvPicPr>
          <p:cNvPr id="20482" name="Picture 2" descr="http://amatukai.lt/wp-content/uploads/2012/01/piesimas-tusinuku3-1024x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564904"/>
            <a:ext cx="3841307" cy="2466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9552" y="620688"/>
            <a:ext cx="7772400" cy="3960440"/>
          </a:xfrm>
        </p:spPr>
        <p:txBody>
          <a:bodyPr/>
          <a:lstStyle/>
          <a:p>
            <a:r>
              <a:rPr lang="lt-LT" sz="4000" b="1" dirty="0" smtClean="0">
                <a:solidFill>
                  <a:srgbClr val="7030A0"/>
                </a:solidFill>
              </a:rPr>
              <a:t>Darbo eiga</a:t>
            </a:r>
          </a:p>
          <a:p>
            <a:r>
              <a:rPr lang="lt-LT" sz="2400" b="1" dirty="0" smtClean="0">
                <a:solidFill>
                  <a:schemeClr val="tx1"/>
                </a:solidFill>
              </a:rPr>
              <a:t>2. Tuomet, užsimerkę </a:t>
            </a:r>
            <a:r>
              <a:rPr lang="lt-LT" sz="2400" b="1" dirty="0" smtClean="0">
                <a:solidFill>
                  <a:schemeClr val="tx1"/>
                </a:solidFill>
              </a:rPr>
              <a:t>ištraukiame vieną </a:t>
            </a:r>
            <a:r>
              <a:rPr lang="lt-LT" sz="2400" b="1" dirty="0" smtClean="0">
                <a:solidFill>
                  <a:schemeClr val="tx1"/>
                </a:solidFill>
              </a:rPr>
              <a:t>spalvotą pieštuką ir atsimerkę nuspalviname ne daugiau </a:t>
            </a:r>
            <a:r>
              <a:rPr lang="lt-LT" sz="2400" b="1" dirty="0" smtClean="0">
                <a:solidFill>
                  <a:schemeClr val="tx1"/>
                </a:solidFill>
              </a:rPr>
              <a:t>12 dalelių</a:t>
            </a:r>
            <a:r>
              <a:rPr lang="lt-LT" sz="2400" b="1" dirty="0" smtClean="0">
                <a:solidFill>
                  <a:schemeClr val="tx1"/>
                </a:solidFill>
              </a:rPr>
              <a:t>. Jei spalva nelabai patinka, galite nuspalvinti tik </a:t>
            </a:r>
            <a:r>
              <a:rPr lang="lt-LT" sz="2400" b="1" dirty="0" smtClean="0">
                <a:solidFill>
                  <a:schemeClr val="tx1"/>
                </a:solidFill>
              </a:rPr>
              <a:t>1 </a:t>
            </a:r>
            <a:r>
              <a:rPr lang="lt-LT" sz="2400" b="1" dirty="0" smtClean="0">
                <a:solidFill>
                  <a:schemeClr val="tx1"/>
                </a:solidFill>
              </a:rPr>
              <a:t>kampelį. Toliau užsimerkę traukiame kitą pieštuką. Ir taip dirbame, kol bus užpildyta kiekviena detalė. </a:t>
            </a:r>
          </a:p>
          <a:p>
            <a:endParaRPr lang="lt-LT" b="1" dirty="0" smtClean="0"/>
          </a:p>
          <a:p>
            <a:pPr>
              <a:buFont typeface="Arial" pitchFamily="34" charset="0"/>
              <a:buChar char="•"/>
            </a:pPr>
            <a:endParaRPr lang="lt-LT" b="1" dirty="0" smtClean="0"/>
          </a:p>
          <a:p>
            <a:endParaRPr lang="lt-LT" b="1" dirty="0" smtClean="0"/>
          </a:p>
          <a:p>
            <a:endParaRPr lang="en-US" dirty="0"/>
          </a:p>
        </p:txBody>
      </p:sp>
      <p:pic>
        <p:nvPicPr>
          <p:cNvPr id="4" name="Picture 2" descr="http://www.artoteka.lt/data/images/43/fraktalas_6800x566_b800x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56992"/>
            <a:ext cx="4286280" cy="3035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785794"/>
            <a:ext cx="15716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hlinkClick r:id="rId3"/>
              </a:rPr>
              <a:t>Muzika</a:t>
            </a:r>
            <a:endParaRPr lang="lt-LT" sz="2800" b="1" dirty="0" smtClean="0"/>
          </a:p>
          <a:p>
            <a:endParaRPr lang="lt-LT" sz="2800" b="1" dirty="0" smtClean="0"/>
          </a:p>
        </p:txBody>
      </p:sp>
      <p:pic>
        <p:nvPicPr>
          <p:cNvPr id="3074" name="Picture 2" descr="http://amatukai.lt/wp-content/uploads/2012/01/fraktalinis-piesimas-eziukas1-1024x7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6931" y="785794"/>
            <a:ext cx="7487069" cy="5307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967335"/>
            <a:ext cx="61744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>
                <a:solidFill>
                  <a:schemeClr val="bg1"/>
                </a:solidFill>
              </a:rPr>
              <a:t>3. Analizė pagal pateiktą „raktą“. </a:t>
            </a:r>
          </a:p>
          <a:p>
            <a:r>
              <a:rPr lang="lt-LT" sz="3600" b="1" dirty="0" smtClean="0">
                <a:solidFill>
                  <a:schemeClr val="bg1"/>
                </a:solidFill>
              </a:rPr>
              <a:t>Paieškokite, gal  savo piešinyje atrasite kokį gyvūną arba augalą.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1412776"/>
            <a:ext cx="197201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b="1" dirty="0" smtClean="0">
                <a:solidFill>
                  <a:srgbClr val="7030A0"/>
                </a:solidFill>
              </a:rPr>
              <a:t>Darbo </a:t>
            </a:r>
          </a:p>
          <a:p>
            <a:r>
              <a:rPr lang="lt-LT" sz="4400" b="1" dirty="0" smtClean="0">
                <a:solidFill>
                  <a:srgbClr val="7030A0"/>
                </a:solidFill>
              </a:rPr>
              <a:t>eiga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7504" y="692696"/>
          <a:ext cx="8784976" cy="5957856"/>
        </p:xfrm>
        <a:graphic>
          <a:graphicData uri="http://schemas.openxmlformats.org/drawingml/2006/table">
            <a:tbl>
              <a:tblPr/>
              <a:tblGrid>
                <a:gridCol w="2262246"/>
                <a:gridCol w="6522730"/>
              </a:tblGrid>
              <a:tr h="1110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u="sng" dirty="0">
                          <a:latin typeface="Calibri"/>
                          <a:ea typeface="Calibri"/>
                          <a:cs typeface="Times New Roman"/>
                        </a:rPr>
                        <a:t>Linijos</a:t>
                      </a:r>
                      <a:endParaRPr lang="lt-L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Ryškiai, tolygiai nubrėžtos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Nevienodai, netolygiai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Silpnai,neryškiai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Kampuotos linijos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Grakščios, tolygios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pasitikėjimas, ryžtas, tvirtas charakteris, savarankiškumas, pareigingumas...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lankstus charakteris, kūrybingas, svajotojas, nepastovios emocijos...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nepasitikėjimas savimi, kompeksai, ligota būsena...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emocinė įtampa, stresas...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harmoninga, stabili būsena...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u="sng">
                          <a:latin typeface="Calibri"/>
                          <a:ea typeface="Calibri"/>
                          <a:cs typeface="Times New Roman"/>
                        </a:rPr>
                        <a:t>Piešinio dydis</a:t>
                      </a:r>
                      <a:endParaRPr lang="lt-LT" sz="12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Mažas piešinys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Vidutinio dydžio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Didelis, peržengia lapo ribas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per žemas savęs vertinimas arba egocentrizmas...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santūrus charakteris, pusiausvyra...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dėmesio nesukoncentravimas, nestabili emocinė būsena...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u="sng">
                          <a:latin typeface="Calibri"/>
                          <a:ea typeface="Calibri"/>
                          <a:cs typeface="Times New Roman"/>
                        </a:rPr>
                        <a:t>Langelių dydis</a:t>
                      </a:r>
                      <a:endParaRPr lang="lt-LT" sz="12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Harmoningas, įvairūs dydžiai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Daug didelių langelių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Daug vidut. dydžio langelių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Daug mažų langelių 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pasitikėjimas savimi, tikslo siekimas, stabilumas...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mielas, atviras žmogus...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pareigingumas, tvarkingumas, pedantiškumas, polinkis į tiksl. mokslus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kompleksai, polinkis detalizuoti, tvarkingumas, stropumas, įdeda daug pastangų ko nors siekdamas...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0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u="sng">
                          <a:latin typeface="Calibri"/>
                          <a:ea typeface="Calibri"/>
                          <a:cs typeface="Times New Roman"/>
                        </a:rPr>
                        <a:t>Spalvos</a:t>
                      </a:r>
                      <a:endParaRPr lang="lt-LT" sz="12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Geltona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Žalia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Melsva, žydra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Tamsiai mėlyna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Alyvinė, violetinė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Rožinė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Raudona, vyšninė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Oranžinė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Šviesiai ruda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Tamsiai ruda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Pilka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>
                          <a:latin typeface="Calibri"/>
                          <a:ea typeface="Calibri"/>
                          <a:cs typeface="Times New Roman"/>
                        </a:rPr>
                        <a:t>Juoda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perduodantis  informaciją (mokytojas), komentatorius...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sveika energija, organizmo atsparumas ligoms, gebėjimas atsinaujinti...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ramios energijos spalva...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šaltumas...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stipri, trykštanti energija...Dideli violetinės spalvos langeliai – nerimas, stresas...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šilta energija...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jėga, agresyvi energija, nerimo spalva...Dideli raudoni langeliai – polinkis į įkyrias būsenas...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gyvybingumas, seksualumas...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švari energija...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asmeninės problemos...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nestabili energija, ribinės būsenos požymis...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b="1" dirty="0">
                          <a:latin typeface="Calibri"/>
                          <a:ea typeface="Calibri"/>
                          <a:cs typeface="Times New Roman"/>
                        </a:rPr>
                        <a:t>energijos duobė, tuštuma, išsekimas...</a:t>
                      </a:r>
                    </a:p>
                  </a:txBody>
                  <a:tcPr marL="54461" marR="54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7584" y="18864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„</a:t>
            </a:r>
            <a:r>
              <a:rPr lang="lt-LT" smtClean="0"/>
              <a:t>Analizės raktas“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33678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077FEBC-4FC6-4B3F-8008-D4176D65E1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438</Words>
  <Application>Microsoft Office PowerPoint</Application>
  <PresentationFormat>On-screen Show (4:3)</PresentationFormat>
  <Paragraphs>86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TS010336783</vt:lpstr>
      <vt:lpstr>Office Theme</vt:lpstr>
      <vt:lpstr>Fraktalinis piešinys</vt:lpstr>
      <vt:lpstr>Kas tai yra fraktalinis piešinys?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Color</dc:title>
  <dc:creator>benas</dc:creator>
  <cp:lastModifiedBy>mickiren</cp:lastModifiedBy>
  <cp:revision>22</cp:revision>
  <dcterms:created xsi:type="dcterms:W3CDTF">2012-10-30T13:09:17Z</dcterms:created>
  <dcterms:modified xsi:type="dcterms:W3CDTF">2012-11-07T11:00:03Z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TC103367839990</vt:lpwstr>
  </property>
</Properties>
</file>