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5"/>
  </p:notesMasterIdLst>
  <p:handoutMasterIdLst>
    <p:handoutMasterId r:id="rId16"/>
  </p:handoutMasterIdLst>
  <p:sldIdLst>
    <p:sldId id="306" r:id="rId2"/>
    <p:sldId id="262" r:id="rId3"/>
    <p:sldId id="307" r:id="rId4"/>
    <p:sldId id="258" r:id="rId5"/>
    <p:sldId id="308" r:id="rId6"/>
    <p:sldId id="309" r:id="rId7"/>
    <p:sldId id="263" r:id="rId8"/>
    <p:sldId id="268" r:id="rId9"/>
    <p:sldId id="267" r:id="rId10"/>
    <p:sldId id="310" r:id="rId11"/>
    <p:sldId id="270" r:id="rId12"/>
    <p:sldId id="311" r:id="rId13"/>
    <p:sldId id="31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7500"/>
    <a:srgbClr val="F25F29"/>
    <a:srgbClr val="91BED4"/>
    <a:srgbClr val="F0F0F0"/>
    <a:srgbClr val="304269"/>
    <a:srgbClr val="D9E8F5"/>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74" autoAdjust="0"/>
    <p:restoredTop sz="87368" autoAdjust="0"/>
  </p:normalViewPr>
  <p:slideViewPr>
    <p:cSldViewPr>
      <p:cViewPr>
        <p:scale>
          <a:sx n="70" d="100"/>
          <a:sy n="70" d="100"/>
        </p:scale>
        <p:origin x="-1248" y="-576"/>
      </p:cViewPr>
      <p:guideLst>
        <p:guide orient="horz" pos="3168"/>
        <p:guide pos="432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309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4D7EC3-CD50-4DA5-B722-330229C0073D}" type="datetimeFigureOut">
              <a:rPr lang="en-US" smtClean="0"/>
              <a:t>11/14/2012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9712E5A-FBEB-4329-9E4A-5F20B492F513}" type="slidenum">
              <a:rPr lang="en-US" smtClean="0"/>
              <a:t>‹#›</a:t>
            </a:fld>
            <a:endParaRPr lang="en-US"/>
          </a:p>
        </p:txBody>
      </p:sp>
    </p:spTree>
    <p:extLst>
      <p:ext uri="{BB962C8B-B14F-4D97-AF65-F5344CB8AC3E}">
        <p14:creationId xmlns:p14="http://schemas.microsoft.com/office/powerpoint/2010/main" val="2538377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BE0011-04E0-4F3F-BFCE-633C944A425A}" type="datetimeFigureOut">
              <a:rPr lang="en-US" smtClean="0"/>
              <a:t>11/14/2012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7D2AD7-BD31-48B9-8C8A-7D4EAE7F6485}" type="slidenum">
              <a:rPr lang="en-US" smtClean="0"/>
              <a:t>‹#›</a:t>
            </a:fld>
            <a:endParaRPr lang="en-US"/>
          </a:p>
        </p:txBody>
      </p:sp>
    </p:spTree>
    <p:extLst>
      <p:ext uri="{BB962C8B-B14F-4D97-AF65-F5344CB8AC3E}">
        <p14:creationId xmlns:p14="http://schemas.microsoft.com/office/powerpoint/2010/main" val="2213887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template can be used as a starter file for a photo album.</a:t>
            </a:r>
          </a:p>
          <a:p>
            <a:endParaRPr lang="en-US" dirty="0"/>
          </a:p>
        </p:txBody>
      </p:sp>
      <p:sp>
        <p:nvSpPr>
          <p:cNvPr id="4" name="Slide Number Placeholder 3"/>
          <p:cNvSpPr>
            <a:spLocks noGrp="1"/>
          </p:cNvSpPr>
          <p:nvPr>
            <p:ph type="sldNum" sz="quarter" idx="10"/>
          </p:nvPr>
        </p:nvSpPr>
        <p:spPr/>
        <p:txBody>
          <a:bodyPr/>
          <a:lstStyle/>
          <a:p>
            <a:fld id="{DD7D2AD7-BD31-48B9-8C8A-7D4EAE7F6485}"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7D2AD7-BD31-48B9-8C8A-7D4EAE7F6485}"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7D2AD7-BD31-48B9-8C8A-7D4EAE7F6485}"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7D2AD7-BD31-48B9-8C8A-7D4EAE7F6485}"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7D2AD7-BD31-48B9-8C8A-7D4EAE7F6485}"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7D2AD7-BD31-48B9-8C8A-7D4EAE7F6485}"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7D2AD7-BD31-48B9-8C8A-7D4EAE7F6485}" type="slidenum">
              <a:rPr lang="en-US" smtClean="0"/>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7D2AD7-BD31-48B9-8C8A-7D4EAE7F6485}" type="slidenum">
              <a:rPr lang="en-US" smtClean="0"/>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7D2AD7-BD31-48B9-8C8A-7D4EAE7F6485}" type="slidenum">
              <a:rPr lang="en-US" smtClean="0"/>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7D2AD7-BD31-48B9-8C8A-7D4EAE7F6485}" type="slidenum">
              <a:rPr lang="en-US" smtClean="0"/>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bum Cover">
    <p:spTree>
      <p:nvGrpSpPr>
        <p:cNvPr id="1" name=""/>
        <p:cNvGrpSpPr/>
        <p:nvPr/>
      </p:nvGrpSpPr>
      <p:grpSpPr>
        <a:xfrm>
          <a:off x="0" y="0"/>
          <a:ext cx="0" cy="0"/>
          <a:chOff x="0" y="0"/>
          <a:chExt cx="0" cy="0"/>
        </a:xfrm>
      </p:grpSpPr>
      <p:pic>
        <p:nvPicPr>
          <p:cNvPr id="6" name="Picture Placeholder 3"/>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8458200" cy="6858000"/>
          </a:xfrm>
          <a:prstGeom prst="rect">
            <a:avLst/>
          </a:prstGeom>
        </p:spPr>
      </p:pic>
      <p:sp>
        <p:nvSpPr>
          <p:cNvPr id="11" name="Text Placeholder 10"/>
          <p:cNvSpPr>
            <a:spLocks noGrp="1"/>
          </p:cNvSpPr>
          <p:nvPr>
            <p:ph type="body" sz="quarter" idx="14" hasCustomPrompt="1"/>
          </p:nvPr>
        </p:nvSpPr>
        <p:spPr>
          <a:xfrm>
            <a:off x="2950957" y="1191150"/>
            <a:ext cx="4937760" cy="983431"/>
          </a:xfrm>
          <a:solidFill>
            <a:schemeClr val="tx1">
              <a:lumMod val="95000"/>
              <a:lumOff val="5000"/>
              <a:alpha val="64000"/>
            </a:schemeClr>
          </a:solidFill>
          <a:ln w="38100" cmpd="dbl">
            <a:noFill/>
          </a:ln>
        </p:spPr>
        <p:txBody>
          <a:bodyPr tIns="137160" anchor="ctr" anchorCtr="0">
            <a:normAutofit/>
          </a:bodyPr>
          <a:lstStyle>
            <a:lvl1pPr algn="ctr">
              <a:buNone/>
              <a:defRPr sz="3200" b="1" baseline="0">
                <a:solidFill>
                  <a:schemeClr val="bg1"/>
                </a:solidFill>
              </a:defRPr>
            </a:lvl1pPr>
          </a:lstStyle>
          <a:p>
            <a:pPr lvl="0"/>
            <a:r>
              <a:rPr lang="en-US" dirty="0" smtClean="0"/>
              <a:t>Click to add Master title</a:t>
            </a:r>
            <a:endParaRPr lang="en-US" dirty="0"/>
          </a:p>
        </p:txBody>
      </p:sp>
      <p:sp>
        <p:nvSpPr>
          <p:cNvPr id="7" name="Rectangle 6"/>
          <p:cNvSpPr/>
          <p:nvPr userDrawn="1"/>
        </p:nvSpPr>
        <p:spPr>
          <a:xfrm>
            <a:off x="2906973" y="1143000"/>
            <a:ext cx="5029200" cy="1066800"/>
          </a:xfrm>
          <a:prstGeom prst="rect">
            <a:avLst/>
          </a:prstGeom>
          <a:noFill/>
          <a:ln w="38100">
            <a:solidFill>
              <a:schemeClr val="tx1">
                <a:lumMod val="95000"/>
                <a:lumOff val="5000"/>
                <a:alpha val="5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lbum Section ">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3804047" cy="6858000"/>
          </a:xfrm>
          <a:prstGeom prst="rect">
            <a:avLst/>
          </a:prstGeom>
        </p:spPr>
      </p:pic>
      <p:sp>
        <p:nvSpPr>
          <p:cNvPr id="2" name="Title 1"/>
          <p:cNvSpPr>
            <a:spLocks noGrp="1"/>
          </p:cNvSpPr>
          <p:nvPr>
            <p:ph type="title"/>
          </p:nvPr>
        </p:nvSpPr>
        <p:spPr>
          <a:xfrm>
            <a:off x="609600" y="4646839"/>
            <a:ext cx="7772400" cy="1362075"/>
          </a:xfrm>
        </p:spPr>
        <p:txBody>
          <a:bodyPr anchor="t"/>
          <a:lstStyle>
            <a:lvl1pPr algn="l">
              <a:defRPr sz="4000" b="1" cap="all">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3146652"/>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3"/>
          <p:cNvSpPr>
            <a:spLocks noGrp="1"/>
          </p:cNvSpPr>
          <p:nvPr>
            <p:ph type="dt" sz="half" idx="10"/>
          </p:nvPr>
        </p:nvSpPr>
        <p:spPr>
          <a:xfrm>
            <a:off x="457200" y="6553200"/>
            <a:ext cx="2133600" cy="304800"/>
          </a:xfrm>
        </p:spPr>
        <p:txBody>
          <a:bodyPr/>
          <a:lstStyle/>
          <a:p>
            <a:fld id="{EFEED2B4-868F-4681-9E70-FF7ECCDC67D4}" type="datetimeFigureOut">
              <a:rPr lang="en-US" smtClean="0"/>
              <a:t>11/14/2012</a:t>
            </a:fld>
            <a:endParaRPr lang="en-US"/>
          </a:p>
        </p:txBody>
      </p:sp>
      <p:sp>
        <p:nvSpPr>
          <p:cNvPr id="10" name="Footer Placeholder 4"/>
          <p:cNvSpPr>
            <a:spLocks noGrp="1"/>
          </p:cNvSpPr>
          <p:nvPr>
            <p:ph type="ftr" sz="quarter" idx="11"/>
          </p:nvPr>
        </p:nvSpPr>
        <p:spPr>
          <a:xfrm>
            <a:off x="2971800" y="6553200"/>
            <a:ext cx="2895600" cy="304800"/>
          </a:xfrm>
        </p:spPr>
        <p:txBody>
          <a:bodyPr/>
          <a:lstStyle/>
          <a:p>
            <a:endParaRPr lang="en-US"/>
          </a:p>
        </p:txBody>
      </p:sp>
      <p:sp>
        <p:nvSpPr>
          <p:cNvPr id="11" name="Slide Number Placeholder 5"/>
          <p:cNvSpPr>
            <a:spLocks noGrp="1"/>
          </p:cNvSpPr>
          <p:nvPr>
            <p:ph type="sldNum" sz="quarter" idx="12"/>
          </p:nvPr>
        </p:nvSpPr>
        <p:spPr>
          <a:xfrm>
            <a:off x="6248400" y="6553200"/>
            <a:ext cx="2057400" cy="304800"/>
          </a:xfrm>
        </p:spPr>
        <p:txBody>
          <a:bodyPr/>
          <a:lstStyle/>
          <a:p>
            <a:fld id="{80F88FF4-1BD9-4AA8-B980-C7776087ABAF}" type="slidenum">
              <a:rPr lang="en-US" smtClean="0"/>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bum Section with 3 Portrait">
    <p:spTree>
      <p:nvGrpSpPr>
        <p:cNvPr id="1" name=""/>
        <p:cNvGrpSpPr/>
        <p:nvPr/>
      </p:nvGrpSpPr>
      <p:grpSpPr>
        <a:xfrm>
          <a:off x="0" y="0"/>
          <a:ext cx="0" cy="0"/>
          <a:chOff x="0" y="0"/>
          <a:chExt cx="0" cy="0"/>
        </a:xfrm>
      </p:grpSpPr>
      <p:sp>
        <p:nvSpPr>
          <p:cNvPr id="8" name="Rectangle 2"/>
          <p:cNvSpPr>
            <a:spLocks noGrp="1"/>
          </p:cNvSpPr>
          <p:nvPr>
            <p:ph type="title" hasCustomPrompt="1"/>
          </p:nvPr>
        </p:nvSpPr>
        <p:spPr>
          <a:xfrm>
            <a:off x="457200" y="3390900"/>
            <a:ext cx="7781730" cy="990600"/>
          </a:xfrm>
        </p:spPr>
        <p:txBody>
          <a:bodyPr vert="horz" bIns="0" anchor="b" anchorCtr="0">
            <a:normAutofit/>
          </a:bodyPr>
          <a:lstStyle>
            <a:lvl1pPr>
              <a:defRPr sz="4400" b="1" baseline="0">
                <a:solidFill>
                  <a:srgbClr val="FC7500"/>
                </a:solidFill>
              </a:defRPr>
            </a:lvl1pPr>
            <a:extLst/>
          </a:lstStyle>
          <a:p>
            <a:r>
              <a:rPr lang="en-US" dirty="0" smtClean="0"/>
              <a:t>Click to add section title</a:t>
            </a:r>
            <a:endParaRPr lang="en-US" dirty="0"/>
          </a:p>
        </p:txBody>
      </p:sp>
      <p:sp>
        <p:nvSpPr>
          <p:cNvPr id="9" name="Rectangle 11"/>
          <p:cNvSpPr>
            <a:spLocks noGrp="1"/>
          </p:cNvSpPr>
          <p:nvPr>
            <p:ph type="body" sz="quarter" idx="14" hasCustomPrompt="1"/>
          </p:nvPr>
        </p:nvSpPr>
        <p:spPr>
          <a:xfrm>
            <a:off x="457200" y="4572000"/>
            <a:ext cx="7772400" cy="838200"/>
          </a:xfrm>
        </p:spPr>
        <p:txBody>
          <a:bodyPr vert="horz" tIns="0"/>
          <a:lstStyle>
            <a:lvl1pPr algn="ctr">
              <a:buFontTx/>
              <a:buNone/>
              <a:defRPr sz="1800">
                <a:solidFill>
                  <a:schemeClr val="tx1">
                    <a:lumMod val="75000"/>
                    <a:lumOff val="25000"/>
                  </a:schemeClr>
                </a:solidFill>
              </a:defRPr>
            </a:lvl1pPr>
            <a:extLst/>
          </a:lstStyle>
          <a:p>
            <a:pPr lvl="0"/>
            <a:r>
              <a:rPr lang="en-US" dirty="0" smtClean="0"/>
              <a:t>Click to add subtitle</a:t>
            </a:r>
            <a:endParaRPr lang="en-US" dirty="0"/>
          </a:p>
        </p:txBody>
      </p:sp>
      <p:sp>
        <p:nvSpPr>
          <p:cNvPr id="10" name="Rectangle 6"/>
          <p:cNvSpPr>
            <a:spLocks noGrp="1"/>
          </p:cNvSpPr>
          <p:nvPr>
            <p:ph type="pic" sz="quarter" idx="11"/>
          </p:nvPr>
        </p:nvSpPr>
        <p:spPr>
          <a:xfrm>
            <a:off x="490868" y="807195"/>
            <a:ext cx="2286000" cy="2286000"/>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1588" algn="ctr" defTabSz="914400" rtl="0" eaLnBrk="1" latinLnBrk="0" hangingPunct="1">
              <a:spcBef>
                <a:spcPct val="20000"/>
              </a:spcBef>
              <a:buFontTx/>
              <a:buNone/>
              <a:defRPr lang="en-US" sz="2400" i="0" kern="1200" dirty="0">
                <a:solidFill>
                  <a:schemeClr val="tx1">
                    <a:lumMod val="65000"/>
                    <a:lumOff val="35000"/>
                  </a:schemeClr>
                </a:solidFill>
                <a:latin typeface="+mn-lt"/>
                <a:ea typeface="+mn-ea"/>
                <a:cs typeface="+mn-cs"/>
              </a:defRPr>
            </a:lvl1pPr>
            <a:extLst/>
          </a:lstStyle>
          <a:p>
            <a:pPr algn="ctr">
              <a:buFontTx/>
              <a:buNone/>
            </a:pPr>
            <a:r>
              <a:rPr lang="en-US" sz="2000" smtClean="0"/>
              <a:t>Click icon to add picture</a:t>
            </a:r>
            <a:endParaRPr lang="en-US" sz="2000" dirty="0"/>
          </a:p>
        </p:txBody>
      </p:sp>
      <p:sp>
        <p:nvSpPr>
          <p:cNvPr id="11" name="Rectangle 6"/>
          <p:cNvSpPr>
            <a:spLocks noGrp="1"/>
          </p:cNvSpPr>
          <p:nvPr>
            <p:ph type="pic" sz="quarter" idx="15"/>
          </p:nvPr>
        </p:nvSpPr>
        <p:spPr>
          <a:xfrm>
            <a:off x="3179134" y="807195"/>
            <a:ext cx="2286000" cy="2286000"/>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1588" algn="ctr" defTabSz="914400" rtl="0" eaLnBrk="1" latinLnBrk="0" hangingPunct="1">
              <a:spcBef>
                <a:spcPct val="20000"/>
              </a:spcBef>
              <a:buFontTx/>
              <a:buNone/>
              <a:defRPr lang="en-US" sz="2000" i="0" kern="1200" dirty="0">
                <a:solidFill>
                  <a:schemeClr val="tx1">
                    <a:lumMod val="65000"/>
                    <a:lumOff val="35000"/>
                  </a:schemeClr>
                </a:solidFill>
                <a:latin typeface="+mn-lt"/>
                <a:ea typeface="+mn-ea"/>
                <a:cs typeface="+mn-cs"/>
              </a:defRPr>
            </a:lvl1pPr>
            <a:extLst/>
          </a:lstStyle>
          <a:p>
            <a:pPr algn="ctr">
              <a:buFontTx/>
              <a:buNone/>
            </a:pPr>
            <a:r>
              <a:rPr lang="en-US" sz="2000" smtClean="0"/>
              <a:t>Click icon to add picture</a:t>
            </a:r>
            <a:endParaRPr lang="en-US" sz="2000" dirty="0"/>
          </a:p>
        </p:txBody>
      </p:sp>
      <p:sp>
        <p:nvSpPr>
          <p:cNvPr id="12" name="Rectangle 6"/>
          <p:cNvSpPr>
            <a:spLocks noGrp="1"/>
          </p:cNvSpPr>
          <p:nvPr>
            <p:ph type="pic" sz="quarter" idx="16"/>
          </p:nvPr>
        </p:nvSpPr>
        <p:spPr>
          <a:xfrm>
            <a:off x="5867400" y="807195"/>
            <a:ext cx="2286000" cy="2286000"/>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1588" algn="ctr" defTabSz="914400" rtl="0" eaLnBrk="1" latinLnBrk="0" hangingPunct="1">
              <a:spcBef>
                <a:spcPct val="20000"/>
              </a:spcBef>
              <a:buFontTx/>
              <a:buNone/>
              <a:defRPr lang="en-US" sz="2000" i="0" kern="1200" dirty="0">
                <a:solidFill>
                  <a:schemeClr val="tx1">
                    <a:lumMod val="65000"/>
                    <a:lumOff val="35000"/>
                  </a:schemeClr>
                </a:solidFill>
                <a:latin typeface="+mn-lt"/>
                <a:ea typeface="+mn-ea"/>
                <a:cs typeface="+mn-cs"/>
              </a:defRPr>
            </a:lvl1pPr>
            <a:extLst/>
          </a:lstStyle>
          <a:p>
            <a:pPr algn="ctr">
              <a:buFontTx/>
              <a:buNone/>
            </a:pPr>
            <a:r>
              <a:rPr lang="en-US" sz="2000" smtClean="0"/>
              <a:t>Click icon to add picture</a:t>
            </a:r>
            <a:endParaRPr lang="en-US" sz="2000" dirty="0"/>
          </a:p>
        </p:txBody>
      </p:sp>
      <p:sp>
        <p:nvSpPr>
          <p:cNvPr id="18" name="Date Placeholder 3"/>
          <p:cNvSpPr>
            <a:spLocks noGrp="1"/>
          </p:cNvSpPr>
          <p:nvPr>
            <p:ph type="dt" sz="half" idx="10"/>
          </p:nvPr>
        </p:nvSpPr>
        <p:spPr>
          <a:xfrm>
            <a:off x="457200" y="6553200"/>
            <a:ext cx="2133600" cy="304800"/>
          </a:xfrm>
        </p:spPr>
        <p:txBody>
          <a:bodyPr/>
          <a:lstStyle/>
          <a:p>
            <a:fld id="{EFEED2B4-868F-4681-9E70-FF7ECCDC67D4}" type="datetimeFigureOut">
              <a:rPr lang="en-US" smtClean="0"/>
              <a:t>11/14/2012</a:t>
            </a:fld>
            <a:endParaRPr lang="en-US"/>
          </a:p>
        </p:txBody>
      </p:sp>
      <p:sp>
        <p:nvSpPr>
          <p:cNvPr id="19" name="Footer Placeholder 4"/>
          <p:cNvSpPr>
            <a:spLocks noGrp="1"/>
          </p:cNvSpPr>
          <p:nvPr>
            <p:ph type="ftr" sz="quarter" idx="17"/>
          </p:nvPr>
        </p:nvSpPr>
        <p:spPr>
          <a:xfrm>
            <a:off x="2971800" y="6553200"/>
            <a:ext cx="2895600" cy="304800"/>
          </a:xfrm>
        </p:spPr>
        <p:txBody>
          <a:bodyPr/>
          <a:lstStyle/>
          <a:p>
            <a:endParaRPr lang="en-US"/>
          </a:p>
        </p:txBody>
      </p:sp>
      <p:sp>
        <p:nvSpPr>
          <p:cNvPr id="20" name="Slide Number Placeholder 5"/>
          <p:cNvSpPr>
            <a:spLocks noGrp="1"/>
          </p:cNvSpPr>
          <p:nvPr>
            <p:ph type="sldNum" sz="quarter" idx="12"/>
          </p:nvPr>
        </p:nvSpPr>
        <p:spPr>
          <a:xfrm>
            <a:off x="6248400" y="6553200"/>
            <a:ext cx="2057400" cy="304800"/>
          </a:xfrm>
        </p:spPr>
        <p:txBody>
          <a:bodyPr/>
          <a:lstStyle/>
          <a:p>
            <a:fld id="{80F88FF4-1BD9-4AA8-B980-C7776087ABAF}" type="slidenum">
              <a:rPr lang="en-US" smtClean="0"/>
              <a:t>‹#›</a:t>
            </a:fld>
            <a:endParaRPr lang="en-US"/>
          </a:p>
        </p:txBody>
      </p:sp>
      <p:sp>
        <p:nvSpPr>
          <p:cNvPr id="21" name="Rectangle 20"/>
          <p:cNvSpPr/>
          <p:nvPr userDrawn="1"/>
        </p:nvSpPr>
        <p:spPr>
          <a:xfrm>
            <a:off x="8524568" y="0"/>
            <a:ext cx="540774" cy="6858000"/>
          </a:xfrm>
          <a:prstGeom prst="rect">
            <a:avLst/>
          </a:prstGeom>
          <a:solidFill>
            <a:srgbClr val="91BE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7500"/>
              </a:solidFill>
            </a:endParaRPr>
          </a:p>
        </p:txBody>
      </p:sp>
      <p:cxnSp>
        <p:nvCxnSpPr>
          <p:cNvPr id="22" name="Straight Connector 21"/>
          <p:cNvCxnSpPr/>
          <p:nvPr userDrawn="1"/>
        </p:nvCxnSpPr>
        <p:spPr>
          <a:xfrm rot="5400000">
            <a:off x="5693734" y="3429000"/>
            <a:ext cx="6858000" cy="0"/>
          </a:xfrm>
          <a:prstGeom prst="line">
            <a:avLst/>
          </a:prstGeom>
          <a:ln w="50800">
            <a:solidFill>
              <a:srgbClr val="91BED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ndscape with Transparent Caption">
    <p:spTree>
      <p:nvGrpSpPr>
        <p:cNvPr id="1" name=""/>
        <p:cNvGrpSpPr/>
        <p:nvPr/>
      </p:nvGrpSpPr>
      <p:grpSpPr>
        <a:xfrm>
          <a:off x="0" y="0"/>
          <a:ext cx="0" cy="0"/>
          <a:chOff x="0" y="0"/>
          <a:chExt cx="0" cy="0"/>
        </a:xfrm>
      </p:grpSpPr>
      <p:sp>
        <p:nvSpPr>
          <p:cNvPr id="6" name="Rectangle 9"/>
          <p:cNvSpPr>
            <a:spLocks noGrp="1" noChangeAspect="1"/>
          </p:cNvSpPr>
          <p:nvPr>
            <p:ph type="pic" sz="quarter" idx="14"/>
          </p:nvPr>
        </p:nvSpPr>
        <p:spPr>
          <a:xfrm>
            <a:off x="1143000" y="762000"/>
            <a:ext cx="6299200" cy="4724400"/>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400" kern="1200" dirty="0">
                <a:solidFill>
                  <a:schemeClr val="tx1">
                    <a:lumMod val="65000"/>
                    <a:lumOff val="35000"/>
                  </a:schemeClr>
                </a:solidFill>
                <a:latin typeface="+mn-lt"/>
                <a:ea typeface="+mn-ea"/>
                <a:cs typeface="+mn-cs"/>
              </a:defRPr>
            </a:lvl1pPr>
            <a:extLst/>
          </a:lstStyle>
          <a:p>
            <a:pPr marL="0" marR="0" indent="1588" algn="ctr" rtl="0" latinLnBrk="0">
              <a:spcBef>
                <a:spcPct val="20000"/>
              </a:spcBef>
              <a:buFontTx/>
              <a:buNone/>
            </a:pPr>
            <a:r>
              <a:rPr lang="en-US" sz="2400" i="0" smtClean="0">
                <a:solidFill>
                  <a:schemeClr val="tx1"/>
                </a:solidFill>
                <a:latin typeface="+mn-lt"/>
                <a:ea typeface="+mn-ea"/>
                <a:cs typeface="+mn-cs"/>
              </a:rPr>
              <a:t>Click icon to add picture</a:t>
            </a:r>
            <a:endParaRPr lang="en-US" i="0" dirty="0"/>
          </a:p>
        </p:txBody>
      </p:sp>
      <p:sp>
        <p:nvSpPr>
          <p:cNvPr id="9" name="Date Placeholder 3"/>
          <p:cNvSpPr>
            <a:spLocks noGrp="1"/>
          </p:cNvSpPr>
          <p:nvPr>
            <p:ph type="dt" sz="half" idx="10"/>
          </p:nvPr>
        </p:nvSpPr>
        <p:spPr>
          <a:xfrm>
            <a:off x="457200" y="6553200"/>
            <a:ext cx="2133600" cy="304800"/>
          </a:xfrm>
        </p:spPr>
        <p:txBody>
          <a:bodyPr/>
          <a:lstStyle/>
          <a:p>
            <a:fld id="{EFEED2B4-868F-4681-9E70-FF7ECCDC67D4}" type="datetimeFigureOut">
              <a:rPr lang="en-US" smtClean="0"/>
              <a:t>11/14/2012</a:t>
            </a:fld>
            <a:endParaRPr lang="en-US"/>
          </a:p>
        </p:txBody>
      </p:sp>
      <p:sp>
        <p:nvSpPr>
          <p:cNvPr id="10" name="Footer Placeholder 4"/>
          <p:cNvSpPr>
            <a:spLocks noGrp="1"/>
          </p:cNvSpPr>
          <p:nvPr>
            <p:ph type="ftr" sz="quarter" idx="11"/>
          </p:nvPr>
        </p:nvSpPr>
        <p:spPr>
          <a:xfrm>
            <a:off x="2971800" y="6553200"/>
            <a:ext cx="2895600" cy="304800"/>
          </a:xfrm>
        </p:spPr>
        <p:txBody>
          <a:bodyPr/>
          <a:lstStyle/>
          <a:p>
            <a:endParaRPr lang="en-US"/>
          </a:p>
        </p:txBody>
      </p:sp>
      <p:sp>
        <p:nvSpPr>
          <p:cNvPr id="11" name="Slide Number Placeholder 5"/>
          <p:cNvSpPr>
            <a:spLocks noGrp="1"/>
          </p:cNvSpPr>
          <p:nvPr>
            <p:ph type="sldNum" sz="quarter" idx="12"/>
          </p:nvPr>
        </p:nvSpPr>
        <p:spPr>
          <a:xfrm>
            <a:off x="6248400" y="6553200"/>
            <a:ext cx="2057400" cy="304800"/>
          </a:xfrm>
        </p:spPr>
        <p:txBody>
          <a:bodyPr/>
          <a:lstStyle/>
          <a:p>
            <a:fld id="{80F88FF4-1BD9-4AA8-B980-C7776087ABAF}" type="slidenum">
              <a:rPr lang="en-US" smtClean="0"/>
              <a:t>‹#›</a:t>
            </a:fld>
            <a:endParaRPr lang="en-US"/>
          </a:p>
        </p:txBody>
      </p:sp>
      <p:sp>
        <p:nvSpPr>
          <p:cNvPr id="12" name="Rectangle 11"/>
          <p:cNvSpPr/>
          <p:nvPr userDrawn="1"/>
        </p:nvSpPr>
        <p:spPr>
          <a:xfrm>
            <a:off x="1170166" y="5669280"/>
            <a:ext cx="6297434" cy="731520"/>
          </a:xfrm>
          <a:prstGeom prst="rect">
            <a:avLst/>
          </a:prstGeom>
          <a:noFill/>
          <a:ln w="38100">
            <a:solidFill>
              <a:schemeClr val="tx1">
                <a:lumMod val="95000"/>
                <a:lumOff val="5000"/>
                <a:alpha val="5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p:cNvSpPr>
            <a:spLocks noGrp="1"/>
          </p:cNvSpPr>
          <p:nvPr>
            <p:ph type="body" sz="quarter" idx="16" hasCustomPrompt="1"/>
          </p:nvPr>
        </p:nvSpPr>
        <p:spPr>
          <a:xfrm>
            <a:off x="1219199" y="5715000"/>
            <a:ext cx="6191693" cy="632637"/>
          </a:xfrm>
          <a:solidFill>
            <a:schemeClr val="tx1">
              <a:alpha val="35000"/>
            </a:schemeClr>
          </a:solidFill>
        </p:spPr>
        <p:txBody>
          <a:bodyPr vert="horz" lIns="91440" tIns="45720" rIns="91440" bIns="45720" rtlCol="0">
            <a:normAutofit/>
          </a:bodyPr>
          <a:lstStyle>
            <a:lvl1pPr marL="342900" indent="-342900" algn="ctr" defTabSz="914400" rtl="0" eaLnBrk="1" latinLnBrk="0" hangingPunct="1">
              <a:spcBef>
                <a:spcPct val="20000"/>
              </a:spcBef>
              <a:buFont typeface="Arial" pitchFamily="34" charset="0"/>
              <a:buNone/>
              <a:defRPr lang="en-US" sz="3000" b="1" kern="1200" dirty="0" smtClean="0">
                <a:solidFill>
                  <a:schemeClr val="tx1">
                    <a:lumMod val="85000"/>
                    <a:lumOff val="15000"/>
                  </a:schemeClr>
                </a:solidFill>
                <a:latin typeface="Arial" pitchFamily="34" charset="0"/>
                <a:ea typeface="+mn-ea"/>
                <a:cs typeface="Arial" pitchFamily="34" charset="0"/>
              </a:defRPr>
            </a:lvl1pPr>
          </a:lstStyle>
          <a:p>
            <a:pPr lvl="0"/>
            <a:r>
              <a:rPr lang="en-US" dirty="0" smtClean="0"/>
              <a:t>Click to add title</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3804047" cy="6858000"/>
          </a:xfrm>
          <a:prstGeom prst="rect">
            <a:avLst/>
          </a:prstGeom>
        </p:spPr>
      </p:pic>
      <p:sp>
        <p:nvSpPr>
          <p:cNvPr id="2" name="Title 1"/>
          <p:cNvSpPr>
            <a:spLocks noGrp="1"/>
          </p:cNvSpPr>
          <p:nvPr>
            <p:ph type="title"/>
          </p:nvPr>
        </p:nvSpPr>
        <p:spPr>
          <a:xfrm>
            <a:off x="1676400" y="4800600"/>
            <a:ext cx="5486400" cy="566738"/>
          </a:xfrm>
          <a:solidFill>
            <a:srgbClr val="FC7500"/>
          </a:solidFill>
        </p:spPr>
        <p:txBody>
          <a:bodyPr anchor="b"/>
          <a:lstStyle>
            <a:lvl1pPr algn="l">
              <a:defRPr sz="2000" b="1">
                <a:solidFill>
                  <a:schemeClr val="bg1"/>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676400" y="612775"/>
            <a:ext cx="5486400" cy="4114800"/>
          </a:xfrm>
          <a:solidFill>
            <a:schemeClr val="bg1">
              <a:lumMod val="95000"/>
            </a:schemeClr>
          </a:solidFill>
        </p:spPr>
        <p:txBody>
          <a:bodyPr/>
          <a:lstStyle>
            <a:lvl1pPr marL="0" indent="0" algn="ctr">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6400" y="5443538"/>
            <a:ext cx="5486400" cy="804862"/>
          </a:xfrm>
        </p:spPr>
        <p:txBody>
          <a:bodyPr>
            <a:normAutofit/>
          </a:bodyPr>
          <a:lstStyle>
            <a:lvl1pPr marL="0" indent="0">
              <a:buNone/>
              <a:defRPr sz="16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Date Placeholder 3"/>
          <p:cNvSpPr>
            <a:spLocks noGrp="1"/>
          </p:cNvSpPr>
          <p:nvPr>
            <p:ph type="dt" sz="half" idx="10"/>
          </p:nvPr>
        </p:nvSpPr>
        <p:spPr>
          <a:xfrm>
            <a:off x="457200" y="6553200"/>
            <a:ext cx="2133600" cy="304800"/>
          </a:xfrm>
        </p:spPr>
        <p:txBody>
          <a:bodyPr/>
          <a:lstStyle/>
          <a:p>
            <a:fld id="{EFEED2B4-868F-4681-9E70-FF7ECCDC67D4}" type="datetimeFigureOut">
              <a:rPr lang="en-US" smtClean="0"/>
              <a:t>11/14/2012</a:t>
            </a:fld>
            <a:endParaRPr lang="en-US"/>
          </a:p>
        </p:txBody>
      </p:sp>
      <p:sp>
        <p:nvSpPr>
          <p:cNvPr id="11" name="Footer Placeholder 4"/>
          <p:cNvSpPr>
            <a:spLocks noGrp="1"/>
          </p:cNvSpPr>
          <p:nvPr>
            <p:ph type="ftr" sz="quarter" idx="11"/>
          </p:nvPr>
        </p:nvSpPr>
        <p:spPr>
          <a:xfrm>
            <a:off x="2971800" y="6553200"/>
            <a:ext cx="2895600" cy="304800"/>
          </a:xfrm>
        </p:spPr>
        <p:txBody>
          <a:bodyPr/>
          <a:lstStyle/>
          <a:p>
            <a:endParaRPr lang="en-US"/>
          </a:p>
        </p:txBody>
      </p:sp>
      <p:sp>
        <p:nvSpPr>
          <p:cNvPr id="12" name="Slide Number Placeholder 5"/>
          <p:cNvSpPr>
            <a:spLocks noGrp="1"/>
          </p:cNvSpPr>
          <p:nvPr>
            <p:ph type="sldNum" sz="quarter" idx="12"/>
          </p:nvPr>
        </p:nvSpPr>
        <p:spPr>
          <a:xfrm>
            <a:off x="6248400" y="6553200"/>
            <a:ext cx="2057400" cy="304800"/>
          </a:xfrm>
        </p:spPr>
        <p:txBody>
          <a:bodyPr/>
          <a:lstStyle/>
          <a:p>
            <a:fld id="{80F88FF4-1BD9-4AA8-B980-C7776087ABAF}" type="slidenum">
              <a:rPr lang="en-US" smtClean="0"/>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ndscape with Capti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3804047" cy="6858000"/>
          </a:xfrm>
          <a:prstGeom prst="rect">
            <a:avLst/>
          </a:prstGeom>
        </p:spPr>
      </p:pic>
      <p:sp>
        <p:nvSpPr>
          <p:cNvPr id="5" name="Date Placeholder 3"/>
          <p:cNvSpPr>
            <a:spLocks noGrp="1"/>
          </p:cNvSpPr>
          <p:nvPr>
            <p:ph type="dt" sz="half" idx="10"/>
          </p:nvPr>
        </p:nvSpPr>
        <p:spPr>
          <a:xfrm>
            <a:off x="457200" y="6553200"/>
            <a:ext cx="2133600" cy="304800"/>
          </a:xfrm>
        </p:spPr>
        <p:txBody>
          <a:bodyPr/>
          <a:lstStyle/>
          <a:p>
            <a:fld id="{EFEED2B4-868F-4681-9E70-FF7ECCDC67D4}" type="datetimeFigureOut">
              <a:rPr lang="en-US" smtClean="0"/>
              <a:t>11/14/2012</a:t>
            </a:fld>
            <a:endParaRPr lang="en-US"/>
          </a:p>
        </p:txBody>
      </p:sp>
      <p:sp>
        <p:nvSpPr>
          <p:cNvPr id="6" name="Footer Placeholder 4"/>
          <p:cNvSpPr>
            <a:spLocks noGrp="1"/>
          </p:cNvSpPr>
          <p:nvPr>
            <p:ph type="ftr" sz="quarter" idx="11"/>
          </p:nvPr>
        </p:nvSpPr>
        <p:spPr>
          <a:xfrm>
            <a:off x="2971800" y="6553200"/>
            <a:ext cx="2895600" cy="304800"/>
          </a:xfrm>
        </p:spPr>
        <p:txBody>
          <a:bodyPr/>
          <a:lstStyle/>
          <a:p>
            <a:endParaRPr lang="en-US"/>
          </a:p>
        </p:txBody>
      </p:sp>
      <p:sp>
        <p:nvSpPr>
          <p:cNvPr id="9" name="Slide Number Placeholder 5"/>
          <p:cNvSpPr>
            <a:spLocks noGrp="1"/>
          </p:cNvSpPr>
          <p:nvPr>
            <p:ph type="sldNum" sz="quarter" idx="12"/>
          </p:nvPr>
        </p:nvSpPr>
        <p:spPr>
          <a:xfrm>
            <a:off x="6248400" y="6553200"/>
            <a:ext cx="2057400" cy="304800"/>
          </a:xfrm>
        </p:spPr>
        <p:txBody>
          <a:bodyPr/>
          <a:lstStyle/>
          <a:p>
            <a:fld id="{80F88FF4-1BD9-4AA8-B980-C7776087ABAF}" type="slidenum">
              <a:rPr lang="en-US" smtClean="0"/>
              <a:t>‹#›</a:t>
            </a:fld>
            <a:endParaRPr lang="en-US"/>
          </a:p>
        </p:txBody>
      </p:sp>
      <p:sp>
        <p:nvSpPr>
          <p:cNvPr id="12" name="Rectangle 9"/>
          <p:cNvSpPr>
            <a:spLocks noGrp="1" noChangeAspect="1"/>
          </p:cNvSpPr>
          <p:nvPr>
            <p:ph type="pic" sz="quarter" idx="14"/>
          </p:nvPr>
        </p:nvSpPr>
        <p:spPr>
          <a:xfrm>
            <a:off x="1244600" y="304800"/>
            <a:ext cx="6299200" cy="4724400"/>
          </a:xfrm>
          <a:solidFill>
            <a:schemeClr val="bg1">
              <a:lumMod val="95000"/>
            </a:schemeClr>
          </a:solidFill>
          <a:ln w="38100" cap="sq" cmpd="sng" algn="ctr">
            <a:noFill/>
            <a:prstDash val="solid"/>
            <a:miter lim="800000"/>
          </a:ln>
          <a:effectLst/>
        </p:spPr>
        <p:style>
          <a:lnRef idx="3">
            <a:schemeClr val="lt1"/>
          </a:lnRef>
          <a:fillRef idx="1">
            <a:schemeClr val="accent1"/>
          </a:fillRef>
          <a:effectRef idx="1">
            <a:schemeClr val="accent1"/>
          </a:effectRef>
          <a:fontRef idx="minor">
            <a:schemeClr val="lt1"/>
          </a:fontRef>
        </p:style>
        <p:txBody>
          <a:bodyPr anchor="t"/>
          <a:lstStyle>
            <a:lvl1pPr marL="0" marR="0" indent="1588" algn="ctr" rtl="0" latinLnBrk="0">
              <a:spcBef>
                <a:spcPct val="20000"/>
              </a:spcBef>
              <a:buFontTx/>
              <a:buNone/>
              <a:defRPr lang="en-US" sz="2800" i="0" smtClean="0">
                <a:solidFill>
                  <a:schemeClr val="tx1">
                    <a:lumMod val="50000"/>
                    <a:lumOff val="50000"/>
                  </a:schemeClr>
                </a:solidFill>
                <a:latin typeface="+mn-lt"/>
                <a:ea typeface="+mn-ea"/>
                <a:cs typeface="+mn-cs"/>
              </a:defRPr>
            </a:lvl1pPr>
            <a:extLst/>
          </a:lstStyle>
          <a:p>
            <a:pPr marL="0" marR="0" indent="1588" algn="ctr" rtl="0" latinLnBrk="0">
              <a:spcBef>
                <a:spcPct val="20000"/>
              </a:spcBef>
              <a:buFontTx/>
              <a:buNone/>
            </a:pPr>
            <a:r>
              <a:rPr lang="en-US" sz="2400" i="0" smtClean="0">
                <a:solidFill>
                  <a:schemeClr val="tx1"/>
                </a:solidFill>
                <a:latin typeface="+mn-lt"/>
                <a:ea typeface="+mn-ea"/>
                <a:cs typeface="+mn-cs"/>
              </a:rPr>
              <a:t>Click icon to add picture</a:t>
            </a:r>
            <a:endParaRPr lang="en-US" i="0" dirty="0"/>
          </a:p>
        </p:txBody>
      </p:sp>
      <p:sp>
        <p:nvSpPr>
          <p:cNvPr id="14" name="Text Placeholder 13"/>
          <p:cNvSpPr>
            <a:spLocks noGrp="1"/>
          </p:cNvSpPr>
          <p:nvPr>
            <p:ph type="body" sz="quarter" idx="15" hasCustomPrompt="1"/>
          </p:nvPr>
        </p:nvSpPr>
        <p:spPr>
          <a:xfrm>
            <a:off x="457200" y="5181600"/>
            <a:ext cx="7848600" cy="457200"/>
          </a:xfrm>
        </p:spPr>
        <p:txBody>
          <a:bodyPr>
            <a:normAutofit/>
          </a:bodyPr>
          <a:lstStyle>
            <a:lvl1pPr>
              <a:buNone/>
              <a:defRPr sz="2400" b="1" baseline="0">
                <a:solidFill>
                  <a:srgbClr val="FC7500"/>
                </a:solidFill>
              </a:defRPr>
            </a:lvl1pPr>
          </a:lstStyle>
          <a:p>
            <a:pPr lvl="0"/>
            <a:r>
              <a:rPr lang="en-US" dirty="0" smtClean="0"/>
              <a:t>Click to add title</a:t>
            </a:r>
            <a:endParaRPr lang="en-US" dirty="0"/>
          </a:p>
        </p:txBody>
      </p:sp>
      <p:sp>
        <p:nvSpPr>
          <p:cNvPr id="16" name="Text Placeholder 15"/>
          <p:cNvSpPr>
            <a:spLocks noGrp="1"/>
          </p:cNvSpPr>
          <p:nvPr>
            <p:ph type="body" sz="quarter" idx="16" hasCustomPrompt="1"/>
          </p:nvPr>
        </p:nvSpPr>
        <p:spPr>
          <a:xfrm>
            <a:off x="457200" y="5715000"/>
            <a:ext cx="7848600" cy="685800"/>
          </a:xfrm>
        </p:spPr>
        <p:txBody>
          <a:bodyPr>
            <a:noAutofit/>
          </a:bodyPr>
          <a:lstStyle>
            <a:lvl1pPr>
              <a:buNone/>
              <a:defRPr sz="1800" baseline="0">
                <a:solidFill>
                  <a:schemeClr val="tx1">
                    <a:lumMod val="75000"/>
                    <a:lumOff val="25000"/>
                  </a:schemeClr>
                </a:solidFill>
              </a:defRPr>
            </a:lvl1pPr>
          </a:lstStyle>
          <a:p>
            <a:pPr lvl="0"/>
            <a:r>
              <a:rPr lang="en-US" dirty="0" smtClean="0"/>
              <a:t>Click to add text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ndscape">
    <p:spTree>
      <p:nvGrpSpPr>
        <p:cNvPr id="1" name=""/>
        <p:cNvGrpSpPr/>
        <p:nvPr/>
      </p:nvGrpSpPr>
      <p:grpSpPr>
        <a:xfrm>
          <a:off x="0" y="0"/>
          <a:ext cx="0" cy="0"/>
          <a:chOff x="0" y="0"/>
          <a:chExt cx="0" cy="0"/>
        </a:xfrm>
      </p:grpSpPr>
      <p:sp>
        <p:nvSpPr>
          <p:cNvPr id="7" name="Rectangle 6"/>
          <p:cNvSpPr/>
          <p:nvPr userDrawn="1"/>
        </p:nvSpPr>
        <p:spPr>
          <a:xfrm>
            <a:off x="477079" y="228600"/>
            <a:ext cx="8189844" cy="6172200"/>
          </a:xfrm>
          <a:prstGeom prst="rect">
            <a:avLst/>
          </a:prstGeom>
          <a:noFill/>
          <a:ln w="117475" cmpd="thinThick">
            <a:solidFill>
              <a:srgbClr val="FC75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p:cNvSpPr>
            <a:spLocks noGrp="1" noChangeAspect="1"/>
          </p:cNvSpPr>
          <p:nvPr>
            <p:ph type="pic" sz="quarter" idx="13"/>
          </p:nvPr>
        </p:nvSpPr>
        <p:spPr>
          <a:xfrm>
            <a:off x="551994" y="299695"/>
            <a:ext cx="8040013" cy="6030010"/>
          </a:xfrm>
          <a:solidFill>
            <a:schemeClr val="bg1"/>
          </a:solidFill>
          <a:ln w="57150">
            <a:noFill/>
          </a:ln>
          <a:effectLst/>
        </p:spPr>
        <p:txBody>
          <a:bodyPr vert="horz" lIns="91440" tIns="45720" rIns="91440" bIns="45720" rtlCol="0">
            <a:normAutofit/>
          </a:bodyPr>
          <a:lstStyle>
            <a:lvl1pPr marL="342900" marR="0" indent="-342900" algn="ctr" defTabSz="914400" rtl="0" eaLnBrk="1" latinLnBrk="0" hangingPunct="1">
              <a:spcBef>
                <a:spcPct val="20000"/>
              </a:spcBef>
              <a:buClr>
                <a:srgbClr val="438086"/>
              </a:buClr>
              <a:buSzPct val="60000"/>
              <a:buFontTx/>
              <a:buNone/>
              <a:defRPr lang="en-US" sz="2400" i="0" kern="1200" dirty="0">
                <a:solidFill>
                  <a:srgbClr val="FC7500"/>
                </a:solidFill>
                <a:latin typeface="+mn-lt"/>
                <a:ea typeface="+mn-ea"/>
                <a:cs typeface="+mn-cs"/>
              </a:defRPr>
            </a:lvl1pPr>
            <a:extLst/>
          </a:lstStyle>
          <a:p>
            <a:pPr marL="0" marR="0" indent="1588" algn="ctr" rtl="0" latinLnBrk="0">
              <a:spcBef>
                <a:spcPct val="20000"/>
              </a:spcBef>
              <a:buFontTx/>
              <a:buNone/>
            </a:pPr>
            <a:r>
              <a:rPr lang="en-US" sz="2400" i="0" smtClean="0">
                <a:solidFill>
                  <a:schemeClr val="tx1"/>
                </a:solidFill>
                <a:latin typeface="+mn-lt"/>
                <a:ea typeface="+mn-ea"/>
                <a:cs typeface="+mn-cs"/>
              </a:rPr>
              <a:t>Click icon to add picture</a:t>
            </a:r>
            <a:endParaRPr lang="en-US" i="0" dirty="0"/>
          </a:p>
        </p:txBody>
      </p:sp>
      <p:sp>
        <p:nvSpPr>
          <p:cNvPr id="8" name="Date Placeholder 3"/>
          <p:cNvSpPr>
            <a:spLocks noGrp="1"/>
          </p:cNvSpPr>
          <p:nvPr>
            <p:ph type="dt" sz="half" idx="10"/>
          </p:nvPr>
        </p:nvSpPr>
        <p:spPr>
          <a:xfrm>
            <a:off x="457200" y="6553200"/>
            <a:ext cx="2133600" cy="304800"/>
          </a:xfrm>
        </p:spPr>
        <p:txBody>
          <a:bodyPr/>
          <a:lstStyle/>
          <a:p>
            <a:fld id="{EFEED2B4-868F-4681-9E70-FF7ECCDC67D4}" type="datetimeFigureOut">
              <a:rPr lang="en-US" smtClean="0"/>
              <a:t>11/14/2012</a:t>
            </a:fld>
            <a:endParaRPr lang="en-US"/>
          </a:p>
        </p:txBody>
      </p:sp>
      <p:sp>
        <p:nvSpPr>
          <p:cNvPr id="9" name="Footer Placeholder 4"/>
          <p:cNvSpPr>
            <a:spLocks noGrp="1"/>
          </p:cNvSpPr>
          <p:nvPr>
            <p:ph type="ftr" sz="quarter" idx="11"/>
          </p:nvPr>
        </p:nvSpPr>
        <p:spPr>
          <a:xfrm>
            <a:off x="3124200" y="6553200"/>
            <a:ext cx="2895600" cy="304800"/>
          </a:xfrm>
        </p:spPr>
        <p:txBody>
          <a:bodyPr/>
          <a:lstStyle/>
          <a:p>
            <a:endParaRPr lang="en-US"/>
          </a:p>
        </p:txBody>
      </p:sp>
      <p:sp>
        <p:nvSpPr>
          <p:cNvPr id="10" name="Slide Number Placeholder 5"/>
          <p:cNvSpPr>
            <a:spLocks noGrp="1"/>
          </p:cNvSpPr>
          <p:nvPr>
            <p:ph type="sldNum" sz="quarter" idx="12"/>
          </p:nvPr>
        </p:nvSpPr>
        <p:spPr>
          <a:xfrm>
            <a:off x="6553200" y="6553200"/>
            <a:ext cx="2133600" cy="304800"/>
          </a:xfrm>
        </p:spPr>
        <p:txBody>
          <a:bodyPr/>
          <a:lstStyle/>
          <a:p>
            <a:fld id="{80F88FF4-1BD9-4AA8-B980-C7776087ABAF}"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ndscape with Titl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3804047" cy="6858000"/>
          </a:xfrm>
          <a:prstGeom prst="rect">
            <a:avLst/>
          </a:prstGeom>
        </p:spPr>
      </p:pic>
      <p:sp>
        <p:nvSpPr>
          <p:cNvPr id="3" name="Date Placeholder 2"/>
          <p:cNvSpPr>
            <a:spLocks noGrp="1"/>
          </p:cNvSpPr>
          <p:nvPr>
            <p:ph type="dt" sz="half" idx="10"/>
          </p:nvPr>
        </p:nvSpPr>
        <p:spPr/>
        <p:txBody>
          <a:bodyPr/>
          <a:lstStyle>
            <a:lvl1pPr>
              <a:defRPr>
                <a:solidFill>
                  <a:schemeClr val="bg1"/>
                </a:solidFill>
              </a:defRPr>
            </a:lvl1pPr>
          </a:lstStyle>
          <a:p>
            <a:fld id="{EFEED2B4-868F-4681-9E70-FF7ECCDC67D4}" type="datetimeFigureOut">
              <a:rPr lang="en-US" smtClean="0"/>
              <a:pPr/>
              <a:t>11/14/2012</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80F88FF4-1BD9-4AA8-B980-C7776087ABAF}" type="slidenum">
              <a:rPr lang="en-US" smtClean="0"/>
              <a:pPr/>
              <a:t>‹#›</a:t>
            </a:fld>
            <a:endParaRPr lang="en-US" dirty="0"/>
          </a:p>
        </p:txBody>
      </p:sp>
      <p:sp>
        <p:nvSpPr>
          <p:cNvPr id="6" name="Rectangle 9"/>
          <p:cNvSpPr>
            <a:spLocks noGrp="1" noChangeAspect="1"/>
          </p:cNvSpPr>
          <p:nvPr>
            <p:ph type="pic" sz="quarter" idx="13"/>
          </p:nvPr>
        </p:nvSpPr>
        <p:spPr>
          <a:xfrm>
            <a:off x="533400" y="370790"/>
            <a:ext cx="8040013" cy="6030010"/>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342900" marR="0" indent="-342900" algn="ctr" defTabSz="914400" rtl="0" eaLnBrk="1" latinLnBrk="0" hangingPunct="1">
              <a:spcBef>
                <a:spcPct val="20000"/>
              </a:spcBef>
              <a:buClr>
                <a:srgbClr val="438086"/>
              </a:buClr>
              <a:buSzPct val="60000"/>
              <a:buFontTx/>
              <a:buNone/>
              <a:defRPr lang="en-US" sz="2400" i="0" kern="1200" dirty="0">
                <a:solidFill>
                  <a:srgbClr val="FC7500"/>
                </a:solidFill>
                <a:latin typeface="+mn-lt"/>
                <a:ea typeface="+mn-ea"/>
                <a:cs typeface="+mn-cs"/>
              </a:defRPr>
            </a:lvl1pPr>
            <a:extLst/>
          </a:lstStyle>
          <a:p>
            <a:pPr marL="0" marR="0" indent="1588" algn="ctr" rtl="0" latinLnBrk="0">
              <a:spcBef>
                <a:spcPct val="20000"/>
              </a:spcBef>
              <a:buFontTx/>
              <a:buNone/>
            </a:pPr>
            <a:r>
              <a:rPr lang="en-US" sz="2400" i="0" smtClean="0">
                <a:solidFill>
                  <a:schemeClr val="tx1"/>
                </a:solidFill>
                <a:latin typeface="+mn-lt"/>
                <a:ea typeface="+mn-ea"/>
                <a:cs typeface="+mn-cs"/>
              </a:rPr>
              <a:t>Click icon to add picture</a:t>
            </a:r>
            <a:endParaRPr lang="en-US" i="0" dirty="0"/>
          </a:p>
        </p:txBody>
      </p:sp>
      <p:sp>
        <p:nvSpPr>
          <p:cNvPr id="7" name="Text Placeholder 10"/>
          <p:cNvSpPr>
            <a:spLocks noGrp="1"/>
          </p:cNvSpPr>
          <p:nvPr>
            <p:ph type="body" sz="quarter" idx="14" hasCustomPrompt="1"/>
          </p:nvPr>
        </p:nvSpPr>
        <p:spPr>
          <a:xfrm>
            <a:off x="5105400" y="5257800"/>
            <a:ext cx="4038600" cy="505047"/>
          </a:xfrm>
          <a:solidFill>
            <a:schemeClr val="tx1">
              <a:alpha val="46000"/>
            </a:schemeClr>
          </a:solidFill>
        </p:spPr>
        <p:txBody>
          <a:bodyPr>
            <a:normAutofit/>
          </a:bodyPr>
          <a:lstStyle>
            <a:lvl1pPr>
              <a:buNone/>
              <a:defRPr sz="2800" baseline="0">
                <a:solidFill>
                  <a:schemeClr val="bg1"/>
                </a:solidFill>
              </a:defRPr>
            </a:lvl1pPr>
          </a:lstStyle>
          <a:p>
            <a:pPr lvl="0"/>
            <a:r>
              <a:rPr lang="en-US" dirty="0" smtClean="0"/>
              <a:t>Click to add Title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Up Portrait with Captions">
    <p:spTree>
      <p:nvGrpSpPr>
        <p:cNvPr id="1" name=""/>
        <p:cNvGrpSpPr/>
        <p:nvPr/>
      </p:nvGrpSpPr>
      <p:grpSpPr>
        <a:xfrm>
          <a:off x="0" y="0"/>
          <a:ext cx="0" cy="0"/>
          <a:chOff x="0" y="0"/>
          <a:chExt cx="0" cy="0"/>
        </a:xfrm>
      </p:grpSpPr>
      <p:sp>
        <p:nvSpPr>
          <p:cNvPr id="6" name="Rectangle 8"/>
          <p:cNvSpPr>
            <a:spLocks noGrp="1" noChangeAspect="1"/>
          </p:cNvSpPr>
          <p:nvPr>
            <p:ph type="pic" sz="quarter" idx="13"/>
          </p:nvPr>
        </p:nvSpPr>
        <p:spPr>
          <a:xfrm>
            <a:off x="4512497" y="381000"/>
            <a:ext cx="3431353" cy="4575141"/>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1588" algn="ctr" defTabSz="914400" rtl="0" eaLnBrk="1" latinLnBrk="0" hangingPunct="1">
              <a:spcBef>
                <a:spcPct val="20000"/>
              </a:spcBef>
              <a:buFontTx/>
              <a:buNone/>
              <a:defRPr lang="en-US" sz="2400" i="0" kern="1200" dirty="0">
                <a:solidFill>
                  <a:schemeClr val="tx1">
                    <a:lumMod val="65000"/>
                    <a:lumOff val="35000"/>
                  </a:schemeClr>
                </a:solidFill>
                <a:latin typeface="+mn-lt"/>
                <a:ea typeface="+mn-ea"/>
                <a:cs typeface="+mn-cs"/>
              </a:defRPr>
            </a:lvl1pPr>
            <a:extLst/>
          </a:lstStyle>
          <a:p>
            <a:pPr marL="0" marR="0" indent="1588" algn="ctr" rtl="0" latinLnBrk="0">
              <a:spcBef>
                <a:spcPct val="20000"/>
              </a:spcBef>
              <a:buFontTx/>
              <a:buNone/>
            </a:pPr>
            <a:r>
              <a:rPr lang="en-US" sz="2400" i="0" smtClean="0"/>
              <a:t>Click icon to add picture</a:t>
            </a:r>
            <a:endParaRPr lang="en-US" sz="2400" i="0" dirty="0"/>
          </a:p>
        </p:txBody>
      </p:sp>
      <p:sp>
        <p:nvSpPr>
          <p:cNvPr id="7" name="Rectangle 8"/>
          <p:cNvSpPr>
            <a:spLocks noGrp="1" noChangeAspect="1"/>
          </p:cNvSpPr>
          <p:nvPr>
            <p:ph type="pic" sz="quarter" idx="14"/>
          </p:nvPr>
        </p:nvSpPr>
        <p:spPr>
          <a:xfrm>
            <a:off x="857250" y="381000"/>
            <a:ext cx="3429000" cy="4572000"/>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400" kern="1200" dirty="0">
                <a:solidFill>
                  <a:schemeClr val="tx1">
                    <a:lumMod val="65000"/>
                    <a:lumOff val="35000"/>
                  </a:schemeClr>
                </a:solidFill>
                <a:latin typeface="+mn-lt"/>
                <a:ea typeface="+mn-ea"/>
                <a:cs typeface="+mn-cs"/>
              </a:defRPr>
            </a:lvl1pPr>
            <a:extLst/>
          </a:lstStyle>
          <a:p>
            <a:pPr marL="0" marR="0" indent="1588" algn="ctr" rtl="0" latinLnBrk="0">
              <a:spcBef>
                <a:spcPct val="20000"/>
              </a:spcBef>
              <a:buFontTx/>
              <a:buNone/>
            </a:pPr>
            <a:r>
              <a:rPr lang="en-US" sz="2400" i="0" smtClean="0"/>
              <a:t>Click icon to add picture</a:t>
            </a:r>
            <a:endParaRPr lang="en-US" sz="2400" i="0" dirty="0"/>
          </a:p>
        </p:txBody>
      </p:sp>
      <p:sp>
        <p:nvSpPr>
          <p:cNvPr id="8" name="Rectangle 7"/>
          <p:cNvSpPr>
            <a:spLocks noGrp="1"/>
          </p:cNvSpPr>
          <p:nvPr>
            <p:ph type="body" sz="quarter" idx="15" hasCustomPrompt="1"/>
          </p:nvPr>
        </p:nvSpPr>
        <p:spPr>
          <a:xfrm>
            <a:off x="838200" y="5181600"/>
            <a:ext cx="3476626" cy="1066800"/>
          </a:xfrm>
        </p:spPr>
        <p:txBody>
          <a:bodyPr lIns="91440" rIns="9144" anchor="t" anchorCtr="0">
            <a:noAutofit/>
          </a:bodyPr>
          <a:lstStyle>
            <a:lvl1pPr marL="0" marR="0" indent="0" algn="ctr" rtl="0" latinLnBrk="0">
              <a:spcBef>
                <a:spcPct val="20000"/>
              </a:spcBef>
              <a:buFontTx/>
              <a:buNone/>
              <a:defRPr sz="1800" baseline="0">
                <a:solidFill>
                  <a:schemeClr val="tx1">
                    <a:lumMod val="75000"/>
                    <a:lumOff val="25000"/>
                  </a:schemeClr>
                </a:solidFill>
                <a:latin typeface="+mn-lt"/>
                <a:ea typeface="+mn-ea"/>
                <a:cs typeface="+mn-cs"/>
              </a:defRPr>
            </a:lvl1pPr>
            <a:extLst/>
          </a:lstStyle>
          <a:p>
            <a:pPr lvl="0"/>
            <a:r>
              <a:rPr lang="en-US" dirty="0" smtClean="0"/>
              <a:t>Click to add caption</a:t>
            </a:r>
            <a:endParaRPr lang="en-US" dirty="0"/>
          </a:p>
        </p:txBody>
      </p:sp>
      <p:sp>
        <p:nvSpPr>
          <p:cNvPr id="9" name="Rectangle 7"/>
          <p:cNvSpPr>
            <a:spLocks noGrp="1"/>
          </p:cNvSpPr>
          <p:nvPr>
            <p:ph type="body" sz="quarter" idx="16" hasCustomPrompt="1"/>
          </p:nvPr>
        </p:nvSpPr>
        <p:spPr>
          <a:xfrm>
            <a:off x="4505324" y="5181600"/>
            <a:ext cx="3476625" cy="1066800"/>
          </a:xfrm>
        </p:spPr>
        <p:txBody>
          <a:bodyPr lIns="91440" rIns="9144" anchor="t" anchorCtr="0">
            <a:noAutofit/>
          </a:bodyPr>
          <a:lstStyle>
            <a:lvl1pPr marL="0" marR="0" indent="0" algn="ctr" rtl="0" latinLnBrk="0">
              <a:spcBef>
                <a:spcPct val="20000"/>
              </a:spcBef>
              <a:buFontTx/>
              <a:buNone/>
              <a:defRPr sz="1800" baseline="0">
                <a:solidFill>
                  <a:schemeClr val="tx1">
                    <a:lumMod val="75000"/>
                    <a:lumOff val="25000"/>
                  </a:schemeClr>
                </a:solidFill>
                <a:latin typeface="+mn-lt"/>
                <a:ea typeface="+mn-ea"/>
                <a:cs typeface="+mn-cs"/>
              </a:defRPr>
            </a:lvl1pPr>
            <a:extLst/>
          </a:lstStyle>
          <a:p>
            <a:pPr lvl="0"/>
            <a:r>
              <a:rPr lang="en-US" dirty="0" smtClean="0"/>
              <a:t>Click to add caption</a:t>
            </a:r>
            <a:endParaRPr lang="en-US" dirty="0"/>
          </a:p>
        </p:txBody>
      </p:sp>
      <p:sp>
        <p:nvSpPr>
          <p:cNvPr id="12" name="Date Placeholder 3"/>
          <p:cNvSpPr>
            <a:spLocks noGrp="1"/>
          </p:cNvSpPr>
          <p:nvPr>
            <p:ph type="dt" sz="half" idx="10"/>
          </p:nvPr>
        </p:nvSpPr>
        <p:spPr>
          <a:xfrm>
            <a:off x="457200" y="6553200"/>
            <a:ext cx="2133600" cy="304800"/>
          </a:xfrm>
        </p:spPr>
        <p:txBody>
          <a:bodyPr/>
          <a:lstStyle/>
          <a:p>
            <a:fld id="{EFEED2B4-868F-4681-9E70-FF7ECCDC67D4}" type="datetimeFigureOut">
              <a:rPr lang="en-US" smtClean="0"/>
              <a:t>11/14/2012</a:t>
            </a:fld>
            <a:endParaRPr lang="en-US"/>
          </a:p>
        </p:txBody>
      </p:sp>
      <p:sp>
        <p:nvSpPr>
          <p:cNvPr id="13" name="Footer Placeholder 4"/>
          <p:cNvSpPr>
            <a:spLocks noGrp="1"/>
          </p:cNvSpPr>
          <p:nvPr>
            <p:ph type="ftr" sz="quarter" idx="11"/>
          </p:nvPr>
        </p:nvSpPr>
        <p:spPr>
          <a:xfrm>
            <a:off x="2971800" y="6553200"/>
            <a:ext cx="2895600" cy="304800"/>
          </a:xfrm>
        </p:spPr>
        <p:txBody>
          <a:bodyPr/>
          <a:lstStyle/>
          <a:p>
            <a:endParaRPr lang="en-US"/>
          </a:p>
        </p:txBody>
      </p:sp>
      <p:sp>
        <p:nvSpPr>
          <p:cNvPr id="14" name="Slide Number Placeholder 5"/>
          <p:cNvSpPr>
            <a:spLocks noGrp="1"/>
          </p:cNvSpPr>
          <p:nvPr>
            <p:ph type="sldNum" sz="quarter" idx="12"/>
          </p:nvPr>
        </p:nvSpPr>
        <p:spPr>
          <a:xfrm>
            <a:off x="6248400" y="6553200"/>
            <a:ext cx="2057400" cy="304800"/>
          </a:xfrm>
        </p:spPr>
        <p:txBody>
          <a:bodyPr/>
          <a:lstStyle/>
          <a:p>
            <a:fld id="{80F88FF4-1BD9-4AA8-B980-C7776087ABAF}"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Up Landscape with Captions">
    <p:spTree>
      <p:nvGrpSpPr>
        <p:cNvPr id="1" name=""/>
        <p:cNvGrpSpPr/>
        <p:nvPr/>
      </p:nvGrpSpPr>
      <p:grpSpPr>
        <a:xfrm>
          <a:off x="0" y="0"/>
          <a:ext cx="0" cy="0"/>
          <a:chOff x="0" y="0"/>
          <a:chExt cx="0" cy="0"/>
        </a:xfrm>
      </p:grpSpPr>
      <p:sp>
        <p:nvSpPr>
          <p:cNvPr id="6" name="Rectangle 7"/>
          <p:cNvSpPr>
            <a:spLocks noGrp="1" noChangeAspect="1"/>
          </p:cNvSpPr>
          <p:nvPr>
            <p:ph type="pic" sz="quarter" idx="13"/>
          </p:nvPr>
        </p:nvSpPr>
        <p:spPr>
          <a:xfrm>
            <a:off x="4800600" y="914400"/>
            <a:ext cx="3962400" cy="2971800"/>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400" i="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7" name="Rectangle 7"/>
          <p:cNvSpPr>
            <a:spLocks noGrp="1" noChangeAspect="1"/>
          </p:cNvSpPr>
          <p:nvPr>
            <p:ph type="pic" sz="quarter" idx="14"/>
          </p:nvPr>
        </p:nvSpPr>
        <p:spPr>
          <a:xfrm>
            <a:off x="457200" y="914400"/>
            <a:ext cx="3962400" cy="2971800"/>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1588" algn="ctr" defTabSz="914400" rtl="0" eaLnBrk="1" latinLnBrk="0" hangingPunct="1">
              <a:spcBef>
                <a:spcPct val="20000"/>
              </a:spcBef>
              <a:buFontTx/>
              <a:buNone/>
              <a:defRPr lang="en-US" sz="2400" i="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8" name="Rectangle 7"/>
          <p:cNvSpPr>
            <a:spLocks noGrp="1"/>
          </p:cNvSpPr>
          <p:nvPr>
            <p:ph type="body" sz="quarter" idx="16" hasCustomPrompt="1"/>
          </p:nvPr>
        </p:nvSpPr>
        <p:spPr>
          <a:xfrm>
            <a:off x="457200" y="4114800"/>
            <a:ext cx="3962400" cy="1214887"/>
          </a:xfrm>
        </p:spPr>
        <p:txBody>
          <a:bodyPr vert="horz" lIns="91440" tIns="45720" rIns="9144" bIns="45720" rtlCol="0" anchor="t" anchorCtr="0">
            <a:noAutofit/>
          </a:bodyPr>
          <a:lstStyle>
            <a:lvl1pPr marL="0" marR="0" indent="0" algn="ctr" rtl="0" latinLnBrk="0">
              <a:spcBef>
                <a:spcPct val="20000"/>
              </a:spcBef>
              <a:buFontTx/>
              <a:buNone/>
              <a:defRPr lang="en-US" sz="1800" kern="1200" baseline="0" dirty="0">
                <a:solidFill>
                  <a:schemeClr val="tx1">
                    <a:lumMod val="75000"/>
                    <a:lumOff val="25000"/>
                  </a:schemeClr>
                </a:solidFill>
                <a:latin typeface="+mn-lt"/>
                <a:ea typeface="+mn-ea"/>
                <a:cs typeface="+mn-cs"/>
              </a:defRPr>
            </a:lvl1pPr>
            <a:extLst/>
          </a:lstStyle>
          <a:p>
            <a:pPr marL="0" marR="0" lvl="0" indent="0" algn="l" defTabSz="914400" rtl="0" eaLnBrk="1" latinLnBrk="0" hangingPunct="1">
              <a:spcBef>
                <a:spcPct val="20000"/>
              </a:spcBef>
              <a:buFontTx/>
              <a:buNone/>
            </a:pPr>
            <a:r>
              <a:rPr lang="en-US" dirty="0" smtClean="0"/>
              <a:t>Click to add caption</a:t>
            </a:r>
            <a:endParaRPr lang="en-US" dirty="0"/>
          </a:p>
        </p:txBody>
      </p:sp>
      <p:sp>
        <p:nvSpPr>
          <p:cNvPr id="9" name="Rectangle 7"/>
          <p:cNvSpPr>
            <a:spLocks noGrp="1"/>
          </p:cNvSpPr>
          <p:nvPr>
            <p:ph type="body" sz="quarter" idx="17" hasCustomPrompt="1"/>
          </p:nvPr>
        </p:nvSpPr>
        <p:spPr>
          <a:xfrm>
            <a:off x="4800599" y="4114800"/>
            <a:ext cx="3990975" cy="1214887"/>
          </a:xfrm>
        </p:spPr>
        <p:txBody>
          <a:bodyPr vert="horz" lIns="91440" tIns="45720" rIns="9144" bIns="45720" rtlCol="0" anchor="t" anchorCtr="0">
            <a:noAutofit/>
          </a:bodyPr>
          <a:lstStyle>
            <a:lvl1pPr marL="0" marR="0" indent="0" algn="ctr" rtl="0" latinLnBrk="0">
              <a:spcBef>
                <a:spcPct val="20000"/>
              </a:spcBef>
              <a:buFontTx/>
              <a:buNone/>
              <a:defRPr lang="en-US" sz="1800" kern="1200" baseline="0" dirty="0">
                <a:solidFill>
                  <a:schemeClr val="tx1">
                    <a:lumMod val="75000"/>
                    <a:lumOff val="25000"/>
                  </a:schemeClr>
                </a:solidFill>
                <a:latin typeface="+mn-lt"/>
                <a:ea typeface="+mn-ea"/>
                <a:cs typeface="+mn-cs"/>
              </a:defRPr>
            </a:lvl1pPr>
            <a:extLst/>
          </a:lstStyle>
          <a:p>
            <a:pPr marL="0" marR="0" lvl="0" indent="0" algn="l" defTabSz="914400" rtl="0" eaLnBrk="1" latinLnBrk="0" hangingPunct="1">
              <a:spcBef>
                <a:spcPct val="20000"/>
              </a:spcBef>
              <a:buFontTx/>
              <a:buNone/>
            </a:pPr>
            <a:r>
              <a:rPr lang="en-US" dirty="0" smtClean="0"/>
              <a:t>Click to add caption</a:t>
            </a:r>
            <a:endParaRPr lang="en-US" dirty="0"/>
          </a:p>
        </p:txBody>
      </p:sp>
      <p:grpSp>
        <p:nvGrpSpPr>
          <p:cNvPr id="10" name="Group 9"/>
          <p:cNvGrpSpPr/>
          <p:nvPr userDrawn="1"/>
        </p:nvGrpSpPr>
        <p:grpSpPr>
          <a:xfrm rot="5400000">
            <a:off x="4277032" y="1991032"/>
            <a:ext cx="589936" cy="9144000"/>
            <a:chOff x="8524568" y="0"/>
            <a:chExt cx="589936" cy="6858000"/>
          </a:xfrm>
        </p:grpSpPr>
        <p:sp>
          <p:nvSpPr>
            <p:cNvPr id="11" name="Rectangle 10"/>
            <p:cNvSpPr/>
            <p:nvPr userDrawn="1"/>
          </p:nvSpPr>
          <p:spPr>
            <a:xfrm>
              <a:off x="8524568" y="0"/>
              <a:ext cx="540774" cy="6858000"/>
            </a:xfrm>
            <a:prstGeom prst="rect">
              <a:avLst/>
            </a:prstGeom>
            <a:solidFill>
              <a:srgbClr val="FC7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7500"/>
                </a:solidFill>
              </a:endParaRPr>
            </a:p>
          </p:txBody>
        </p:sp>
        <p:cxnSp>
          <p:nvCxnSpPr>
            <p:cNvPr id="12" name="Straight Connector 11"/>
            <p:cNvCxnSpPr/>
            <p:nvPr userDrawn="1"/>
          </p:nvCxnSpPr>
          <p:spPr>
            <a:xfrm rot="5400000">
              <a:off x="5685504" y="3429000"/>
              <a:ext cx="6858000" cy="0"/>
            </a:xfrm>
            <a:prstGeom prst="line">
              <a:avLst/>
            </a:prstGeom>
            <a:ln w="50800">
              <a:solidFill>
                <a:srgbClr val="FC7500"/>
              </a:solidFill>
            </a:ln>
          </p:spPr>
          <p:style>
            <a:lnRef idx="1">
              <a:schemeClr val="accent1"/>
            </a:lnRef>
            <a:fillRef idx="0">
              <a:schemeClr val="accent1"/>
            </a:fillRef>
            <a:effectRef idx="0">
              <a:schemeClr val="accent1"/>
            </a:effectRef>
            <a:fontRef idx="minor">
              <a:schemeClr val="tx1"/>
            </a:fontRef>
          </p:style>
        </p:cxnSp>
      </p:grpSp>
      <p:sp>
        <p:nvSpPr>
          <p:cNvPr id="13" name="Date Placeholder 2"/>
          <p:cNvSpPr>
            <a:spLocks noGrp="1"/>
          </p:cNvSpPr>
          <p:nvPr>
            <p:ph type="dt" sz="half" idx="10"/>
          </p:nvPr>
        </p:nvSpPr>
        <p:spPr>
          <a:xfrm>
            <a:off x="457200" y="6553200"/>
            <a:ext cx="2133600" cy="304800"/>
          </a:xfrm>
        </p:spPr>
        <p:txBody>
          <a:bodyPr/>
          <a:lstStyle>
            <a:lvl1pPr>
              <a:defRPr>
                <a:solidFill>
                  <a:schemeClr val="bg1"/>
                </a:solidFill>
              </a:defRPr>
            </a:lvl1pPr>
          </a:lstStyle>
          <a:p>
            <a:fld id="{EFEED2B4-868F-4681-9E70-FF7ECCDC67D4}" type="datetimeFigureOut">
              <a:rPr lang="en-US" smtClean="0"/>
              <a:pPr/>
              <a:t>11/14/2012</a:t>
            </a:fld>
            <a:endParaRPr lang="en-US" dirty="0"/>
          </a:p>
        </p:txBody>
      </p:sp>
      <p:sp>
        <p:nvSpPr>
          <p:cNvPr id="14" name="Footer Placeholder 3"/>
          <p:cNvSpPr>
            <a:spLocks noGrp="1"/>
          </p:cNvSpPr>
          <p:nvPr>
            <p:ph type="ftr" sz="quarter" idx="11"/>
          </p:nvPr>
        </p:nvSpPr>
        <p:spPr>
          <a:xfrm>
            <a:off x="3124200" y="6553200"/>
            <a:ext cx="2895600" cy="304800"/>
          </a:xfrm>
        </p:spPr>
        <p:txBody>
          <a:bodyPr/>
          <a:lstStyle>
            <a:lvl1pPr>
              <a:defRPr>
                <a:solidFill>
                  <a:schemeClr val="bg1"/>
                </a:solidFill>
              </a:defRPr>
            </a:lvl1pPr>
          </a:lstStyle>
          <a:p>
            <a:endParaRPr lang="en-US" dirty="0"/>
          </a:p>
        </p:txBody>
      </p:sp>
      <p:sp>
        <p:nvSpPr>
          <p:cNvPr id="15" name="Slide Number Placeholder 4"/>
          <p:cNvSpPr>
            <a:spLocks noGrp="1"/>
          </p:cNvSpPr>
          <p:nvPr>
            <p:ph type="sldNum" sz="quarter" idx="12"/>
          </p:nvPr>
        </p:nvSpPr>
        <p:spPr>
          <a:xfrm>
            <a:off x="6553200" y="6553200"/>
            <a:ext cx="2133600" cy="304800"/>
          </a:xfrm>
        </p:spPr>
        <p:txBody>
          <a:bodyPr/>
          <a:lstStyle>
            <a:lvl1pPr>
              <a:defRPr>
                <a:solidFill>
                  <a:schemeClr val="bg1"/>
                </a:solidFill>
              </a:defRPr>
            </a:lvl1pPr>
          </a:lstStyle>
          <a:p>
            <a:fld id="{80F88FF4-1BD9-4AA8-B980-C7776087ABAF}"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Up Snapshot">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3804047" cy="6858000"/>
          </a:xfrm>
          <a:prstGeom prst="rect">
            <a:avLst/>
          </a:prstGeom>
        </p:spPr>
      </p:pic>
      <p:sp>
        <p:nvSpPr>
          <p:cNvPr id="11" name="Rectangle 10"/>
          <p:cNvSpPr/>
          <p:nvPr userDrawn="1"/>
        </p:nvSpPr>
        <p:spPr>
          <a:xfrm rot="1223811">
            <a:off x="4598124" y="530555"/>
            <a:ext cx="2282441" cy="2467504"/>
          </a:xfrm>
          <a:prstGeom prst="rect">
            <a:avLst/>
          </a:prstGeom>
          <a:gradFill>
            <a:gsLst>
              <a:gs pos="0">
                <a:schemeClr val="bg1">
                  <a:lumMod val="95000"/>
                </a:schemeClr>
              </a:gs>
              <a:gs pos="36000">
                <a:schemeClr val="bg1"/>
              </a:gs>
            </a:gsLst>
            <a:lin ang="14400000" scaled="0"/>
          </a:gradFill>
          <a:ln w="9525">
            <a:solidFill>
              <a:schemeClr val="bg1">
                <a:lumMod val="85000"/>
              </a:schemeClr>
            </a:solidFill>
          </a:ln>
          <a:effectLst>
            <a:outerShdw blurRad="25400" dist="127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7"/>
          <p:cNvSpPr>
            <a:spLocks noGrp="1"/>
          </p:cNvSpPr>
          <p:nvPr>
            <p:ph type="pic" sz="quarter" idx="15"/>
          </p:nvPr>
        </p:nvSpPr>
        <p:spPr>
          <a:xfrm rot="1223811">
            <a:off x="4794084" y="657037"/>
            <a:ext cx="2035690" cy="1912315"/>
          </a:xfrm>
          <a:solidFill>
            <a:schemeClr val="tx1">
              <a:lumMod val="85000"/>
              <a:lumOff val="15000"/>
            </a:schemeClr>
          </a:solidFill>
        </p:spPr>
        <p:txBody>
          <a:bodyPr>
            <a:normAutofit/>
          </a:bodyPr>
          <a:lstStyle>
            <a:lvl1pPr algn="ctr">
              <a:buNone/>
              <a:defRPr sz="1600">
                <a:solidFill>
                  <a:schemeClr val="bg1"/>
                </a:solidFill>
              </a:defRPr>
            </a:lvl1pPr>
          </a:lstStyle>
          <a:p>
            <a:r>
              <a:rPr lang="en-US" smtClean="0"/>
              <a:t>Click icon to add picture</a:t>
            </a:r>
            <a:endParaRPr lang="en-US" dirty="0"/>
          </a:p>
        </p:txBody>
      </p:sp>
      <p:sp>
        <p:nvSpPr>
          <p:cNvPr id="3" name="Date Placeholder 2"/>
          <p:cNvSpPr>
            <a:spLocks noGrp="1"/>
          </p:cNvSpPr>
          <p:nvPr>
            <p:ph type="dt" sz="half" idx="10"/>
          </p:nvPr>
        </p:nvSpPr>
        <p:spPr/>
        <p:txBody>
          <a:bodyPr/>
          <a:lstStyle/>
          <a:p>
            <a:fld id="{EFEED2B4-868F-4681-9E70-FF7ECCDC67D4}" type="datetimeFigureOut">
              <a:rPr lang="en-US" smtClean="0"/>
              <a:t>11/14/2012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F88FF4-1BD9-4AA8-B980-C7776087ABAF}" type="slidenum">
              <a:rPr lang="en-US" smtClean="0"/>
              <a:t>‹#›</a:t>
            </a:fld>
            <a:endParaRPr lang="en-US"/>
          </a:p>
        </p:txBody>
      </p:sp>
      <p:sp>
        <p:nvSpPr>
          <p:cNvPr id="20" name="Text Placeholder 13"/>
          <p:cNvSpPr>
            <a:spLocks noGrp="1"/>
          </p:cNvSpPr>
          <p:nvPr>
            <p:ph type="body" sz="quarter" idx="18" hasCustomPrompt="1"/>
          </p:nvPr>
        </p:nvSpPr>
        <p:spPr>
          <a:xfrm>
            <a:off x="457200" y="5943600"/>
            <a:ext cx="8204200" cy="457200"/>
          </a:xfrm>
        </p:spPr>
        <p:txBody>
          <a:bodyPr>
            <a:normAutofit/>
          </a:bodyPr>
          <a:lstStyle>
            <a:lvl1pPr>
              <a:buNone/>
              <a:defRPr sz="2400" b="1" baseline="0">
                <a:solidFill>
                  <a:schemeClr val="tx1">
                    <a:lumMod val="75000"/>
                    <a:lumOff val="25000"/>
                  </a:schemeClr>
                </a:solidFill>
              </a:defRPr>
            </a:lvl1pPr>
          </a:lstStyle>
          <a:p>
            <a:pPr lvl="0"/>
            <a:r>
              <a:rPr lang="en-US" dirty="0" smtClean="0"/>
              <a:t>Click to add title</a:t>
            </a:r>
            <a:endParaRPr lang="en-US" dirty="0"/>
          </a:p>
        </p:txBody>
      </p:sp>
      <p:sp>
        <p:nvSpPr>
          <p:cNvPr id="6" name="Rectangle 5"/>
          <p:cNvSpPr/>
          <p:nvPr userDrawn="1"/>
        </p:nvSpPr>
        <p:spPr>
          <a:xfrm>
            <a:off x="533400" y="1172146"/>
            <a:ext cx="3810000" cy="4148667"/>
          </a:xfrm>
          <a:prstGeom prst="rect">
            <a:avLst/>
          </a:prstGeom>
          <a:gradFill>
            <a:gsLst>
              <a:gs pos="0">
                <a:schemeClr val="bg1">
                  <a:lumMod val="95000"/>
                </a:schemeClr>
              </a:gs>
              <a:gs pos="36000">
                <a:schemeClr val="bg1"/>
              </a:gs>
            </a:gsLst>
            <a:lin ang="14400000" scaled="0"/>
          </a:gradFill>
          <a:ln w="9525">
            <a:solidFill>
              <a:schemeClr val="bg1">
                <a:lumMod val="85000"/>
              </a:schemeClr>
            </a:solidFill>
          </a:ln>
          <a:effectLst>
            <a:outerShdw blurRad="25400" dist="127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p:cNvSpPr>
            <a:spLocks noGrp="1"/>
          </p:cNvSpPr>
          <p:nvPr>
            <p:ph type="pic" sz="quarter" idx="13"/>
          </p:nvPr>
        </p:nvSpPr>
        <p:spPr>
          <a:xfrm>
            <a:off x="780535" y="1439693"/>
            <a:ext cx="3346622" cy="3175000"/>
          </a:xfrm>
          <a:solidFill>
            <a:schemeClr val="tx1">
              <a:lumMod val="85000"/>
              <a:lumOff val="15000"/>
            </a:schemeClr>
          </a:solidFill>
        </p:spPr>
        <p:txBody>
          <a:bodyPr>
            <a:normAutofit/>
          </a:bodyPr>
          <a:lstStyle>
            <a:lvl1pPr algn="ctr">
              <a:buNone/>
              <a:defRPr sz="2200">
                <a:solidFill>
                  <a:schemeClr val="bg1"/>
                </a:solidFill>
              </a:defRPr>
            </a:lvl1pPr>
          </a:lstStyle>
          <a:p>
            <a:r>
              <a:rPr lang="en-US" smtClean="0"/>
              <a:t>Click icon to add picture</a:t>
            </a:r>
            <a:endParaRPr lang="en-US" dirty="0"/>
          </a:p>
        </p:txBody>
      </p:sp>
      <p:sp>
        <p:nvSpPr>
          <p:cNvPr id="10" name="Text Placeholder 9"/>
          <p:cNvSpPr>
            <a:spLocks noGrp="1"/>
          </p:cNvSpPr>
          <p:nvPr>
            <p:ph type="body" sz="quarter" idx="14" hasCustomPrompt="1"/>
          </p:nvPr>
        </p:nvSpPr>
        <p:spPr>
          <a:xfrm>
            <a:off x="781050" y="4754393"/>
            <a:ext cx="3333750" cy="317500"/>
          </a:xfrm>
        </p:spPr>
        <p:txBody>
          <a:bodyPr>
            <a:noAutofit/>
          </a:bodyPr>
          <a:lstStyle>
            <a:lvl1pPr algn="ctr">
              <a:buNone/>
              <a:defRPr sz="1600" baseline="0">
                <a:solidFill>
                  <a:schemeClr val="tx1">
                    <a:lumMod val="65000"/>
                    <a:lumOff val="35000"/>
                  </a:schemeClr>
                </a:solidFill>
              </a:defRPr>
            </a:lvl1pPr>
          </a:lstStyle>
          <a:p>
            <a:pPr lvl="0"/>
            <a:r>
              <a:rPr lang="en-US" dirty="0" smtClean="0"/>
              <a:t>Click to add short caption</a:t>
            </a:r>
            <a:endParaRPr lang="en-US" dirty="0"/>
          </a:p>
        </p:txBody>
      </p:sp>
      <p:sp>
        <p:nvSpPr>
          <p:cNvPr id="17" name="Rectangle 16"/>
          <p:cNvSpPr/>
          <p:nvPr userDrawn="1"/>
        </p:nvSpPr>
        <p:spPr>
          <a:xfrm>
            <a:off x="5985608" y="2877171"/>
            <a:ext cx="2624992" cy="2837829"/>
          </a:xfrm>
          <a:prstGeom prst="rect">
            <a:avLst/>
          </a:prstGeom>
          <a:gradFill>
            <a:gsLst>
              <a:gs pos="0">
                <a:schemeClr val="bg1">
                  <a:lumMod val="95000"/>
                </a:schemeClr>
              </a:gs>
              <a:gs pos="36000">
                <a:schemeClr val="bg1"/>
              </a:gs>
            </a:gsLst>
            <a:lin ang="14400000" scaled="0"/>
          </a:gradFill>
          <a:ln w="9525">
            <a:solidFill>
              <a:schemeClr val="bg1">
                <a:lumMod val="85000"/>
              </a:schemeClr>
            </a:solidFill>
          </a:ln>
          <a:effectLst>
            <a:outerShdw blurRad="25400" dist="127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icture Placeholder 7"/>
          <p:cNvSpPr>
            <a:spLocks noGrp="1"/>
          </p:cNvSpPr>
          <p:nvPr>
            <p:ph type="pic" sz="quarter" idx="17"/>
          </p:nvPr>
        </p:nvSpPr>
        <p:spPr>
          <a:xfrm>
            <a:off x="6137438" y="3013976"/>
            <a:ext cx="2341209" cy="2199318"/>
          </a:xfrm>
          <a:solidFill>
            <a:schemeClr val="tx1">
              <a:lumMod val="85000"/>
              <a:lumOff val="15000"/>
            </a:schemeClr>
          </a:solidFill>
        </p:spPr>
        <p:txBody>
          <a:bodyPr>
            <a:normAutofit/>
          </a:bodyPr>
          <a:lstStyle>
            <a:lvl1pPr algn="ctr">
              <a:buNone/>
              <a:defRPr sz="1600">
                <a:solidFill>
                  <a:schemeClr val="bg1"/>
                </a:solidFill>
              </a:defRPr>
            </a:lvl1pPr>
          </a:lstStyle>
          <a:p>
            <a:r>
              <a:rPr lang="en-US" smtClean="0"/>
              <a:t>Click icon to add picture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Up Slide Film">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990599" y="1371600"/>
            <a:ext cx="4026757" cy="4038600"/>
          </a:xfrm>
          <a:prstGeom prst="rect">
            <a:avLst/>
          </a:prstGeom>
        </p:spPr>
      </p:pic>
      <p:sp>
        <p:nvSpPr>
          <p:cNvPr id="13" name="Picture Placeholder 12"/>
          <p:cNvSpPr>
            <a:spLocks noGrp="1"/>
          </p:cNvSpPr>
          <p:nvPr>
            <p:ph type="pic" sz="quarter" idx="13"/>
          </p:nvPr>
        </p:nvSpPr>
        <p:spPr>
          <a:xfrm>
            <a:off x="1592249" y="2370152"/>
            <a:ext cx="2804822" cy="1788380"/>
          </a:xfrm>
          <a:solidFill>
            <a:schemeClr val="tx1">
              <a:lumMod val="85000"/>
              <a:lumOff val="15000"/>
            </a:schemeClr>
          </a:solidFill>
        </p:spPr>
        <p:txBody>
          <a:bodyPr>
            <a:normAutofit/>
          </a:bodyPr>
          <a:lstStyle>
            <a:lvl1pPr algn="ctr">
              <a:buNone/>
              <a:defRPr sz="1400" baseline="0">
                <a:solidFill>
                  <a:schemeClr val="bg1"/>
                </a:solidFill>
              </a:defRPr>
            </a:lvl1pPr>
          </a:lstStyle>
          <a:p>
            <a:r>
              <a:rPr lang="en-US" smtClean="0"/>
              <a:t>Click icon to add picture</a:t>
            </a:r>
            <a:endParaRPr lang="en-US"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65176" y="685801"/>
            <a:ext cx="2507224" cy="2514599"/>
          </a:xfrm>
          <a:prstGeom prst="rect">
            <a:avLst/>
          </a:prstGeom>
        </p:spPr>
      </p:pic>
      <p:sp>
        <p:nvSpPr>
          <p:cNvPr id="15" name="Picture Placeholder 12"/>
          <p:cNvSpPr>
            <a:spLocks noGrp="1"/>
          </p:cNvSpPr>
          <p:nvPr>
            <p:ph type="pic" sz="quarter" idx="14"/>
          </p:nvPr>
        </p:nvSpPr>
        <p:spPr>
          <a:xfrm>
            <a:off x="5706474" y="1371600"/>
            <a:ext cx="1600200" cy="1002547"/>
          </a:xfrm>
          <a:solidFill>
            <a:schemeClr val="tx1">
              <a:lumMod val="85000"/>
              <a:lumOff val="15000"/>
            </a:schemeClr>
          </a:solidFill>
        </p:spPr>
        <p:txBody>
          <a:bodyPr>
            <a:normAutofit/>
          </a:bodyPr>
          <a:lstStyle>
            <a:lvl1pPr algn="ctr">
              <a:buNone/>
              <a:defRPr sz="1100" baseline="0">
                <a:solidFill>
                  <a:schemeClr val="bg1"/>
                </a:solidFill>
              </a:defRPr>
            </a:lvl1pPr>
          </a:lstStyle>
          <a:p>
            <a:r>
              <a:rPr lang="en-US" smtClean="0"/>
              <a:t>Click icon to add picture</a:t>
            </a:r>
            <a:endParaRPr lang="en-US" dirty="0"/>
          </a:p>
        </p:txBody>
      </p:sp>
      <p:pic>
        <p:nvPicPr>
          <p:cNvPr id="16" name="Picture 1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65176" y="3429001"/>
            <a:ext cx="2507224" cy="2514599"/>
          </a:xfrm>
          <a:prstGeom prst="rect">
            <a:avLst/>
          </a:prstGeom>
        </p:spPr>
      </p:pic>
      <p:sp>
        <p:nvSpPr>
          <p:cNvPr id="17" name="Picture Placeholder 12"/>
          <p:cNvSpPr>
            <a:spLocks noGrp="1"/>
          </p:cNvSpPr>
          <p:nvPr>
            <p:ph type="pic" sz="quarter" idx="15"/>
          </p:nvPr>
        </p:nvSpPr>
        <p:spPr>
          <a:xfrm>
            <a:off x="5706474" y="4114800"/>
            <a:ext cx="1600200" cy="1002547"/>
          </a:xfrm>
          <a:solidFill>
            <a:schemeClr val="tx1">
              <a:lumMod val="85000"/>
              <a:lumOff val="15000"/>
            </a:schemeClr>
          </a:solidFill>
        </p:spPr>
        <p:txBody>
          <a:bodyPr>
            <a:normAutofit/>
          </a:bodyPr>
          <a:lstStyle>
            <a:lvl1pPr algn="ctr">
              <a:buNone/>
              <a:defRPr sz="1100" baseline="0">
                <a:solidFill>
                  <a:schemeClr val="bg1"/>
                </a:solidFill>
              </a:defRPr>
            </a:lvl1pPr>
          </a:lstStyle>
          <a:p>
            <a:r>
              <a:rPr lang="en-US" smtClean="0"/>
              <a:t>Click icon to add picture</a:t>
            </a:r>
            <a:endParaRPr lang="en-US" dirty="0"/>
          </a:p>
        </p:txBody>
      </p:sp>
      <p:sp>
        <p:nvSpPr>
          <p:cNvPr id="23" name="Date Placeholder 3"/>
          <p:cNvSpPr>
            <a:spLocks noGrp="1"/>
          </p:cNvSpPr>
          <p:nvPr>
            <p:ph type="dt" sz="half" idx="10"/>
          </p:nvPr>
        </p:nvSpPr>
        <p:spPr>
          <a:xfrm>
            <a:off x="457200" y="6553200"/>
            <a:ext cx="2133600" cy="304800"/>
          </a:xfrm>
        </p:spPr>
        <p:txBody>
          <a:bodyPr/>
          <a:lstStyle/>
          <a:p>
            <a:fld id="{EFEED2B4-868F-4681-9E70-FF7ECCDC67D4}" type="datetimeFigureOut">
              <a:rPr lang="en-US" smtClean="0"/>
              <a:t>11/14/2012</a:t>
            </a:fld>
            <a:endParaRPr lang="en-US"/>
          </a:p>
        </p:txBody>
      </p:sp>
      <p:sp>
        <p:nvSpPr>
          <p:cNvPr id="24" name="Footer Placeholder 4"/>
          <p:cNvSpPr>
            <a:spLocks noGrp="1"/>
          </p:cNvSpPr>
          <p:nvPr>
            <p:ph type="ftr" sz="quarter" idx="11"/>
          </p:nvPr>
        </p:nvSpPr>
        <p:spPr>
          <a:xfrm>
            <a:off x="2971800" y="6553200"/>
            <a:ext cx="2895600" cy="304800"/>
          </a:xfrm>
        </p:spPr>
        <p:txBody>
          <a:bodyPr/>
          <a:lstStyle/>
          <a:p>
            <a:endParaRPr lang="en-US"/>
          </a:p>
        </p:txBody>
      </p:sp>
      <p:sp>
        <p:nvSpPr>
          <p:cNvPr id="25" name="Slide Number Placeholder 5"/>
          <p:cNvSpPr>
            <a:spLocks noGrp="1"/>
          </p:cNvSpPr>
          <p:nvPr>
            <p:ph type="sldNum" sz="quarter" idx="12"/>
          </p:nvPr>
        </p:nvSpPr>
        <p:spPr>
          <a:xfrm>
            <a:off x="6248400" y="6553200"/>
            <a:ext cx="2057400" cy="304800"/>
          </a:xfrm>
        </p:spPr>
        <p:txBody>
          <a:bodyPr/>
          <a:lstStyle/>
          <a:p>
            <a:fld id="{80F88FF4-1BD9-4AA8-B980-C7776087ABAF}"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Up Portrait with Captions">
    <p:spTree>
      <p:nvGrpSpPr>
        <p:cNvPr id="1" name=""/>
        <p:cNvGrpSpPr/>
        <p:nvPr/>
      </p:nvGrpSpPr>
      <p:grpSpPr>
        <a:xfrm>
          <a:off x="0" y="0"/>
          <a:ext cx="0" cy="0"/>
          <a:chOff x="0" y="0"/>
          <a:chExt cx="0" cy="0"/>
        </a:xfrm>
      </p:grpSpPr>
      <p:sp>
        <p:nvSpPr>
          <p:cNvPr id="6" name="Rectangle 8"/>
          <p:cNvSpPr>
            <a:spLocks noGrp="1" noChangeAspect="1"/>
          </p:cNvSpPr>
          <p:nvPr>
            <p:ph type="pic" sz="quarter" idx="13"/>
          </p:nvPr>
        </p:nvSpPr>
        <p:spPr>
          <a:xfrm>
            <a:off x="228600" y="533400"/>
            <a:ext cx="2743200" cy="3657600"/>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1588" algn="ctr" defTabSz="914400" rtl="0" eaLnBrk="1" latinLnBrk="0" hangingPunct="1">
              <a:spcBef>
                <a:spcPct val="20000"/>
              </a:spcBef>
              <a:buFontTx/>
              <a:buNone/>
              <a:defRPr lang="en-US" sz="2400" i="0" kern="1200" dirty="0">
                <a:solidFill>
                  <a:schemeClr val="tx1">
                    <a:lumMod val="65000"/>
                    <a:lumOff val="35000"/>
                  </a:schemeClr>
                </a:solidFill>
                <a:latin typeface="+mn-lt"/>
                <a:ea typeface="+mn-ea"/>
                <a:cs typeface="+mn-cs"/>
              </a:defRPr>
            </a:lvl1pPr>
            <a:extLst/>
          </a:lstStyle>
          <a:p>
            <a:pPr marL="342900" indent="-342900" algn="ctr" rtl="0" latinLnBrk="0">
              <a:spcBef>
                <a:spcPct val="20000"/>
              </a:spcBef>
              <a:buClr>
                <a:srgbClr val="438086"/>
              </a:buClr>
              <a:buSzPct val="60000"/>
              <a:buFontTx/>
              <a:buNone/>
            </a:pPr>
            <a:r>
              <a:rPr lang="en-US" smtClean="0"/>
              <a:t>Click icon to add picture</a:t>
            </a:r>
            <a:endParaRPr lang="en-US" dirty="0"/>
          </a:p>
        </p:txBody>
      </p:sp>
      <p:sp>
        <p:nvSpPr>
          <p:cNvPr id="7" name="Rectangle 8"/>
          <p:cNvSpPr>
            <a:spLocks noGrp="1" noChangeAspect="1"/>
          </p:cNvSpPr>
          <p:nvPr>
            <p:ph type="pic" sz="quarter" idx="14"/>
          </p:nvPr>
        </p:nvSpPr>
        <p:spPr>
          <a:xfrm>
            <a:off x="3200400" y="533400"/>
            <a:ext cx="2743200" cy="3657600"/>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342900" marR="0" indent="-342900" algn="ctr" defTabSz="914400" rtl="0" eaLnBrk="1" latinLnBrk="0" hangingPunct="1">
              <a:spcBef>
                <a:spcPct val="20000"/>
              </a:spcBef>
              <a:buClr>
                <a:srgbClr val="438086"/>
              </a:buClr>
              <a:buSzPct val="60000"/>
              <a:buFontTx/>
              <a:buNone/>
              <a:defRPr lang="en-US" sz="2400" i="0" kern="1200" dirty="0">
                <a:solidFill>
                  <a:schemeClr val="tx1">
                    <a:lumMod val="65000"/>
                    <a:lumOff val="35000"/>
                  </a:schemeClr>
                </a:solidFill>
                <a:latin typeface="+mn-lt"/>
                <a:ea typeface="+mn-ea"/>
                <a:cs typeface="+mn-cs"/>
              </a:defRPr>
            </a:lvl1pPr>
            <a:extLst/>
          </a:lstStyle>
          <a:p>
            <a:pPr marL="342900" indent="-342900" algn="ctr" rtl="0" latinLnBrk="0">
              <a:spcBef>
                <a:spcPct val="20000"/>
              </a:spcBef>
              <a:buClr>
                <a:srgbClr val="438086"/>
              </a:buClr>
              <a:buSzPct val="60000"/>
              <a:buFontTx/>
              <a:buNone/>
            </a:pPr>
            <a:r>
              <a:rPr lang="en-US" smtClean="0"/>
              <a:t>Click icon to add picture</a:t>
            </a:r>
            <a:endParaRPr lang="en-US" dirty="0"/>
          </a:p>
        </p:txBody>
      </p:sp>
      <p:sp>
        <p:nvSpPr>
          <p:cNvPr id="8" name="Rectangle 8"/>
          <p:cNvSpPr>
            <a:spLocks noGrp="1" noChangeAspect="1"/>
          </p:cNvSpPr>
          <p:nvPr>
            <p:ph type="pic" sz="quarter" idx="15"/>
          </p:nvPr>
        </p:nvSpPr>
        <p:spPr>
          <a:xfrm>
            <a:off x="6172200" y="533400"/>
            <a:ext cx="2743200" cy="3657600"/>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342900" marR="0" indent="-342900" algn="ctr" defTabSz="914400" rtl="0" eaLnBrk="1" latinLnBrk="0" hangingPunct="1">
              <a:spcBef>
                <a:spcPct val="20000"/>
              </a:spcBef>
              <a:buClr>
                <a:srgbClr val="438086"/>
              </a:buClr>
              <a:buSzPct val="60000"/>
              <a:buFontTx/>
              <a:buNone/>
              <a:defRPr lang="en-US" sz="2400" i="0" kern="1200" dirty="0">
                <a:solidFill>
                  <a:schemeClr val="tx1">
                    <a:lumMod val="65000"/>
                    <a:lumOff val="35000"/>
                  </a:schemeClr>
                </a:solidFill>
                <a:latin typeface="+mn-lt"/>
                <a:ea typeface="+mn-ea"/>
                <a:cs typeface="+mn-cs"/>
              </a:defRPr>
            </a:lvl1pPr>
            <a:extLst/>
          </a:lstStyle>
          <a:p>
            <a:pPr marL="342900" indent="-342900" algn="ctr" rtl="0" latinLnBrk="0">
              <a:spcBef>
                <a:spcPct val="20000"/>
              </a:spcBef>
              <a:buClr>
                <a:srgbClr val="438086"/>
              </a:buClr>
              <a:buSzPct val="60000"/>
              <a:buFontTx/>
              <a:buNone/>
            </a:pPr>
            <a:r>
              <a:rPr lang="en-US" smtClean="0"/>
              <a:t>Click icon to add picture</a:t>
            </a:r>
            <a:endParaRPr lang="en-US" dirty="0"/>
          </a:p>
        </p:txBody>
      </p:sp>
      <p:sp>
        <p:nvSpPr>
          <p:cNvPr id="9" name="Rectangle 6"/>
          <p:cNvSpPr>
            <a:spLocks noGrp="1"/>
          </p:cNvSpPr>
          <p:nvPr>
            <p:ph type="body" sz="quarter" idx="16" hasCustomPrompt="1"/>
          </p:nvPr>
        </p:nvSpPr>
        <p:spPr>
          <a:xfrm>
            <a:off x="228600" y="4419600"/>
            <a:ext cx="2743200" cy="1447800"/>
          </a:xfrm>
        </p:spPr>
        <p:txBody>
          <a:bodyPr anchor="t" anchorCtr="0">
            <a:noAutofit/>
          </a:bodyPr>
          <a:lstStyle>
            <a:lvl1pPr marL="0" marR="0" indent="0" algn="l" rtl="0" latinLnBrk="0">
              <a:spcBef>
                <a:spcPct val="20000"/>
              </a:spcBef>
              <a:buFontTx/>
              <a:buNone/>
              <a:defRPr sz="1800" baseline="0">
                <a:solidFill>
                  <a:schemeClr val="tx1">
                    <a:lumMod val="75000"/>
                    <a:lumOff val="25000"/>
                  </a:schemeClr>
                </a:solidFill>
                <a:latin typeface="+mn-lt"/>
                <a:ea typeface="+mn-ea"/>
                <a:cs typeface="+mn-cs"/>
              </a:defRPr>
            </a:lvl1pPr>
            <a:extLst/>
          </a:lstStyle>
          <a:p>
            <a:pPr lvl="0"/>
            <a:r>
              <a:rPr lang="en-US" dirty="0" smtClean="0"/>
              <a:t>Click to add caption</a:t>
            </a:r>
            <a:endParaRPr lang="en-US" dirty="0"/>
          </a:p>
        </p:txBody>
      </p:sp>
      <p:sp>
        <p:nvSpPr>
          <p:cNvPr id="10" name="Rectangle 6"/>
          <p:cNvSpPr>
            <a:spLocks noGrp="1"/>
          </p:cNvSpPr>
          <p:nvPr>
            <p:ph type="body" sz="quarter" idx="17" hasCustomPrompt="1"/>
          </p:nvPr>
        </p:nvSpPr>
        <p:spPr>
          <a:xfrm>
            <a:off x="3200400" y="4419600"/>
            <a:ext cx="2743200" cy="1447800"/>
          </a:xfrm>
        </p:spPr>
        <p:txBody>
          <a:bodyPr anchor="t" anchorCtr="0">
            <a:noAutofit/>
          </a:bodyPr>
          <a:lstStyle>
            <a:lvl1pPr marL="0" marR="0" indent="0" algn="l" rtl="0" latinLnBrk="0">
              <a:spcBef>
                <a:spcPct val="20000"/>
              </a:spcBef>
              <a:buFontTx/>
              <a:buNone/>
              <a:defRPr sz="1800" baseline="0">
                <a:solidFill>
                  <a:schemeClr val="tx1">
                    <a:lumMod val="75000"/>
                    <a:lumOff val="25000"/>
                  </a:schemeClr>
                </a:solidFill>
                <a:latin typeface="+mn-lt"/>
                <a:ea typeface="+mn-ea"/>
                <a:cs typeface="+mn-cs"/>
              </a:defRPr>
            </a:lvl1pPr>
            <a:extLst/>
          </a:lstStyle>
          <a:p>
            <a:pPr lvl="0"/>
            <a:r>
              <a:rPr lang="en-US" dirty="0" smtClean="0"/>
              <a:t>Click to add caption</a:t>
            </a:r>
            <a:endParaRPr lang="en-US" dirty="0"/>
          </a:p>
        </p:txBody>
      </p:sp>
      <p:sp>
        <p:nvSpPr>
          <p:cNvPr id="11" name="Rectangle 6"/>
          <p:cNvSpPr>
            <a:spLocks noGrp="1"/>
          </p:cNvSpPr>
          <p:nvPr>
            <p:ph type="body" sz="quarter" idx="18" hasCustomPrompt="1"/>
          </p:nvPr>
        </p:nvSpPr>
        <p:spPr>
          <a:xfrm>
            <a:off x="6172200" y="4419600"/>
            <a:ext cx="2743200" cy="1447800"/>
          </a:xfrm>
        </p:spPr>
        <p:txBody>
          <a:bodyPr anchor="t" anchorCtr="0">
            <a:noAutofit/>
          </a:bodyPr>
          <a:lstStyle>
            <a:lvl1pPr marL="0" marR="0" indent="0" algn="l" rtl="0" latinLnBrk="0">
              <a:spcBef>
                <a:spcPct val="20000"/>
              </a:spcBef>
              <a:buFontTx/>
              <a:buNone/>
              <a:defRPr sz="1800" baseline="0">
                <a:solidFill>
                  <a:schemeClr val="tx1">
                    <a:lumMod val="75000"/>
                    <a:lumOff val="25000"/>
                  </a:schemeClr>
                </a:solidFill>
                <a:latin typeface="+mn-lt"/>
                <a:ea typeface="+mn-ea"/>
                <a:cs typeface="+mn-cs"/>
              </a:defRPr>
            </a:lvl1pPr>
            <a:extLst/>
          </a:lstStyle>
          <a:p>
            <a:pPr lvl="0"/>
            <a:r>
              <a:rPr lang="en-US" dirty="0" smtClean="0"/>
              <a:t>Click to add caption</a:t>
            </a:r>
            <a:endParaRPr lang="en-US" dirty="0"/>
          </a:p>
        </p:txBody>
      </p:sp>
      <p:grpSp>
        <p:nvGrpSpPr>
          <p:cNvPr id="12" name="Group 11"/>
          <p:cNvGrpSpPr/>
          <p:nvPr userDrawn="1"/>
        </p:nvGrpSpPr>
        <p:grpSpPr>
          <a:xfrm rot="5400000">
            <a:off x="4277032" y="1991032"/>
            <a:ext cx="589936" cy="9144000"/>
            <a:chOff x="8524568" y="0"/>
            <a:chExt cx="589936" cy="6858000"/>
          </a:xfrm>
        </p:grpSpPr>
        <p:sp>
          <p:nvSpPr>
            <p:cNvPr id="13" name="Rectangle 12"/>
            <p:cNvSpPr/>
            <p:nvPr userDrawn="1"/>
          </p:nvSpPr>
          <p:spPr>
            <a:xfrm>
              <a:off x="8524568" y="0"/>
              <a:ext cx="540774" cy="6858000"/>
            </a:xfrm>
            <a:prstGeom prst="rect">
              <a:avLst/>
            </a:prstGeom>
            <a:solidFill>
              <a:srgbClr val="FC7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7500"/>
                </a:solidFill>
              </a:endParaRPr>
            </a:p>
          </p:txBody>
        </p:sp>
        <p:cxnSp>
          <p:nvCxnSpPr>
            <p:cNvPr id="14" name="Straight Connector 13"/>
            <p:cNvCxnSpPr/>
            <p:nvPr userDrawn="1"/>
          </p:nvCxnSpPr>
          <p:spPr>
            <a:xfrm rot="5400000">
              <a:off x="5685504" y="3429000"/>
              <a:ext cx="6858000" cy="0"/>
            </a:xfrm>
            <a:prstGeom prst="line">
              <a:avLst/>
            </a:prstGeom>
            <a:ln w="50800">
              <a:solidFill>
                <a:srgbClr val="FC7500"/>
              </a:solidFill>
            </a:ln>
          </p:spPr>
          <p:style>
            <a:lnRef idx="1">
              <a:schemeClr val="accent1"/>
            </a:lnRef>
            <a:fillRef idx="0">
              <a:schemeClr val="accent1"/>
            </a:fillRef>
            <a:effectRef idx="0">
              <a:schemeClr val="accent1"/>
            </a:effectRef>
            <a:fontRef idx="minor">
              <a:schemeClr val="tx1"/>
            </a:fontRef>
          </p:style>
        </p:cxnSp>
      </p:grpSp>
      <p:sp>
        <p:nvSpPr>
          <p:cNvPr id="15" name="Date Placeholder 2"/>
          <p:cNvSpPr>
            <a:spLocks noGrp="1"/>
          </p:cNvSpPr>
          <p:nvPr>
            <p:ph type="dt" sz="half" idx="10"/>
          </p:nvPr>
        </p:nvSpPr>
        <p:spPr>
          <a:xfrm>
            <a:off x="457200" y="6553200"/>
            <a:ext cx="2133600" cy="304800"/>
          </a:xfrm>
        </p:spPr>
        <p:txBody>
          <a:bodyPr/>
          <a:lstStyle>
            <a:lvl1pPr>
              <a:defRPr>
                <a:solidFill>
                  <a:schemeClr val="bg1"/>
                </a:solidFill>
              </a:defRPr>
            </a:lvl1pPr>
          </a:lstStyle>
          <a:p>
            <a:fld id="{EFEED2B4-868F-4681-9E70-FF7ECCDC67D4}" type="datetimeFigureOut">
              <a:rPr lang="en-US" smtClean="0"/>
              <a:pPr/>
              <a:t>11/14/2012</a:t>
            </a:fld>
            <a:endParaRPr lang="en-US" dirty="0"/>
          </a:p>
        </p:txBody>
      </p:sp>
      <p:sp>
        <p:nvSpPr>
          <p:cNvPr id="16" name="Footer Placeholder 3"/>
          <p:cNvSpPr>
            <a:spLocks noGrp="1"/>
          </p:cNvSpPr>
          <p:nvPr>
            <p:ph type="ftr" sz="quarter" idx="11"/>
          </p:nvPr>
        </p:nvSpPr>
        <p:spPr>
          <a:xfrm>
            <a:off x="3124200" y="6553200"/>
            <a:ext cx="2895600" cy="304800"/>
          </a:xfrm>
        </p:spPr>
        <p:txBody>
          <a:bodyPr/>
          <a:lstStyle>
            <a:lvl1pPr>
              <a:defRPr>
                <a:solidFill>
                  <a:schemeClr val="bg1"/>
                </a:solidFill>
              </a:defRPr>
            </a:lvl1pPr>
          </a:lstStyle>
          <a:p>
            <a:endParaRPr lang="en-US" dirty="0"/>
          </a:p>
        </p:txBody>
      </p:sp>
      <p:sp>
        <p:nvSpPr>
          <p:cNvPr id="17" name="Slide Number Placeholder 4"/>
          <p:cNvSpPr>
            <a:spLocks noGrp="1"/>
          </p:cNvSpPr>
          <p:nvPr>
            <p:ph type="sldNum" sz="quarter" idx="12"/>
          </p:nvPr>
        </p:nvSpPr>
        <p:spPr>
          <a:xfrm>
            <a:off x="6553200" y="6553200"/>
            <a:ext cx="2133600" cy="304800"/>
          </a:xfrm>
        </p:spPr>
        <p:txBody>
          <a:bodyPr/>
          <a:lstStyle>
            <a:lvl1pPr>
              <a:defRPr>
                <a:solidFill>
                  <a:schemeClr val="bg1"/>
                </a:solidFill>
              </a:defRPr>
            </a:lvl1pPr>
          </a:lstStyle>
          <a:p>
            <a:fld id="{80F88FF4-1BD9-4AA8-B980-C7776087ABAF}"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Up Landscape with Capti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3804047" cy="6858000"/>
          </a:xfrm>
          <a:prstGeom prst="rect">
            <a:avLst/>
          </a:prstGeom>
        </p:spPr>
      </p:pic>
      <p:sp>
        <p:nvSpPr>
          <p:cNvPr id="3" name="Date Placeholder 2"/>
          <p:cNvSpPr>
            <a:spLocks noGrp="1"/>
          </p:cNvSpPr>
          <p:nvPr>
            <p:ph type="dt" sz="half" idx="10"/>
          </p:nvPr>
        </p:nvSpPr>
        <p:spPr/>
        <p:txBody>
          <a:bodyPr/>
          <a:lstStyle/>
          <a:p>
            <a:fld id="{EFEED2B4-868F-4681-9E70-FF7ECCDC67D4}" type="datetimeFigureOut">
              <a:rPr lang="en-US" smtClean="0"/>
              <a:t>11/14/2012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F88FF4-1BD9-4AA8-B980-C7776087ABAF}" type="slidenum">
              <a:rPr lang="en-US" smtClean="0"/>
              <a:t>‹#›</a:t>
            </a:fld>
            <a:endParaRPr lang="en-US"/>
          </a:p>
        </p:txBody>
      </p:sp>
      <p:sp>
        <p:nvSpPr>
          <p:cNvPr id="6" name="Rectangle 7"/>
          <p:cNvSpPr>
            <a:spLocks noGrp="1" noChangeAspect="1"/>
          </p:cNvSpPr>
          <p:nvPr>
            <p:ph type="pic" sz="quarter" idx="13"/>
          </p:nvPr>
        </p:nvSpPr>
        <p:spPr>
          <a:xfrm>
            <a:off x="4741631" y="3480023"/>
            <a:ext cx="3792769" cy="2844577"/>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342900" marR="0" indent="-342900" algn="ctr" defTabSz="914400" rtl="0" eaLnBrk="1" latinLnBrk="0" hangingPunct="1">
              <a:spcBef>
                <a:spcPct val="20000"/>
              </a:spcBef>
              <a:buClr>
                <a:srgbClr val="438086"/>
              </a:buClr>
              <a:buSzPct val="60000"/>
              <a:buFontTx/>
              <a:buNone/>
              <a:defRPr lang="en-US" sz="2400" i="0" kern="1200" dirty="0">
                <a:solidFill>
                  <a:schemeClr val="tx1">
                    <a:lumMod val="65000"/>
                    <a:lumOff val="35000"/>
                  </a:schemeClr>
                </a:solidFill>
                <a:latin typeface="+mn-lt"/>
                <a:ea typeface="+mn-ea"/>
                <a:cs typeface="+mn-cs"/>
              </a:defRPr>
            </a:lvl1pPr>
            <a:extLst/>
          </a:lstStyle>
          <a:p>
            <a:pPr marL="342900" indent="-342900" algn="ctr" rtl="0" latinLnBrk="0">
              <a:spcBef>
                <a:spcPct val="20000"/>
              </a:spcBef>
              <a:buClr>
                <a:srgbClr val="438086"/>
              </a:buClr>
              <a:buSzPct val="60000"/>
              <a:buFontTx/>
              <a:buNone/>
            </a:pPr>
            <a:r>
              <a:rPr lang="en-US" smtClean="0"/>
              <a:t>Click icon to add picture</a:t>
            </a:r>
            <a:endParaRPr lang="en-US" dirty="0"/>
          </a:p>
        </p:txBody>
      </p:sp>
      <p:sp>
        <p:nvSpPr>
          <p:cNvPr id="7" name="Rectangle 7"/>
          <p:cNvSpPr>
            <a:spLocks noGrp="1" noChangeAspect="1"/>
          </p:cNvSpPr>
          <p:nvPr>
            <p:ph type="pic" sz="quarter" idx="14"/>
          </p:nvPr>
        </p:nvSpPr>
        <p:spPr>
          <a:xfrm>
            <a:off x="558800" y="3480023"/>
            <a:ext cx="3792769" cy="2844577"/>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342900" marR="0" indent="-342900" algn="ctr" defTabSz="914400" rtl="0" eaLnBrk="1" latinLnBrk="0" hangingPunct="1">
              <a:spcBef>
                <a:spcPct val="20000"/>
              </a:spcBef>
              <a:buClr>
                <a:srgbClr val="438086"/>
              </a:buClr>
              <a:buSzPct val="60000"/>
              <a:buFontTx/>
              <a:buNone/>
              <a:defRPr lang="en-US" sz="2400" i="0" kern="1200" dirty="0">
                <a:solidFill>
                  <a:schemeClr val="tx1">
                    <a:lumMod val="65000"/>
                    <a:lumOff val="35000"/>
                  </a:schemeClr>
                </a:solidFill>
                <a:latin typeface="+mn-lt"/>
                <a:ea typeface="+mn-ea"/>
                <a:cs typeface="+mn-cs"/>
              </a:defRPr>
            </a:lvl1pPr>
            <a:extLst/>
          </a:lstStyle>
          <a:p>
            <a:pPr marL="342900" indent="-342900" algn="ctr" rtl="0" latinLnBrk="0">
              <a:spcBef>
                <a:spcPct val="20000"/>
              </a:spcBef>
              <a:buClr>
                <a:srgbClr val="438086"/>
              </a:buClr>
              <a:buSzPct val="60000"/>
              <a:buFontTx/>
              <a:buNone/>
            </a:pPr>
            <a:r>
              <a:rPr lang="en-US" smtClean="0"/>
              <a:t>Click icon to add picture</a:t>
            </a:r>
            <a:endParaRPr lang="en-US" dirty="0"/>
          </a:p>
        </p:txBody>
      </p:sp>
      <p:sp>
        <p:nvSpPr>
          <p:cNvPr id="8" name="Picture Placeholder 7"/>
          <p:cNvSpPr>
            <a:spLocks noGrp="1" noChangeAspect="1"/>
          </p:cNvSpPr>
          <p:nvPr>
            <p:ph type="pic" sz="quarter" idx="15"/>
          </p:nvPr>
        </p:nvSpPr>
        <p:spPr>
          <a:xfrm>
            <a:off x="4741631" y="355823"/>
            <a:ext cx="3792769" cy="2844577"/>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342900" marR="0" indent="-342900" algn="ctr" defTabSz="914400" rtl="0" eaLnBrk="1" latinLnBrk="0" hangingPunct="1">
              <a:spcBef>
                <a:spcPct val="20000"/>
              </a:spcBef>
              <a:buClr>
                <a:srgbClr val="438086"/>
              </a:buClr>
              <a:buSzPct val="60000"/>
              <a:buFontTx/>
              <a:buNone/>
              <a:defRPr lang="en-US" sz="2400" i="0" kern="1200" dirty="0">
                <a:solidFill>
                  <a:schemeClr val="tx1">
                    <a:lumMod val="65000"/>
                    <a:lumOff val="35000"/>
                  </a:schemeClr>
                </a:solidFill>
                <a:latin typeface="+mn-lt"/>
                <a:ea typeface="+mn-ea"/>
                <a:cs typeface="+mn-cs"/>
              </a:defRPr>
            </a:lvl1pPr>
            <a:extLst/>
          </a:lstStyle>
          <a:p>
            <a:pPr marL="342900" indent="-342900" algn="ctr" rtl="0" latinLnBrk="0">
              <a:spcBef>
                <a:spcPct val="20000"/>
              </a:spcBef>
              <a:buClr>
                <a:srgbClr val="438086"/>
              </a:buClr>
              <a:buSzPct val="60000"/>
              <a:buFontTx/>
              <a:buNone/>
            </a:pPr>
            <a:r>
              <a:rPr lang="en-US" smtClean="0"/>
              <a:t>Click icon to add picture</a:t>
            </a:r>
            <a:endParaRPr lang="en-US" dirty="0"/>
          </a:p>
        </p:txBody>
      </p:sp>
      <p:sp>
        <p:nvSpPr>
          <p:cNvPr id="9" name="Rectangle 11"/>
          <p:cNvSpPr>
            <a:spLocks noGrp="1"/>
          </p:cNvSpPr>
          <p:nvPr>
            <p:ph type="body" sz="quarter" idx="16" hasCustomPrompt="1"/>
          </p:nvPr>
        </p:nvSpPr>
        <p:spPr>
          <a:xfrm>
            <a:off x="558800" y="355823"/>
            <a:ext cx="3792769" cy="2844577"/>
          </a:xfrm>
        </p:spPr>
        <p:txBody>
          <a:bodyPr anchor="b" anchorCtr="0">
            <a:noAutofit/>
          </a:bodyPr>
          <a:lstStyle>
            <a:lvl1pPr marL="0" marR="0" indent="0" algn="ctr" rtl="0" latinLnBrk="0">
              <a:spcBef>
                <a:spcPct val="20000"/>
              </a:spcBef>
              <a:buFontTx/>
              <a:buNone/>
              <a:defRPr sz="1800" b="1" i="0" baseline="0">
                <a:solidFill>
                  <a:schemeClr val="tx1">
                    <a:lumMod val="75000"/>
                    <a:lumOff val="25000"/>
                  </a:schemeClr>
                </a:solidFill>
                <a:latin typeface="+mn-lt"/>
                <a:ea typeface="+mn-ea"/>
                <a:cs typeface="+mn-cs"/>
              </a:defRPr>
            </a:lvl1pPr>
            <a:extLst/>
          </a:lstStyle>
          <a:p>
            <a:pPr lvl="0"/>
            <a:r>
              <a:rPr lang="en-US" dirty="0" smtClean="0"/>
              <a:t>Click to add caption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norama Mixed">
    <p:spTree>
      <p:nvGrpSpPr>
        <p:cNvPr id="1" name=""/>
        <p:cNvGrpSpPr/>
        <p:nvPr/>
      </p:nvGrpSpPr>
      <p:grpSpPr>
        <a:xfrm>
          <a:off x="0" y="0"/>
          <a:ext cx="0" cy="0"/>
          <a:chOff x="0" y="0"/>
          <a:chExt cx="0" cy="0"/>
        </a:xfrm>
      </p:grpSpPr>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3804047" cy="6858000"/>
          </a:xfrm>
          <a:prstGeom prst="rect">
            <a:avLst/>
          </a:prstGeom>
        </p:spPr>
      </p:pic>
      <p:sp>
        <p:nvSpPr>
          <p:cNvPr id="4" name="Date Placeholder 3"/>
          <p:cNvSpPr>
            <a:spLocks noGrp="1"/>
          </p:cNvSpPr>
          <p:nvPr>
            <p:ph type="dt" sz="half" idx="10"/>
          </p:nvPr>
        </p:nvSpPr>
        <p:spPr>
          <a:xfrm>
            <a:off x="609600" y="6553200"/>
            <a:ext cx="2133600" cy="304800"/>
          </a:xfrm>
        </p:spPr>
        <p:txBody>
          <a:bodyPr/>
          <a:lstStyle/>
          <a:p>
            <a:fld id="{EFEED2B4-868F-4681-9E70-FF7ECCDC67D4}" type="datetimeFigureOut">
              <a:rPr lang="en-US" smtClean="0"/>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00800" y="6553200"/>
            <a:ext cx="2057400" cy="304800"/>
          </a:xfrm>
        </p:spPr>
        <p:txBody>
          <a:bodyPr/>
          <a:lstStyle/>
          <a:p>
            <a:fld id="{80F88FF4-1BD9-4AA8-B980-C7776087ABAF}" type="slidenum">
              <a:rPr lang="en-US" smtClean="0"/>
              <a:t>‹#›</a:t>
            </a:fld>
            <a:endParaRPr lang="en-US"/>
          </a:p>
        </p:txBody>
      </p:sp>
      <p:sp>
        <p:nvSpPr>
          <p:cNvPr id="11" name="Picture Placeholder 10"/>
          <p:cNvSpPr>
            <a:spLocks noGrp="1"/>
          </p:cNvSpPr>
          <p:nvPr>
            <p:ph type="pic" sz="quarter" idx="13"/>
          </p:nvPr>
        </p:nvSpPr>
        <p:spPr>
          <a:xfrm>
            <a:off x="592392" y="592392"/>
            <a:ext cx="7391400" cy="2286000"/>
          </a:xfrm>
          <a:solidFill>
            <a:srgbClr val="F0F0F0"/>
          </a:solidFill>
          <a:ln w="57150">
            <a:solidFill>
              <a:schemeClr val="bg1"/>
            </a:solidFill>
          </a:ln>
          <a:effectLst>
            <a:outerShdw dist="38100" dir="2700000" algn="tl" rotWithShape="0">
              <a:prstClr val="black">
                <a:alpha val="17000"/>
              </a:prstClr>
            </a:outerShdw>
          </a:effectLst>
        </p:spPr>
        <p:txBody>
          <a:bodyPr>
            <a:normAutofit/>
          </a:bodyPr>
          <a:lstStyle>
            <a:lvl1pPr algn="ctr">
              <a:buNone/>
              <a:defRPr sz="2400">
                <a:solidFill>
                  <a:schemeClr val="tx1">
                    <a:lumMod val="65000"/>
                    <a:lumOff val="35000"/>
                  </a:schemeClr>
                </a:solidFill>
              </a:defRPr>
            </a:lvl1pPr>
          </a:lstStyle>
          <a:p>
            <a:r>
              <a:rPr lang="en-US" smtClean="0"/>
              <a:t>Click icon to add picture</a:t>
            </a:r>
            <a:endParaRPr lang="en-US" dirty="0"/>
          </a:p>
        </p:txBody>
      </p:sp>
      <p:sp>
        <p:nvSpPr>
          <p:cNvPr id="13" name="Picture Placeholder 12"/>
          <p:cNvSpPr>
            <a:spLocks noGrp="1"/>
          </p:cNvSpPr>
          <p:nvPr>
            <p:ph type="pic" sz="quarter" idx="14"/>
          </p:nvPr>
        </p:nvSpPr>
        <p:spPr>
          <a:xfrm>
            <a:off x="609600" y="3352800"/>
            <a:ext cx="2286000" cy="2286000"/>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342900" indent="-342900" algn="ctr" defTabSz="914400" rtl="0" eaLnBrk="1" latinLnBrk="0" hangingPunct="1">
              <a:spcBef>
                <a:spcPct val="20000"/>
              </a:spcBef>
              <a:buFont typeface="Arial" pitchFamily="34" charset="0"/>
              <a:buNone/>
              <a:defRPr lang="en-US" sz="1600" b="0" kern="1200" dirty="0" smtClean="0">
                <a:solidFill>
                  <a:schemeClr val="tx1">
                    <a:lumMod val="65000"/>
                    <a:lumOff val="35000"/>
                  </a:schemeClr>
                </a:solidFill>
                <a:latin typeface="+mn-lt"/>
                <a:ea typeface="+mn-ea"/>
                <a:cs typeface="+mn-cs"/>
              </a:defRPr>
            </a:lvl1pPr>
          </a:lstStyle>
          <a:p>
            <a:r>
              <a:rPr lang="en-US" smtClean="0"/>
              <a:t>Click icon to add picture</a:t>
            </a:r>
            <a:endParaRPr lang="en-US" dirty="0"/>
          </a:p>
        </p:txBody>
      </p:sp>
      <p:sp>
        <p:nvSpPr>
          <p:cNvPr id="14" name="Picture Placeholder 12"/>
          <p:cNvSpPr>
            <a:spLocks noGrp="1"/>
          </p:cNvSpPr>
          <p:nvPr>
            <p:ph type="pic" sz="quarter" idx="15"/>
          </p:nvPr>
        </p:nvSpPr>
        <p:spPr>
          <a:xfrm>
            <a:off x="3276600" y="3352800"/>
            <a:ext cx="2286000" cy="2286000"/>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342900" indent="-342900" algn="ctr" defTabSz="914400" rtl="0" eaLnBrk="1" latinLnBrk="0" hangingPunct="1">
              <a:spcBef>
                <a:spcPct val="20000"/>
              </a:spcBef>
              <a:buFont typeface="Arial" pitchFamily="34" charset="0"/>
              <a:buNone/>
              <a:defRPr lang="en-US" sz="1600" b="0" kern="1200" dirty="0" smtClean="0">
                <a:solidFill>
                  <a:schemeClr val="tx1">
                    <a:lumMod val="65000"/>
                    <a:lumOff val="35000"/>
                  </a:schemeClr>
                </a:solidFill>
                <a:latin typeface="+mn-lt"/>
                <a:ea typeface="+mn-ea"/>
                <a:cs typeface="+mn-cs"/>
              </a:defRPr>
            </a:lvl1pPr>
          </a:lstStyle>
          <a:p>
            <a:r>
              <a:rPr lang="en-US" smtClean="0"/>
              <a:t>Click icon to add picture</a:t>
            </a:r>
            <a:endParaRPr lang="en-US" dirty="0"/>
          </a:p>
        </p:txBody>
      </p:sp>
      <p:sp>
        <p:nvSpPr>
          <p:cNvPr id="16" name="Text Placeholder 15"/>
          <p:cNvSpPr>
            <a:spLocks noGrp="1"/>
          </p:cNvSpPr>
          <p:nvPr>
            <p:ph type="body" sz="quarter" idx="16" hasCustomPrompt="1"/>
          </p:nvPr>
        </p:nvSpPr>
        <p:spPr>
          <a:xfrm>
            <a:off x="5791200" y="3352800"/>
            <a:ext cx="2286000" cy="381000"/>
          </a:xfrm>
        </p:spPr>
        <p:txBody>
          <a:bodyPr>
            <a:normAutofit/>
          </a:bodyPr>
          <a:lstStyle>
            <a:lvl1pPr>
              <a:buNone/>
              <a:defRPr sz="1800" b="1" baseline="0">
                <a:solidFill>
                  <a:srgbClr val="FC7500"/>
                </a:solidFill>
              </a:defRPr>
            </a:lvl1pPr>
          </a:lstStyle>
          <a:p>
            <a:pPr lvl="0"/>
            <a:r>
              <a:rPr lang="en-US" dirty="0" smtClean="0"/>
              <a:t>CLICK TO ADD TITLE</a:t>
            </a:r>
            <a:endParaRPr lang="en-US" dirty="0"/>
          </a:p>
        </p:txBody>
      </p:sp>
      <p:sp>
        <p:nvSpPr>
          <p:cNvPr id="18" name="Text Placeholder 17"/>
          <p:cNvSpPr>
            <a:spLocks noGrp="1"/>
          </p:cNvSpPr>
          <p:nvPr>
            <p:ph type="body" sz="quarter" idx="17" hasCustomPrompt="1"/>
          </p:nvPr>
        </p:nvSpPr>
        <p:spPr>
          <a:xfrm>
            <a:off x="5791200" y="3886200"/>
            <a:ext cx="2286000" cy="1752600"/>
          </a:xfrm>
        </p:spPr>
        <p:txBody>
          <a:bodyPr>
            <a:normAutofit/>
          </a:bodyPr>
          <a:lstStyle>
            <a:lvl1pPr>
              <a:buNone/>
              <a:defRPr sz="1800">
                <a:solidFill>
                  <a:schemeClr val="tx1">
                    <a:lumMod val="75000"/>
                    <a:lumOff val="25000"/>
                  </a:schemeClr>
                </a:solidFill>
              </a:defRPr>
            </a:lvl1pPr>
          </a:lstStyle>
          <a:p>
            <a:pPr lvl="0"/>
            <a:r>
              <a:rPr lang="en-US" dirty="0" smtClean="0"/>
              <a:t>Click to add subtext</a:t>
            </a:r>
            <a:endParaRPr lang="en-US" dirty="0"/>
          </a:p>
        </p:txBody>
      </p:sp>
      <p:sp>
        <p:nvSpPr>
          <p:cNvPr id="12" name="Rectangle 11"/>
          <p:cNvSpPr/>
          <p:nvPr userDrawn="1"/>
        </p:nvSpPr>
        <p:spPr>
          <a:xfrm>
            <a:off x="8524568" y="0"/>
            <a:ext cx="540774" cy="6858000"/>
          </a:xfrm>
          <a:prstGeom prst="rect">
            <a:avLst/>
          </a:prstGeom>
          <a:solidFill>
            <a:srgbClr val="91BE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7500"/>
              </a:solidFill>
            </a:endParaRPr>
          </a:p>
        </p:txBody>
      </p:sp>
      <p:cxnSp>
        <p:nvCxnSpPr>
          <p:cNvPr id="15" name="Straight Connector 14"/>
          <p:cNvCxnSpPr/>
          <p:nvPr userDrawn="1"/>
        </p:nvCxnSpPr>
        <p:spPr>
          <a:xfrm rot="5400000">
            <a:off x="5693734" y="3429000"/>
            <a:ext cx="6858000" cy="0"/>
          </a:xfrm>
          <a:prstGeom prst="line">
            <a:avLst/>
          </a:prstGeom>
          <a:ln w="50800">
            <a:solidFill>
              <a:srgbClr val="91BED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Up Portrait with Colored Captions">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FEED2B4-868F-4681-9E70-FF7ECCDC67D4}" type="datetimeFigureOut">
              <a:rPr lang="en-US" smtClean="0"/>
              <a:t>11/14/2012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F88FF4-1BD9-4AA8-B980-C7776087ABAF}" type="slidenum">
              <a:rPr lang="en-US" smtClean="0"/>
              <a:t>‹#›</a:t>
            </a:fld>
            <a:endParaRPr lang="en-US"/>
          </a:p>
        </p:txBody>
      </p:sp>
      <p:sp>
        <p:nvSpPr>
          <p:cNvPr id="6" name="Rectangle 7"/>
          <p:cNvSpPr>
            <a:spLocks noGrp="1"/>
          </p:cNvSpPr>
          <p:nvPr>
            <p:ph type="pic" sz="quarter" idx="14"/>
          </p:nvPr>
        </p:nvSpPr>
        <p:spPr>
          <a:xfrm>
            <a:off x="2209800" y="241192"/>
            <a:ext cx="2216936" cy="2883008"/>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i="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7" name="Rectangle 7"/>
          <p:cNvSpPr>
            <a:spLocks noGrp="1"/>
          </p:cNvSpPr>
          <p:nvPr>
            <p:ph type="pic" sz="quarter" idx="26"/>
          </p:nvPr>
        </p:nvSpPr>
        <p:spPr>
          <a:xfrm>
            <a:off x="2209800" y="3365392"/>
            <a:ext cx="2216936" cy="2883008"/>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i="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8" name="Picture Placeholder 7"/>
          <p:cNvSpPr>
            <a:spLocks noGrp="1" noChangeAspect="1"/>
          </p:cNvSpPr>
          <p:nvPr>
            <p:ph type="pic" sz="quarter" idx="25"/>
          </p:nvPr>
        </p:nvSpPr>
        <p:spPr>
          <a:xfrm>
            <a:off x="4652720" y="241192"/>
            <a:ext cx="2217698" cy="2883008"/>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i="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9" name="Rectangle 7"/>
          <p:cNvSpPr>
            <a:spLocks noGrp="1"/>
          </p:cNvSpPr>
          <p:nvPr>
            <p:ph type="pic" sz="quarter" idx="27"/>
          </p:nvPr>
        </p:nvSpPr>
        <p:spPr>
          <a:xfrm>
            <a:off x="4648200" y="3365392"/>
            <a:ext cx="2216936" cy="2883008"/>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i="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10" name="Rectangle 7"/>
          <p:cNvSpPr>
            <a:spLocks noGrp="1"/>
          </p:cNvSpPr>
          <p:nvPr>
            <p:ph type="body" sz="quarter" idx="16" hasCustomPrompt="1"/>
          </p:nvPr>
        </p:nvSpPr>
        <p:spPr>
          <a:xfrm>
            <a:off x="400497" y="1295400"/>
            <a:ext cx="1676400" cy="1905000"/>
          </a:xfrm>
          <a:solidFill>
            <a:srgbClr val="91BED4"/>
          </a:solidFill>
        </p:spPr>
        <p:txBody>
          <a:bodyPr anchor="b" anchorCtr="0">
            <a:noAutofit/>
          </a:bodyPr>
          <a:lstStyle>
            <a:lvl1pPr marL="0" marR="0" indent="0" algn="r" rtl="0" latinLnBrk="0">
              <a:spcBef>
                <a:spcPct val="20000"/>
              </a:spcBef>
              <a:buFontTx/>
              <a:buNone/>
              <a:defRPr sz="1600" baseline="0">
                <a:solidFill>
                  <a:schemeClr val="bg1"/>
                </a:solidFill>
                <a:latin typeface="+mn-lt"/>
                <a:ea typeface="+mn-ea"/>
                <a:cs typeface="+mn-cs"/>
              </a:defRPr>
            </a:lvl1pPr>
            <a:extLst/>
          </a:lstStyle>
          <a:p>
            <a:pPr lvl="0"/>
            <a:r>
              <a:rPr lang="en-US" dirty="0" smtClean="0"/>
              <a:t>Click to add caption</a:t>
            </a:r>
            <a:endParaRPr lang="en-US" dirty="0"/>
          </a:p>
        </p:txBody>
      </p:sp>
      <p:sp>
        <p:nvSpPr>
          <p:cNvPr id="11" name="Rectangle 7"/>
          <p:cNvSpPr>
            <a:spLocks noGrp="1"/>
          </p:cNvSpPr>
          <p:nvPr>
            <p:ph type="body" sz="quarter" idx="29" hasCustomPrompt="1"/>
          </p:nvPr>
        </p:nvSpPr>
        <p:spPr>
          <a:xfrm>
            <a:off x="7086600" y="1295400"/>
            <a:ext cx="1676400" cy="1905000"/>
          </a:xfrm>
          <a:solidFill>
            <a:srgbClr val="FC7500"/>
          </a:solidFill>
        </p:spPr>
        <p:txBody>
          <a:bodyPr anchor="b" anchorCtr="0"/>
          <a:lstStyle>
            <a:lvl1pPr marL="0" marR="0" indent="0" algn="l">
              <a:buFontTx/>
              <a:buNone/>
              <a:defRPr sz="1600" baseline="0">
                <a:solidFill>
                  <a:schemeClr val="bg1"/>
                </a:solidFill>
              </a:defRPr>
            </a:lvl1pPr>
            <a:extLst/>
          </a:lstStyle>
          <a:p>
            <a:pPr lvl="0"/>
            <a:r>
              <a:rPr lang="en-US" dirty="0" smtClean="0"/>
              <a:t>Click to add caption</a:t>
            </a:r>
            <a:endParaRPr lang="en-US" dirty="0"/>
          </a:p>
        </p:txBody>
      </p:sp>
      <p:sp>
        <p:nvSpPr>
          <p:cNvPr id="12" name="Rectangle 7"/>
          <p:cNvSpPr>
            <a:spLocks noGrp="1"/>
          </p:cNvSpPr>
          <p:nvPr>
            <p:ph type="body" sz="quarter" idx="28" hasCustomPrompt="1"/>
          </p:nvPr>
        </p:nvSpPr>
        <p:spPr>
          <a:xfrm>
            <a:off x="400497" y="3352800"/>
            <a:ext cx="1676400" cy="1905000"/>
          </a:xfrm>
          <a:solidFill>
            <a:srgbClr val="FC7500"/>
          </a:solidFill>
        </p:spPr>
        <p:txBody>
          <a:bodyPr anchor="t" anchorCtr="0"/>
          <a:lstStyle>
            <a:lvl1pPr marL="0" marR="0" indent="0" algn="r">
              <a:buFontTx/>
              <a:buNone/>
              <a:defRPr sz="1600" baseline="0">
                <a:solidFill>
                  <a:schemeClr val="bg1"/>
                </a:solidFill>
              </a:defRPr>
            </a:lvl1pPr>
            <a:extLst/>
          </a:lstStyle>
          <a:p>
            <a:pPr lvl="0"/>
            <a:r>
              <a:rPr lang="en-US" dirty="0" smtClean="0"/>
              <a:t>Click to add caption</a:t>
            </a:r>
            <a:endParaRPr lang="en-US" dirty="0"/>
          </a:p>
        </p:txBody>
      </p:sp>
      <p:sp>
        <p:nvSpPr>
          <p:cNvPr id="13" name="Rectangle 7"/>
          <p:cNvSpPr>
            <a:spLocks noGrp="1"/>
          </p:cNvSpPr>
          <p:nvPr>
            <p:ph type="body" sz="quarter" idx="30" hasCustomPrompt="1"/>
          </p:nvPr>
        </p:nvSpPr>
        <p:spPr>
          <a:xfrm>
            <a:off x="7086600" y="3352800"/>
            <a:ext cx="1676400" cy="1905000"/>
          </a:xfrm>
          <a:solidFill>
            <a:srgbClr val="91BED4"/>
          </a:solidFill>
        </p:spPr>
        <p:txBody>
          <a:bodyPr anchor="t" anchorCtr="0"/>
          <a:lstStyle>
            <a:lvl1pPr marL="0" marR="0" indent="0" algn="l">
              <a:buFontTx/>
              <a:buNone/>
              <a:defRPr sz="1600" baseline="0">
                <a:solidFill>
                  <a:schemeClr val="bg1"/>
                </a:solidFill>
              </a:defRPr>
            </a:lvl1pPr>
            <a:extLst/>
          </a:lstStyle>
          <a:p>
            <a:pPr lvl="0"/>
            <a:r>
              <a:rPr lang="en-US" dirty="0" smtClean="0"/>
              <a:t>Click to add caption</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Up Portrait with Captions">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FEED2B4-868F-4681-9E70-FF7ECCDC67D4}" type="datetimeFigureOut">
              <a:rPr lang="en-US" smtClean="0"/>
              <a:t>11/14/2012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F88FF4-1BD9-4AA8-B980-C7776087ABAF}" type="slidenum">
              <a:rPr lang="en-US" smtClean="0"/>
              <a:t>‹#›</a:t>
            </a:fld>
            <a:endParaRPr lang="en-US"/>
          </a:p>
        </p:txBody>
      </p:sp>
      <p:sp>
        <p:nvSpPr>
          <p:cNvPr id="6" name="Rectangle 7"/>
          <p:cNvSpPr>
            <a:spLocks noGrp="1"/>
          </p:cNvSpPr>
          <p:nvPr>
            <p:ph type="pic" sz="quarter" idx="14"/>
          </p:nvPr>
        </p:nvSpPr>
        <p:spPr>
          <a:xfrm>
            <a:off x="2247900" y="241192"/>
            <a:ext cx="2216936" cy="2883008"/>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i="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7" name="Rectangle 7"/>
          <p:cNvSpPr>
            <a:spLocks noGrp="1"/>
          </p:cNvSpPr>
          <p:nvPr>
            <p:ph type="pic" sz="quarter" idx="26"/>
          </p:nvPr>
        </p:nvSpPr>
        <p:spPr>
          <a:xfrm>
            <a:off x="2247900" y="3365392"/>
            <a:ext cx="2216936" cy="2883008"/>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i="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8" name="Picture Placeholder 7"/>
          <p:cNvSpPr>
            <a:spLocks noGrp="1" noChangeAspect="1"/>
          </p:cNvSpPr>
          <p:nvPr>
            <p:ph type="pic" sz="quarter" idx="25"/>
          </p:nvPr>
        </p:nvSpPr>
        <p:spPr>
          <a:xfrm>
            <a:off x="4690820" y="241192"/>
            <a:ext cx="2217698" cy="2883008"/>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i="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9" name="Rectangle 7"/>
          <p:cNvSpPr>
            <a:spLocks noGrp="1"/>
          </p:cNvSpPr>
          <p:nvPr>
            <p:ph type="pic" sz="quarter" idx="27"/>
          </p:nvPr>
        </p:nvSpPr>
        <p:spPr>
          <a:xfrm>
            <a:off x="4686300" y="3365392"/>
            <a:ext cx="2216936" cy="2883008"/>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i="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10" name="Rectangle 7"/>
          <p:cNvSpPr>
            <a:spLocks noGrp="1"/>
          </p:cNvSpPr>
          <p:nvPr>
            <p:ph type="body" sz="quarter" idx="16" hasCustomPrompt="1"/>
          </p:nvPr>
        </p:nvSpPr>
        <p:spPr>
          <a:xfrm>
            <a:off x="342900" y="1257300"/>
            <a:ext cx="1676400" cy="1905000"/>
          </a:xfrm>
          <a:noFill/>
        </p:spPr>
        <p:txBody>
          <a:bodyPr anchor="b" anchorCtr="0">
            <a:noAutofit/>
          </a:bodyPr>
          <a:lstStyle>
            <a:lvl1pPr marL="0" marR="0" indent="0" algn="r" rtl="0" latinLnBrk="0">
              <a:spcBef>
                <a:spcPct val="20000"/>
              </a:spcBef>
              <a:buFontTx/>
              <a:buNone/>
              <a:defRPr sz="1600" baseline="0">
                <a:solidFill>
                  <a:schemeClr val="tx1">
                    <a:lumMod val="50000"/>
                    <a:lumOff val="50000"/>
                  </a:schemeClr>
                </a:solidFill>
                <a:latin typeface="+mn-lt"/>
                <a:ea typeface="+mn-ea"/>
                <a:cs typeface="+mn-cs"/>
              </a:defRPr>
            </a:lvl1pPr>
            <a:extLst/>
          </a:lstStyle>
          <a:p>
            <a:pPr lvl="0"/>
            <a:r>
              <a:rPr lang="en-US" dirty="0" smtClean="0"/>
              <a:t>Click to add caption</a:t>
            </a:r>
            <a:endParaRPr lang="en-US" dirty="0"/>
          </a:p>
        </p:txBody>
      </p:sp>
      <p:sp>
        <p:nvSpPr>
          <p:cNvPr id="12" name="Rectangle 7"/>
          <p:cNvSpPr>
            <a:spLocks noGrp="1"/>
          </p:cNvSpPr>
          <p:nvPr>
            <p:ph type="body" sz="quarter" idx="28" hasCustomPrompt="1"/>
          </p:nvPr>
        </p:nvSpPr>
        <p:spPr>
          <a:xfrm>
            <a:off x="342900" y="3352800"/>
            <a:ext cx="1676400" cy="1905000"/>
          </a:xfrm>
          <a:noFill/>
        </p:spPr>
        <p:txBody>
          <a:bodyPr anchor="t" anchorCtr="0"/>
          <a:lstStyle>
            <a:lvl1pPr marL="0" marR="0" indent="0" algn="r">
              <a:buFontTx/>
              <a:buNone/>
              <a:defRPr sz="1600" baseline="0">
                <a:solidFill>
                  <a:schemeClr val="tx1">
                    <a:lumMod val="50000"/>
                    <a:lumOff val="50000"/>
                  </a:schemeClr>
                </a:solidFill>
              </a:defRPr>
            </a:lvl1pPr>
            <a:extLst/>
          </a:lstStyle>
          <a:p>
            <a:pPr lvl="0"/>
            <a:r>
              <a:rPr lang="en-US" dirty="0" smtClean="0"/>
              <a:t>Click to add caption</a:t>
            </a:r>
            <a:endParaRPr lang="en-US" dirty="0"/>
          </a:p>
        </p:txBody>
      </p:sp>
      <p:sp>
        <p:nvSpPr>
          <p:cNvPr id="13" name="Rectangle 7"/>
          <p:cNvSpPr>
            <a:spLocks noGrp="1"/>
          </p:cNvSpPr>
          <p:nvPr>
            <p:ph type="body" sz="quarter" idx="30" hasCustomPrompt="1"/>
          </p:nvPr>
        </p:nvSpPr>
        <p:spPr>
          <a:xfrm>
            <a:off x="7124700" y="3352800"/>
            <a:ext cx="1676400" cy="1905000"/>
          </a:xfrm>
          <a:noFill/>
        </p:spPr>
        <p:txBody>
          <a:bodyPr anchor="t" anchorCtr="0"/>
          <a:lstStyle>
            <a:lvl1pPr marL="0" marR="0" indent="0" algn="l">
              <a:buFontTx/>
              <a:buNone/>
              <a:defRPr sz="1600" baseline="0">
                <a:solidFill>
                  <a:schemeClr val="tx1">
                    <a:lumMod val="50000"/>
                    <a:lumOff val="50000"/>
                  </a:schemeClr>
                </a:solidFill>
              </a:defRPr>
            </a:lvl1pPr>
            <a:extLst/>
          </a:lstStyle>
          <a:p>
            <a:pPr lvl="0"/>
            <a:r>
              <a:rPr lang="en-US" dirty="0" smtClean="0"/>
              <a:t>Click to add caption</a:t>
            </a:r>
            <a:endParaRPr lang="en-US" dirty="0"/>
          </a:p>
        </p:txBody>
      </p:sp>
      <p:sp>
        <p:nvSpPr>
          <p:cNvPr id="14" name="Rectangle 7"/>
          <p:cNvSpPr>
            <a:spLocks noGrp="1"/>
          </p:cNvSpPr>
          <p:nvPr>
            <p:ph type="body" sz="quarter" idx="31" hasCustomPrompt="1"/>
          </p:nvPr>
        </p:nvSpPr>
        <p:spPr>
          <a:xfrm>
            <a:off x="7124700" y="1257300"/>
            <a:ext cx="1676400" cy="1905000"/>
          </a:xfrm>
        </p:spPr>
        <p:txBody>
          <a:bodyPr anchor="b" anchorCtr="0"/>
          <a:lstStyle>
            <a:lvl1pPr marL="0" marR="0" indent="0" algn="l">
              <a:buFontTx/>
              <a:buNone/>
              <a:defRPr sz="1600" baseline="0">
                <a:solidFill>
                  <a:schemeClr val="tx1">
                    <a:lumMod val="50000"/>
                    <a:lumOff val="50000"/>
                  </a:schemeClr>
                </a:solidFill>
              </a:defRPr>
            </a:lvl1pPr>
            <a:extLst/>
          </a:lstStyle>
          <a:p>
            <a:pPr lvl="0"/>
            <a:r>
              <a:rPr lang="en-US" dirty="0" smtClean="0"/>
              <a:t>Click to add caption</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Up Portrait with Title and Large Caption">
    <p:spTree>
      <p:nvGrpSpPr>
        <p:cNvPr id="1" name=""/>
        <p:cNvGrpSpPr/>
        <p:nvPr/>
      </p:nvGrpSpPr>
      <p:grpSpPr>
        <a:xfrm>
          <a:off x="0" y="0"/>
          <a:ext cx="0" cy="0"/>
          <a:chOff x="0" y="0"/>
          <a:chExt cx="0" cy="0"/>
        </a:xfrm>
      </p:grpSpPr>
      <p:sp>
        <p:nvSpPr>
          <p:cNvPr id="6" name="Rectangle 7"/>
          <p:cNvSpPr>
            <a:spLocks noGrp="1"/>
          </p:cNvSpPr>
          <p:nvPr>
            <p:ph type="pic" sz="quarter" idx="14"/>
          </p:nvPr>
        </p:nvSpPr>
        <p:spPr>
          <a:xfrm>
            <a:off x="228600" y="838200"/>
            <a:ext cx="2000252" cy="2667000"/>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1588" algn="ctr" defTabSz="914400" rtl="0" eaLnBrk="1" latinLnBrk="0" hangingPunct="1">
              <a:spcBef>
                <a:spcPct val="20000"/>
              </a:spcBef>
              <a:buFontTx/>
              <a:buNone/>
              <a:defRPr lang="en-US" sz="2000" i="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7" name="Rectangle 7"/>
          <p:cNvSpPr>
            <a:spLocks noGrp="1"/>
          </p:cNvSpPr>
          <p:nvPr>
            <p:ph type="pic" sz="quarter" idx="31"/>
          </p:nvPr>
        </p:nvSpPr>
        <p:spPr>
          <a:xfrm>
            <a:off x="4622800" y="838200"/>
            <a:ext cx="2000252" cy="2667000"/>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i="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8" name="Picture Placeholder 7"/>
          <p:cNvSpPr>
            <a:spLocks noGrp="1"/>
          </p:cNvSpPr>
          <p:nvPr>
            <p:ph type="pic" sz="quarter" idx="30"/>
          </p:nvPr>
        </p:nvSpPr>
        <p:spPr>
          <a:xfrm>
            <a:off x="2425260" y="838200"/>
            <a:ext cx="2000252" cy="2667000"/>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i="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9" name="Rectangle 7"/>
          <p:cNvSpPr>
            <a:spLocks noGrp="1"/>
          </p:cNvSpPr>
          <p:nvPr>
            <p:ph type="pic" sz="quarter" idx="32"/>
          </p:nvPr>
        </p:nvSpPr>
        <p:spPr>
          <a:xfrm>
            <a:off x="6816366" y="838200"/>
            <a:ext cx="2000252" cy="2667000"/>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i="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10" name="Rectangle 7"/>
          <p:cNvSpPr>
            <a:spLocks noGrp="1"/>
          </p:cNvSpPr>
          <p:nvPr>
            <p:ph type="body" sz="quarter" idx="29" hasCustomPrompt="1"/>
          </p:nvPr>
        </p:nvSpPr>
        <p:spPr>
          <a:xfrm>
            <a:off x="228600" y="3733799"/>
            <a:ext cx="8610600" cy="457200"/>
          </a:xfrm>
        </p:spPr>
        <p:txBody>
          <a:bodyPr anchor="t" anchorCtr="0">
            <a:noAutofit/>
          </a:bodyPr>
          <a:lstStyle>
            <a:lvl1pPr marL="0" marR="0" indent="0" algn="l">
              <a:buFontTx/>
              <a:buNone/>
              <a:defRPr sz="2600" b="1" baseline="0">
                <a:solidFill>
                  <a:srgbClr val="FC7500"/>
                </a:solidFill>
              </a:defRPr>
            </a:lvl1pPr>
            <a:extLst/>
          </a:lstStyle>
          <a:p>
            <a:pPr lvl="0"/>
            <a:r>
              <a:rPr lang="en-US" dirty="0" smtClean="0"/>
              <a:t>Click to add title style</a:t>
            </a:r>
            <a:endParaRPr lang="en-US" dirty="0"/>
          </a:p>
        </p:txBody>
      </p:sp>
      <p:sp>
        <p:nvSpPr>
          <p:cNvPr id="12" name="Text Placeholder 11"/>
          <p:cNvSpPr>
            <a:spLocks noGrp="1"/>
          </p:cNvSpPr>
          <p:nvPr>
            <p:ph type="body" sz="quarter" idx="33" hasCustomPrompt="1"/>
          </p:nvPr>
        </p:nvSpPr>
        <p:spPr>
          <a:xfrm>
            <a:off x="228600" y="4343399"/>
            <a:ext cx="8610600" cy="1600200"/>
          </a:xfrm>
        </p:spPr>
        <p:txBody>
          <a:bodyPr>
            <a:normAutofit/>
          </a:bodyPr>
          <a:lstStyle>
            <a:lvl1pPr>
              <a:buNone/>
              <a:defRPr sz="2000">
                <a:solidFill>
                  <a:schemeClr val="tx1">
                    <a:lumMod val="75000"/>
                    <a:lumOff val="25000"/>
                  </a:schemeClr>
                </a:solidFill>
              </a:defRPr>
            </a:lvl1pPr>
          </a:lstStyle>
          <a:p>
            <a:pPr lvl="0"/>
            <a:r>
              <a:rPr lang="en-US" dirty="0" smtClean="0"/>
              <a:t>Click to add caption text</a:t>
            </a:r>
            <a:endParaRPr lang="en-US" dirty="0"/>
          </a:p>
        </p:txBody>
      </p:sp>
      <p:grpSp>
        <p:nvGrpSpPr>
          <p:cNvPr id="11" name="Group 10"/>
          <p:cNvGrpSpPr/>
          <p:nvPr userDrawn="1"/>
        </p:nvGrpSpPr>
        <p:grpSpPr>
          <a:xfrm rot="5400000">
            <a:off x="4277032" y="1991032"/>
            <a:ext cx="589936" cy="9144000"/>
            <a:chOff x="8524568" y="0"/>
            <a:chExt cx="589936" cy="6858000"/>
          </a:xfrm>
        </p:grpSpPr>
        <p:sp>
          <p:nvSpPr>
            <p:cNvPr id="13" name="Rectangle 12"/>
            <p:cNvSpPr/>
            <p:nvPr userDrawn="1"/>
          </p:nvSpPr>
          <p:spPr>
            <a:xfrm>
              <a:off x="8524568" y="0"/>
              <a:ext cx="540774" cy="6858000"/>
            </a:xfrm>
            <a:prstGeom prst="rect">
              <a:avLst/>
            </a:prstGeom>
            <a:solidFill>
              <a:srgbClr val="FC7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7500"/>
                </a:solidFill>
              </a:endParaRPr>
            </a:p>
          </p:txBody>
        </p:sp>
        <p:cxnSp>
          <p:nvCxnSpPr>
            <p:cNvPr id="14" name="Straight Connector 13"/>
            <p:cNvCxnSpPr/>
            <p:nvPr userDrawn="1"/>
          </p:nvCxnSpPr>
          <p:spPr>
            <a:xfrm rot="5400000">
              <a:off x="5685504" y="3429000"/>
              <a:ext cx="6858000" cy="0"/>
            </a:xfrm>
            <a:prstGeom prst="line">
              <a:avLst/>
            </a:prstGeom>
            <a:ln w="50800">
              <a:solidFill>
                <a:srgbClr val="FC7500"/>
              </a:solidFill>
            </a:ln>
          </p:spPr>
          <p:style>
            <a:lnRef idx="1">
              <a:schemeClr val="accent1"/>
            </a:lnRef>
            <a:fillRef idx="0">
              <a:schemeClr val="accent1"/>
            </a:fillRef>
            <a:effectRef idx="0">
              <a:schemeClr val="accent1"/>
            </a:effectRef>
            <a:fontRef idx="minor">
              <a:schemeClr val="tx1"/>
            </a:fontRef>
          </p:style>
        </p:cxnSp>
      </p:grpSp>
      <p:sp>
        <p:nvSpPr>
          <p:cNvPr id="15" name="Date Placeholder 2"/>
          <p:cNvSpPr>
            <a:spLocks noGrp="1"/>
          </p:cNvSpPr>
          <p:nvPr>
            <p:ph type="dt" sz="half" idx="10"/>
          </p:nvPr>
        </p:nvSpPr>
        <p:spPr>
          <a:xfrm>
            <a:off x="457200" y="6553200"/>
            <a:ext cx="2133600" cy="304800"/>
          </a:xfrm>
        </p:spPr>
        <p:txBody>
          <a:bodyPr/>
          <a:lstStyle>
            <a:lvl1pPr>
              <a:defRPr>
                <a:solidFill>
                  <a:schemeClr val="bg1"/>
                </a:solidFill>
              </a:defRPr>
            </a:lvl1pPr>
          </a:lstStyle>
          <a:p>
            <a:fld id="{EFEED2B4-868F-4681-9E70-FF7ECCDC67D4}" type="datetimeFigureOut">
              <a:rPr lang="en-US" smtClean="0"/>
              <a:pPr/>
              <a:t>11/14/2012</a:t>
            </a:fld>
            <a:endParaRPr lang="en-US" dirty="0"/>
          </a:p>
        </p:txBody>
      </p:sp>
      <p:sp>
        <p:nvSpPr>
          <p:cNvPr id="16" name="Footer Placeholder 3"/>
          <p:cNvSpPr>
            <a:spLocks noGrp="1"/>
          </p:cNvSpPr>
          <p:nvPr>
            <p:ph type="ftr" sz="quarter" idx="11"/>
          </p:nvPr>
        </p:nvSpPr>
        <p:spPr>
          <a:xfrm>
            <a:off x="3124200" y="6553200"/>
            <a:ext cx="2895600" cy="304800"/>
          </a:xfrm>
        </p:spPr>
        <p:txBody>
          <a:bodyPr/>
          <a:lstStyle>
            <a:lvl1pPr>
              <a:defRPr>
                <a:solidFill>
                  <a:schemeClr val="bg1"/>
                </a:solidFill>
              </a:defRPr>
            </a:lvl1pPr>
          </a:lstStyle>
          <a:p>
            <a:endParaRPr lang="en-US" dirty="0"/>
          </a:p>
        </p:txBody>
      </p:sp>
      <p:sp>
        <p:nvSpPr>
          <p:cNvPr id="17" name="Slide Number Placeholder 4"/>
          <p:cNvSpPr>
            <a:spLocks noGrp="1"/>
          </p:cNvSpPr>
          <p:nvPr>
            <p:ph type="sldNum" sz="quarter" idx="12"/>
          </p:nvPr>
        </p:nvSpPr>
        <p:spPr>
          <a:xfrm>
            <a:off x="6553200" y="6553200"/>
            <a:ext cx="2133600" cy="304800"/>
          </a:xfrm>
        </p:spPr>
        <p:txBody>
          <a:bodyPr/>
          <a:lstStyle>
            <a:lvl1pPr>
              <a:defRPr>
                <a:solidFill>
                  <a:schemeClr val="bg1"/>
                </a:solidFill>
              </a:defRPr>
            </a:lvl1pPr>
          </a:lstStyle>
          <a:p>
            <a:fld id="{80F88FF4-1BD9-4AA8-B980-C7776087ABAF}"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Up Mixed">
    <p:spTree>
      <p:nvGrpSpPr>
        <p:cNvPr id="1" name=""/>
        <p:cNvGrpSpPr/>
        <p:nvPr/>
      </p:nvGrpSpPr>
      <p:grpSpPr>
        <a:xfrm>
          <a:off x="0" y="0"/>
          <a:ext cx="0" cy="0"/>
          <a:chOff x="0" y="0"/>
          <a:chExt cx="0" cy="0"/>
        </a:xfrm>
      </p:grpSpPr>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3804047" cy="6858000"/>
          </a:xfrm>
          <a:prstGeom prst="rect">
            <a:avLst/>
          </a:prstGeom>
        </p:spPr>
      </p:pic>
      <p:sp>
        <p:nvSpPr>
          <p:cNvPr id="6" name="Rectangle 7"/>
          <p:cNvSpPr>
            <a:spLocks noGrp="1"/>
          </p:cNvSpPr>
          <p:nvPr>
            <p:ph type="pic" sz="quarter" idx="14"/>
          </p:nvPr>
        </p:nvSpPr>
        <p:spPr>
          <a:xfrm>
            <a:off x="762000" y="257665"/>
            <a:ext cx="4481957" cy="5990735"/>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40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7" name="Rectangle 7"/>
          <p:cNvSpPr>
            <a:spLocks noGrp="1" noChangeAspect="1"/>
          </p:cNvSpPr>
          <p:nvPr>
            <p:ph type="pic" sz="quarter" idx="18"/>
          </p:nvPr>
        </p:nvSpPr>
        <p:spPr>
          <a:xfrm>
            <a:off x="5655438" y="257665"/>
            <a:ext cx="2366713" cy="1775033"/>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8" name="Picture Placeholder 7"/>
          <p:cNvSpPr>
            <a:spLocks noGrp="1" noChangeAspect="1"/>
          </p:cNvSpPr>
          <p:nvPr>
            <p:ph type="pic" sz="quarter" idx="22"/>
          </p:nvPr>
        </p:nvSpPr>
        <p:spPr>
          <a:xfrm>
            <a:off x="5655438" y="2362200"/>
            <a:ext cx="2366713" cy="1775033"/>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9" name="Rectangle 7"/>
          <p:cNvSpPr>
            <a:spLocks noGrp="1" noChangeAspect="1"/>
          </p:cNvSpPr>
          <p:nvPr>
            <p:ph type="pic" sz="quarter" idx="23"/>
          </p:nvPr>
        </p:nvSpPr>
        <p:spPr>
          <a:xfrm>
            <a:off x="5655438" y="4495800"/>
            <a:ext cx="2366713" cy="1775033"/>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12" name="Date Placeholder 3"/>
          <p:cNvSpPr>
            <a:spLocks noGrp="1"/>
          </p:cNvSpPr>
          <p:nvPr>
            <p:ph type="dt" sz="half" idx="10"/>
          </p:nvPr>
        </p:nvSpPr>
        <p:spPr>
          <a:xfrm>
            <a:off x="457200" y="6553200"/>
            <a:ext cx="2133600" cy="304800"/>
          </a:xfrm>
        </p:spPr>
        <p:txBody>
          <a:bodyPr/>
          <a:lstStyle/>
          <a:p>
            <a:fld id="{EFEED2B4-868F-4681-9E70-FF7ECCDC67D4}" type="datetimeFigureOut">
              <a:rPr lang="en-US" smtClean="0"/>
              <a:t>11/14/2012</a:t>
            </a:fld>
            <a:endParaRPr lang="en-US"/>
          </a:p>
        </p:txBody>
      </p:sp>
      <p:sp>
        <p:nvSpPr>
          <p:cNvPr id="13" name="Footer Placeholder 4"/>
          <p:cNvSpPr>
            <a:spLocks noGrp="1"/>
          </p:cNvSpPr>
          <p:nvPr>
            <p:ph type="ftr" sz="quarter" idx="11"/>
          </p:nvPr>
        </p:nvSpPr>
        <p:spPr>
          <a:xfrm>
            <a:off x="2971800" y="6553200"/>
            <a:ext cx="2895600" cy="304800"/>
          </a:xfrm>
        </p:spPr>
        <p:txBody>
          <a:bodyPr/>
          <a:lstStyle/>
          <a:p>
            <a:endParaRPr lang="en-US"/>
          </a:p>
        </p:txBody>
      </p:sp>
      <p:sp>
        <p:nvSpPr>
          <p:cNvPr id="14" name="Slide Number Placeholder 5"/>
          <p:cNvSpPr>
            <a:spLocks noGrp="1"/>
          </p:cNvSpPr>
          <p:nvPr>
            <p:ph type="sldNum" sz="quarter" idx="12"/>
          </p:nvPr>
        </p:nvSpPr>
        <p:spPr>
          <a:xfrm>
            <a:off x="6248400" y="6553200"/>
            <a:ext cx="2057400" cy="304800"/>
          </a:xfrm>
        </p:spPr>
        <p:txBody>
          <a:bodyPr/>
          <a:lstStyle/>
          <a:p>
            <a:fld id="{80F88FF4-1BD9-4AA8-B980-C7776087ABAF}" type="slidenum">
              <a:rPr lang="en-US" smtClean="0"/>
              <a:t>‹#›</a:t>
            </a:fld>
            <a:endParaRPr lang="en-US"/>
          </a:p>
        </p:txBody>
      </p:sp>
      <p:sp>
        <p:nvSpPr>
          <p:cNvPr id="15" name="Rectangle 14"/>
          <p:cNvSpPr/>
          <p:nvPr userDrawn="1"/>
        </p:nvSpPr>
        <p:spPr>
          <a:xfrm>
            <a:off x="8524568" y="0"/>
            <a:ext cx="540774" cy="6858000"/>
          </a:xfrm>
          <a:prstGeom prst="rect">
            <a:avLst/>
          </a:prstGeom>
          <a:solidFill>
            <a:srgbClr val="91BE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7500"/>
              </a:solidFill>
            </a:endParaRPr>
          </a:p>
        </p:txBody>
      </p:sp>
      <p:cxnSp>
        <p:nvCxnSpPr>
          <p:cNvPr id="16" name="Straight Connector 15"/>
          <p:cNvCxnSpPr/>
          <p:nvPr userDrawn="1"/>
        </p:nvCxnSpPr>
        <p:spPr>
          <a:xfrm rot="5400000">
            <a:off x="5693734" y="3429000"/>
            <a:ext cx="6858000" cy="0"/>
          </a:xfrm>
          <a:prstGeom prst="line">
            <a:avLst/>
          </a:prstGeom>
          <a:ln w="50800">
            <a:solidFill>
              <a:srgbClr val="91BED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Up: 3 Landscape with 2 Portrait">
    <p:spTree>
      <p:nvGrpSpPr>
        <p:cNvPr id="1" name=""/>
        <p:cNvGrpSpPr/>
        <p:nvPr/>
      </p:nvGrpSpPr>
      <p:grpSpPr>
        <a:xfrm>
          <a:off x="0" y="0"/>
          <a:ext cx="0" cy="0"/>
          <a:chOff x="0" y="0"/>
          <a:chExt cx="0" cy="0"/>
        </a:xfrm>
      </p:grpSpPr>
      <p:sp>
        <p:nvSpPr>
          <p:cNvPr id="6" name="Rectangle 7"/>
          <p:cNvSpPr>
            <a:spLocks noGrp="1"/>
          </p:cNvSpPr>
          <p:nvPr>
            <p:ph type="pic" sz="quarter" idx="14"/>
          </p:nvPr>
        </p:nvSpPr>
        <p:spPr>
          <a:xfrm>
            <a:off x="609600" y="3480498"/>
            <a:ext cx="1920956" cy="2757620"/>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7" name="Rectangle 7"/>
          <p:cNvSpPr>
            <a:spLocks noGrp="1"/>
          </p:cNvSpPr>
          <p:nvPr>
            <p:ph type="pic" sz="quarter" idx="17"/>
          </p:nvPr>
        </p:nvSpPr>
        <p:spPr>
          <a:xfrm>
            <a:off x="2881448" y="228600"/>
            <a:ext cx="5259410" cy="3944558"/>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40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8" name="Picture Placeholder 7"/>
          <p:cNvSpPr>
            <a:spLocks noGrp="1"/>
          </p:cNvSpPr>
          <p:nvPr>
            <p:ph type="pic" sz="quarter" idx="26"/>
          </p:nvPr>
        </p:nvSpPr>
        <p:spPr>
          <a:xfrm>
            <a:off x="609600" y="228601"/>
            <a:ext cx="1920956" cy="2757620"/>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9" name="Rectangle 7"/>
          <p:cNvSpPr>
            <a:spLocks noGrp="1" noChangeAspect="1"/>
          </p:cNvSpPr>
          <p:nvPr>
            <p:ph type="pic" sz="quarter" idx="27"/>
          </p:nvPr>
        </p:nvSpPr>
        <p:spPr>
          <a:xfrm>
            <a:off x="5799895" y="4563306"/>
            <a:ext cx="2429706" cy="1707737"/>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10" name="Rectangle 7"/>
          <p:cNvSpPr>
            <a:spLocks noGrp="1" noChangeAspect="1"/>
          </p:cNvSpPr>
          <p:nvPr>
            <p:ph type="pic" sz="quarter" idx="28"/>
          </p:nvPr>
        </p:nvSpPr>
        <p:spPr>
          <a:xfrm>
            <a:off x="2895600" y="4563306"/>
            <a:ext cx="2512020" cy="1707737"/>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13" name="Date Placeholder 3"/>
          <p:cNvSpPr>
            <a:spLocks noGrp="1"/>
          </p:cNvSpPr>
          <p:nvPr>
            <p:ph type="dt" sz="half" idx="10"/>
          </p:nvPr>
        </p:nvSpPr>
        <p:spPr>
          <a:xfrm>
            <a:off x="457200" y="6553200"/>
            <a:ext cx="2133600" cy="304800"/>
          </a:xfrm>
        </p:spPr>
        <p:txBody>
          <a:bodyPr/>
          <a:lstStyle/>
          <a:p>
            <a:fld id="{EFEED2B4-868F-4681-9E70-FF7ECCDC67D4}" type="datetimeFigureOut">
              <a:rPr lang="en-US" smtClean="0"/>
              <a:t>11/14/2012</a:t>
            </a:fld>
            <a:endParaRPr lang="en-US"/>
          </a:p>
        </p:txBody>
      </p:sp>
      <p:sp>
        <p:nvSpPr>
          <p:cNvPr id="14" name="Footer Placeholder 4"/>
          <p:cNvSpPr>
            <a:spLocks noGrp="1"/>
          </p:cNvSpPr>
          <p:nvPr>
            <p:ph type="ftr" sz="quarter" idx="11"/>
          </p:nvPr>
        </p:nvSpPr>
        <p:spPr>
          <a:xfrm>
            <a:off x="2971800" y="6553200"/>
            <a:ext cx="2895600" cy="304800"/>
          </a:xfrm>
        </p:spPr>
        <p:txBody>
          <a:bodyPr/>
          <a:lstStyle/>
          <a:p>
            <a:endParaRPr lang="en-US"/>
          </a:p>
        </p:txBody>
      </p:sp>
      <p:sp>
        <p:nvSpPr>
          <p:cNvPr id="15" name="Slide Number Placeholder 5"/>
          <p:cNvSpPr>
            <a:spLocks noGrp="1"/>
          </p:cNvSpPr>
          <p:nvPr>
            <p:ph type="sldNum" sz="quarter" idx="12"/>
          </p:nvPr>
        </p:nvSpPr>
        <p:spPr>
          <a:xfrm>
            <a:off x="6248400" y="6553200"/>
            <a:ext cx="2057400" cy="304800"/>
          </a:xfrm>
        </p:spPr>
        <p:txBody>
          <a:bodyPr/>
          <a:lstStyle/>
          <a:p>
            <a:fld id="{80F88FF4-1BD9-4AA8-B980-C7776087ABAF}"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Up: 2 Landscape with 3 Portrait">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EFEED2B4-868F-4681-9E70-FF7ECCDC67D4}" type="datetimeFigureOut">
              <a:rPr lang="en-US" smtClean="0"/>
              <a:t>11/14/2012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F88FF4-1BD9-4AA8-B980-C7776087ABAF}" type="slidenum">
              <a:rPr lang="en-US" smtClean="0"/>
              <a:t>‹#›</a:t>
            </a:fld>
            <a:endParaRPr lang="en-US"/>
          </a:p>
        </p:txBody>
      </p:sp>
      <p:sp>
        <p:nvSpPr>
          <p:cNvPr id="10" name="Rectangle 7"/>
          <p:cNvSpPr>
            <a:spLocks noGrp="1"/>
          </p:cNvSpPr>
          <p:nvPr>
            <p:ph type="pic" sz="quarter" idx="26"/>
          </p:nvPr>
        </p:nvSpPr>
        <p:spPr>
          <a:xfrm>
            <a:off x="529105" y="3124200"/>
            <a:ext cx="2518895" cy="3167033"/>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40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11" name="Rectangle 7"/>
          <p:cNvSpPr>
            <a:spLocks noGrp="1"/>
          </p:cNvSpPr>
          <p:nvPr>
            <p:ph type="pic" sz="quarter" idx="29"/>
          </p:nvPr>
        </p:nvSpPr>
        <p:spPr>
          <a:xfrm>
            <a:off x="511374" y="228601"/>
            <a:ext cx="3829900" cy="2651469"/>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342900" marR="0" indent="-342900" algn="ctr" defTabSz="914400" rtl="0" eaLnBrk="1" latinLnBrk="0" hangingPunct="1">
              <a:spcBef>
                <a:spcPct val="20000"/>
              </a:spcBef>
              <a:buFont typeface="Arial" pitchFamily="34" charset="0"/>
              <a:buNone/>
              <a:defRPr lang="en-US" sz="240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12" name="Rectangle 7"/>
          <p:cNvSpPr>
            <a:spLocks noGrp="1"/>
          </p:cNvSpPr>
          <p:nvPr>
            <p:ph type="pic" sz="quarter" idx="30"/>
          </p:nvPr>
        </p:nvSpPr>
        <p:spPr>
          <a:xfrm>
            <a:off x="4780700" y="228601"/>
            <a:ext cx="3829900" cy="2651469"/>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40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13" name="Rectangle 7"/>
          <p:cNvSpPr>
            <a:spLocks noGrp="1"/>
          </p:cNvSpPr>
          <p:nvPr>
            <p:ph type="pic" sz="quarter" idx="27"/>
          </p:nvPr>
        </p:nvSpPr>
        <p:spPr>
          <a:xfrm>
            <a:off x="3310405" y="3124200"/>
            <a:ext cx="2518895" cy="3167033"/>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40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14" name="Rectangle 7"/>
          <p:cNvSpPr>
            <a:spLocks noGrp="1"/>
          </p:cNvSpPr>
          <p:nvPr>
            <p:ph type="pic" sz="quarter" idx="28"/>
          </p:nvPr>
        </p:nvSpPr>
        <p:spPr>
          <a:xfrm>
            <a:off x="6091705" y="3124200"/>
            <a:ext cx="2518895" cy="3167033"/>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40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hoto Grid with Captions">
    <p:spTree>
      <p:nvGrpSpPr>
        <p:cNvPr id="1" name=""/>
        <p:cNvGrpSpPr/>
        <p:nvPr/>
      </p:nvGrpSpPr>
      <p:grpSpPr>
        <a:xfrm>
          <a:off x="0" y="0"/>
          <a:ext cx="0" cy="0"/>
          <a:chOff x="0" y="0"/>
          <a:chExt cx="0" cy="0"/>
        </a:xfrm>
      </p:grpSpPr>
      <p:sp>
        <p:nvSpPr>
          <p:cNvPr id="65" name="Rectangle 64"/>
          <p:cNvSpPr/>
          <p:nvPr userDrawn="1"/>
        </p:nvSpPr>
        <p:spPr>
          <a:xfrm>
            <a:off x="4648200" y="4558210"/>
            <a:ext cx="2057400" cy="19949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 Placeholder 25"/>
          <p:cNvSpPr>
            <a:spLocks noGrp="1"/>
          </p:cNvSpPr>
          <p:nvPr>
            <p:ph type="body" sz="quarter" idx="31" hasCustomPrompt="1"/>
          </p:nvPr>
        </p:nvSpPr>
        <p:spPr>
          <a:xfrm>
            <a:off x="4724400" y="4710610"/>
            <a:ext cx="1905000" cy="366889"/>
          </a:xfrm>
        </p:spPr>
        <p:txBody>
          <a:bodyPr>
            <a:normAutofit/>
          </a:bodyPr>
          <a:lstStyle>
            <a:lvl1pPr algn="l">
              <a:buNone/>
              <a:defRPr sz="1600" b="1" baseline="0">
                <a:solidFill>
                  <a:srgbClr val="FC7500"/>
                </a:solidFill>
              </a:defRPr>
            </a:lvl1pPr>
          </a:lstStyle>
          <a:p>
            <a:pPr lvl="0"/>
            <a:r>
              <a:rPr lang="en-US" dirty="0" smtClean="0"/>
              <a:t>CLICK TO ADD TITLE</a:t>
            </a:r>
            <a:endParaRPr lang="en-US" dirty="0"/>
          </a:p>
        </p:txBody>
      </p:sp>
      <p:sp>
        <p:nvSpPr>
          <p:cNvPr id="67" name="Text Placeholder 28"/>
          <p:cNvSpPr>
            <a:spLocks noGrp="1"/>
          </p:cNvSpPr>
          <p:nvPr>
            <p:ph type="body" sz="quarter" idx="32" hasCustomPrompt="1"/>
          </p:nvPr>
        </p:nvSpPr>
        <p:spPr>
          <a:xfrm>
            <a:off x="4724400" y="5167810"/>
            <a:ext cx="1905000" cy="1247422"/>
          </a:xfrm>
        </p:spPr>
        <p:txBody>
          <a:bodyPr>
            <a:normAutofit/>
          </a:bodyPr>
          <a:lstStyle>
            <a:lvl1pPr marL="0" indent="0" algn="l">
              <a:buNone/>
              <a:defRPr sz="1800" baseline="0">
                <a:solidFill>
                  <a:schemeClr val="tx1">
                    <a:lumMod val="65000"/>
                    <a:lumOff val="35000"/>
                  </a:schemeClr>
                </a:solidFill>
              </a:defRPr>
            </a:lvl1pPr>
          </a:lstStyle>
          <a:p>
            <a:pPr lvl="0"/>
            <a:r>
              <a:rPr lang="en-US" dirty="0" smtClean="0"/>
              <a:t>Click to add text for the picture to the right</a:t>
            </a:r>
            <a:endParaRPr lang="en-US" dirty="0"/>
          </a:p>
        </p:txBody>
      </p:sp>
      <p:sp>
        <p:nvSpPr>
          <p:cNvPr id="33" name="Rectangle 32"/>
          <p:cNvSpPr/>
          <p:nvPr userDrawn="1"/>
        </p:nvSpPr>
        <p:spPr>
          <a:xfrm>
            <a:off x="4648200" y="291010"/>
            <a:ext cx="2057400" cy="19949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25"/>
          <p:cNvSpPr>
            <a:spLocks noGrp="1"/>
          </p:cNvSpPr>
          <p:nvPr>
            <p:ph type="body" sz="quarter" idx="19" hasCustomPrompt="1"/>
          </p:nvPr>
        </p:nvSpPr>
        <p:spPr>
          <a:xfrm>
            <a:off x="4724400" y="443410"/>
            <a:ext cx="1905000" cy="366889"/>
          </a:xfrm>
        </p:spPr>
        <p:txBody>
          <a:bodyPr>
            <a:normAutofit/>
          </a:bodyPr>
          <a:lstStyle>
            <a:lvl1pPr algn="l">
              <a:buNone/>
              <a:defRPr sz="1600" b="1" baseline="0">
                <a:solidFill>
                  <a:srgbClr val="FC7500"/>
                </a:solidFill>
              </a:defRPr>
            </a:lvl1pPr>
          </a:lstStyle>
          <a:p>
            <a:pPr lvl="0"/>
            <a:r>
              <a:rPr lang="en-US" dirty="0" smtClean="0"/>
              <a:t>CLICK TO ADD TITLE</a:t>
            </a:r>
            <a:endParaRPr lang="en-US" dirty="0"/>
          </a:p>
        </p:txBody>
      </p:sp>
      <p:sp>
        <p:nvSpPr>
          <p:cNvPr id="35" name="Text Placeholder 28"/>
          <p:cNvSpPr>
            <a:spLocks noGrp="1"/>
          </p:cNvSpPr>
          <p:nvPr>
            <p:ph type="body" sz="quarter" idx="20" hasCustomPrompt="1"/>
          </p:nvPr>
        </p:nvSpPr>
        <p:spPr>
          <a:xfrm>
            <a:off x="4724400" y="900610"/>
            <a:ext cx="1905000" cy="1247422"/>
          </a:xfrm>
        </p:spPr>
        <p:txBody>
          <a:bodyPr>
            <a:normAutofit/>
          </a:bodyPr>
          <a:lstStyle>
            <a:lvl1pPr marL="0" indent="0" algn="l">
              <a:buNone/>
              <a:defRPr sz="1800" baseline="0">
                <a:solidFill>
                  <a:schemeClr val="tx1">
                    <a:lumMod val="65000"/>
                    <a:lumOff val="35000"/>
                  </a:schemeClr>
                </a:solidFill>
              </a:defRPr>
            </a:lvl1pPr>
          </a:lstStyle>
          <a:p>
            <a:pPr lvl="0"/>
            <a:r>
              <a:rPr lang="en-US" dirty="0" smtClean="0"/>
              <a:t>Click to add text for the picture to the right</a:t>
            </a:r>
            <a:endParaRPr lang="en-US" dirty="0"/>
          </a:p>
        </p:txBody>
      </p:sp>
      <p:sp>
        <p:nvSpPr>
          <p:cNvPr id="27" name="Rectangle 26"/>
          <p:cNvSpPr/>
          <p:nvPr userDrawn="1"/>
        </p:nvSpPr>
        <p:spPr>
          <a:xfrm>
            <a:off x="228600" y="291010"/>
            <a:ext cx="2057400" cy="19949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1"/>
          <p:cNvSpPr>
            <a:spLocks noGrp="1"/>
          </p:cNvSpPr>
          <p:nvPr>
            <p:ph type="pic" sz="quarter" idx="13"/>
          </p:nvPr>
        </p:nvSpPr>
        <p:spPr>
          <a:xfrm>
            <a:off x="2438400" y="291010"/>
            <a:ext cx="2059858" cy="1981200"/>
          </a:xfrm>
          <a:solidFill>
            <a:srgbClr val="F0F0F0"/>
          </a:solidFill>
        </p:spPr>
        <p:txBody>
          <a:bodyPr>
            <a:normAutofit/>
          </a:bodyPr>
          <a:lstStyle>
            <a:lvl1pPr algn="ctr">
              <a:buNone/>
              <a:defRPr sz="1800">
                <a:solidFill>
                  <a:schemeClr val="tx1">
                    <a:lumMod val="75000"/>
                    <a:lumOff val="25000"/>
                  </a:schemeClr>
                </a:solidFill>
              </a:defRPr>
            </a:lvl1pPr>
          </a:lstStyle>
          <a:p>
            <a:r>
              <a:rPr lang="en-US" smtClean="0"/>
              <a:t>Click icon to add picture</a:t>
            </a:r>
            <a:endParaRPr lang="en-US" dirty="0"/>
          </a:p>
        </p:txBody>
      </p:sp>
      <p:sp>
        <p:nvSpPr>
          <p:cNvPr id="24" name="Picture Placeholder 11"/>
          <p:cNvSpPr>
            <a:spLocks noGrp="1"/>
          </p:cNvSpPr>
          <p:nvPr>
            <p:ph type="pic" sz="quarter" idx="16"/>
          </p:nvPr>
        </p:nvSpPr>
        <p:spPr>
          <a:xfrm>
            <a:off x="6858000" y="291010"/>
            <a:ext cx="2059858" cy="1981200"/>
          </a:xfrm>
          <a:solidFill>
            <a:srgbClr val="F0F0F0"/>
          </a:solidFill>
        </p:spPr>
        <p:txBody>
          <a:bodyPr>
            <a:normAutofit/>
          </a:bodyPr>
          <a:lstStyle>
            <a:lvl1pPr algn="ctr">
              <a:buNone/>
              <a:defRPr sz="1800">
                <a:solidFill>
                  <a:schemeClr val="tx1">
                    <a:lumMod val="75000"/>
                    <a:lumOff val="25000"/>
                  </a:schemeClr>
                </a:solidFill>
              </a:defRPr>
            </a:lvl1pPr>
          </a:lstStyle>
          <a:p>
            <a:r>
              <a:rPr lang="en-US" smtClean="0"/>
              <a:t>Click icon to add picture</a:t>
            </a:r>
            <a:endParaRPr lang="en-US" dirty="0"/>
          </a:p>
        </p:txBody>
      </p:sp>
      <p:sp>
        <p:nvSpPr>
          <p:cNvPr id="26" name="Text Placeholder 25"/>
          <p:cNvSpPr>
            <a:spLocks noGrp="1"/>
          </p:cNvSpPr>
          <p:nvPr>
            <p:ph type="body" sz="quarter" idx="17" hasCustomPrompt="1"/>
          </p:nvPr>
        </p:nvSpPr>
        <p:spPr>
          <a:xfrm>
            <a:off x="304800" y="443410"/>
            <a:ext cx="1905000" cy="366889"/>
          </a:xfrm>
        </p:spPr>
        <p:txBody>
          <a:bodyPr>
            <a:normAutofit/>
          </a:bodyPr>
          <a:lstStyle>
            <a:lvl1pPr algn="l">
              <a:buNone/>
              <a:defRPr sz="1600" b="1" baseline="0">
                <a:solidFill>
                  <a:srgbClr val="FC7500"/>
                </a:solidFill>
              </a:defRPr>
            </a:lvl1pPr>
          </a:lstStyle>
          <a:p>
            <a:pPr lvl="0"/>
            <a:r>
              <a:rPr lang="en-US" dirty="0" smtClean="0"/>
              <a:t>CLICK TO ADD TITLE</a:t>
            </a:r>
            <a:endParaRPr lang="en-US" dirty="0"/>
          </a:p>
        </p:txBody>
      </p:sp>
      <p:sp>
        <p:nvSpPr>
          <p:cNvPr id="29" name="Text Placeholder 28"/>
          <p:cNvSpPr>
            <a:spLocks noGrp="1"/>
          </p:cNvSpPr>
          <p:nvPr>
            <p:ph type="body" sz="quarter" idx="18" hasCustomPrompt="1"/>
          </p:nvPr>
        </p:nvSpPr>
        <p:spPr>
          <a:xfrm>
            <a:off x="304800" y="900610"/>
            <a:ext cx="1905000" cy="1247422"/>
          </a:xfrm>
        </p:spPr>
        <p:txBody>
          <a:bodyPr>
            <a:normAutofit/>
          </a:bodyPr>
          <a:lstStyle>
            <a:lvl1pPr marL="0" indent="0" algn="l">
              <a:buNone/>
              <a:defRPr sz="1800" baseline="0">
                <a:solidFill>
                  <a:schemeClr val="tx1">
                    <a:lumMod val="65000"/>
                    <a:lumOff val="35000"/>
                  </a:schemeClr>
                </a:solidFill>
              </a:defRPr>
            </a:lvl1pPr>
          </a:lstStyle>
          <a:p>
            <a:pPr lvl="0"/>
            <a:r>
              <a:rPr lang="en-US" dirty="0" smtClean="0"/>
              <a:t>Click to add text for the picture to the right</a:t>
            </a:r>
            <a:endParaRPr lang="en-US" dirty="0"/>
          </a:p>
        </p:txBody>
      </p:sp>
      <p:sp>
        <p:nvSpPr>
          <p:cNvPr id="52" name="Rectangle 51"/>
          <p:cNvSpPr/>
          <p:nvPr userDrawn="1"/>
        </p:nvSpPr>
        <p:spPr>
          <a:xfrm>
            <a:off x="2440857" y="2424610"/>
            <a:ext cx="2057400" cy="19949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Picture Placeholder 11"/>
          <p:cNvSpPr>
            <a:spLocks noGrp="1"/>
          </p:cNvSpPr>
          <p:nvPr>
            <p:ph type="pic" sz="quarter" idx="21"/>
          </p:nvPr>
        </p:nvSpPr>
        <p:spPr>
          <a:xfrm>
            <a:off x="228600" y="2424610"/>
            <a:ext cx="2059858" cy="1981200"/>
          </a:xfrm>
          <a:solidFill>
            <a:srgbClr val="F0F0F0"/>
          </a:solidFill>
        </p:spPr>
        <p:txBody>
          <a:bodyPr>
            <a:normAutofit/>
          </a:bodyPr>
          <a:lstStyle>
            <a:lvl1pPr algn="ctr">
              <a:buNone/>
              <a:defRPr sz="1800">
                <a:solidFill>
                  <a:schemeClr val="tx1">
                    <a:lumMod val="75000"/>
                    <a:lumOff val="25000"/>
                  </a:schemeClr>
                </a:solidFill>
              </a:defRPr>
            </a:lvl1pPr>
          </a:lstStyle>
          <a:p>
            <a:r>
              <a:rPr lang="en-US" smtClean="0"/>
              <a:t>Click icon to add picture</a:t>
            </a:r>
            <a:endParaRPr lang="en-US" dirty="0"/>
          </a:p>
        </p:txBody>
      </p:sp>
      <p:sp>
        <p:nvSpPr>
          <p:cNvPr id="54" name="Picture Placeholder 11"/>
          <p:cNvSpPr>
            <a:spLocks noGrp="1"/>
          </p:cNvSpPr>
          <p:nvPr>
            <p:ph type="pic" sz="quarter" idx="22"/>
          </p:nvPr>
        </p:nvSpPr>
        <p:spPr>
          <a:xfrm>
            <a:off x="4650657" y="2424610"/>
            <a:ext cx="2059858" cy="1981200"/>
          </a:xfrm>
          <a:solidFill>
            <a:srgbClr val="F0F0F0"/>
          </a:solidFill>
        </p:spPr>
        <p:txBody>
          <a:bodyPr>
            <a:normAutofit/>
          </a:bodyPr>
          <a:lstStyle>
            <a:lvl1pPr algn="ctr">
              <a:buNone/>
              <a:defRPr sz="1800">
                <a:solidFill>
                  <a:schemeClr val="tx1">
                    <a:lumMod val="75000"/>
                    <a:lumOff val="25000"/>
                  </a:schemeClr>
                </a:solidFill>
              </a:defRPr>
            </a:lvl1pPr>
          </a:lstStyle>
          <a:p>
            <a:r>
              <a:rPr lang="en-US" smtClean="0"/>
              <a:t>Click icon to add picture</a:t>
            </a:r>
            <a:endParaRPr lang="en-US" dirty="0"/>
          </a:p>
        </p:txBody>
      </p:sp>
      <p:sp>
        <p:nvSpPr>
          <p:cNvPr id="55" name="Text Placeholder 25"/>
          <p:cNvSpPr>
            <a:spLocks noGrp="1"/>
          </p:cNvSpPr>
          <p:nvPr>
            <p:ph type="body" sz="quarter" idx="23" hasCustomPrompt="1"/>
          </p:nvPr>
        </p:nvSpPr>
        <p:spPr>
          <a:xfrm>
            <a:off x="2517057" y="2577010"/>
            <a:ext cx="1905000" cy="366889"/>
          </a:xfrm>
        </p:spPr>
        <p:txBody>
          <a:bodyPr>
            <a:normAutofit/>
          </a:bodyPr>
          <a:lstStyle>
            <a:lvl1pPr algn="l">
              <a:buNone/>
              <a:defRPr sz="1600" b="1" baseline="0">
                <a:solidFill>
                  <a:srgbClr val="FC7500"/>
                </a:solidFill>
              </a:defRPr>
            </a:lvl1pPr>
          </a:lstStyle>
          <a:p>
            <a:pPr lvl="0"/>
            <a:r>
              <a:rPr lang="en-US" dirty="0" smtClean="0"/>
              <a:t>CLICK TO ADD TITLE</a:t>
            </a:r>
            <a:endParaRPr lang="en-US" dirty="0"/>
          </a:p>
        </p:txBody>
      </p:sp>
      <p:sp>
        <p:nvSpPr>
          <p:cNvPr id="56" name="Text Placeholder 28"/>
          <p:cNvSpPr>
            <a:spLocks noGrp="1"/>
          </p:cNvSpPr>
          <p:nvPr>
            <p:ph type="body" sz="quarter" idx="24" hasCustomPrompt="1"/>
          </p:nvPr>
        </p:nvSpPr>
        <p:spPr>
          <a:xfrm>
            <a:off x="2517057" y="3034210"/>
            <a:ext cx="1905000" cy="1247422"/>
          </a:xfrm>
        </p:spPr>
        <p:txBody>
          <a:bodyPr>
            <a:normAutofit/>
          </a:bodyPr>
          <a:lstStyle>
            <a:lvl1pPr marL="0" indent="0" algn="l">
              <a:buNone/>
              <a:defRPr sz="1800" baseline="0">
                <a:solidFill>
                  <a:schemeClr val="tx1">
                    <a:lumMod val="65000"/>
                    <a:lumOff val="35000"/>
                  </a:schemeClr>
                </a:solidFill>
              </a:defRPr>
            </a:lvl1pPr>
          </a:lstStyle>
          <a:p>
            <a:pPr lvl="0"/>
            <a:r>
              <a:rPr lang="en-US" dirty="0" smtClean="0"/>
              <a:t>Click to add text for the picture to the left</a:t>
            </a:r>
            <a:endParaRPr lang="en-US" dirty="0"/>
          </a:p>
        </p:txBody>
      </p:sp>
      <p:sp>
        <p:nvSpPr>
          <p:cNvPr id="57" name="Rectangle 56"/>
          <p:cNvSpPr/>
          <p:nvPr userDrawn="1"/>
        </p:nvSpPr>
        <p:spPr>
          <a:xfrm>
            <a:off x="6860457" y="2424610"/>
            <a:ext cx="2057400" cy="19949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 Placeholder 25"/>
          <p:cNvSpPr>
            <a:spLocks noGrp="1"/>
          </p:cNvSpPr>
          <p:nvPr>
            <p:ph type="body" sz="quarter" idx="25" hasCustomPrompt="1"/>
          </p:nvPr>
        </p:nvSpPr>
        <p:spPr>
          <a:xfrm>
            <a:off x="6936657" y="2577010"/>
            <a:ext cx="1905000" cy="366889"/>
          </a:xfrm>
        </p:spPr>
        <p:txBody>
          <a:bodyPr>
            <a:normAutofit/>
          </a:bodyPr>
          <a:lstStyle>
            <a:lvl1pPr algn="l">
              <a:buNone/>
              <a:defRPr sz="1600" b="1" baseline="0">
                <a:solidFill>
                  <a:srgbClr val="FC7500"/>
                </a:solidFill>
              </a:defRPr>
            </a:lvl1pPr>
          </a:lstStyle>
          <a:p>
            <a:pPr lvl="0"/>
            <a:r>
              <a:rPr lang="en-US" dirty="0" smtClean="0"/>
              <a:t>CLICK TO ADD TITLE</a:t>
            </a:r>
            <a:endParaRPr lang="en-US" dirty="0"/>
          </a:p>
        </p:txBody>
      </p:sp>
      <p:sp>
        <p:nvSpPr>
          <p:cNvPr id="59" name="Text Placeholder 28"/>
          <p:cNvSpPr>
            <a:spLocks noGrp="1"/>
          </p:cNvSpPr>
          <p:nvPr>
            <p:ph type="body" sz="quarter" idx="26" hasCustomPrompt="1"/>
          </p:nvPr>
        </p:nvSpPr>
        <p:spPr>
          <a:xfrm>
            <a:off x="6936657" y="3034210"/>
            <a:ext cx="1905000" cy="1247422"/>
          </a:xfrm>
        </p:spPr>
        <p:txBody>
          <a:bodyPr>
            <a:normAutofit/>
          </a:bodyPr>
          <a:lstStyle>
            <a:lvl1pPr marL="0" indent="0" algn="l">
              <a:buNone/>
              <a:defRPr sz="1800" baseline="0">
                <a:solidFill>
                  <a:schemeClr val="tx1">
                    <a:lumMod val="65000"/>
                    <a:lumOff val="35000"/>
                  </a:schemeClr>
                </a:solidFill>
              </a:defRPr>
            </a:lvl1pPr>
          </a:lstStyle>
          <a:p>
            <a:pPr lvl="0"/>
            <a:r>
              <a:rPr lang="en-US" dirty="0" smtClean="0"/>
              <a:t>Click to add text for the picture to the left</a:t>
            </a:r>
            <a:endParaRPr lang="en-US" dirty="0"/>
          </a:p>
        </p:txBody>
      </p:sp>
      <p:sp>
        <p:nvSpPr>
          <p:cNvPr id="60" name="Rectangle 59"/>
          <p:cNvSpPr/>
          <p:nvPr userDrawn="1"/>
        </p:nvSpPr>
        <p:spPr>
          <a:xfrm>
            <a:off x="228600" y="4558210"/>
            <a:ext cx="2057400" cy="19949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Picture Placeholder 11"/>
          <p:cNvSpPr>
            <a:spLocks noGrp="1"/>
          </p:cNvSpPr>
          <p:nvPr>
            <p:ph type="pic" sz="quarter" idx="27"/>
          </p:nvPr>
        </p:nvSpPr>
        <p:spPr>
          <a:xfrm>
            <a:off x="2435942" y="4558210"/>
            <a:ext cx="2059858" cy="1981200"/>
          </a:xfrm>
          <a:solidFill>
            <a:srgbClr val="F0F0F0"/>
          </a:solidFill>
        </p:spPr>
        <p:txBody>
          <a:bodyPr>
            <a:normAutofit/>
          </a:bodyPr>
          <a:lstStyle>
            <a:lvl1pPr algn="ctr">
              <a:buNone/>
              <a:defRPr sz="1800">
                <a:solidFill>
                  <a:schemeClr val="tx1">
                    <a:lumMod val="75000"/>
                    <a:lumOff val="25000"/>
                  </a:schemeClr>
                </a:solidFill>
              </a:defRPr>
            </a:lvl1pPr>
          </a:lstStyle>
          <a:p>
            <a:r>
              <a:rPr lang="en-US" smtClean="0"/>
              <a:t>Click icon to add picture</a:t>
            </a:r>
            <a:endParaRPr lang="en-US" dirty="0"/>
          </a:p>
        </p:txBody>
      </p:sp>
      <p:sp>
        <p:nvSpPr>
          <p:cNvPr id="62" name="Picture Placeholder 11"/>
          <p:cNvSpPr>
            <a:spLocks noGrp="1"/>
          </p:cNvSpPr>
          <p:nvPr>
            <p:ph type="pic" sz="quarter" idx="28"/>
          </p:nvPr>
        </p:nvSpPr>
        <p:spPr>
          <a:xfrm>
            <a:off x="6855542" y="4558210"/>
            <a:ext cx="2059858" cy="1981200"/>
          </a:xfrm>
          <a:solidFill>
            <a:srgbClr val="F0F0F0"/>
          </a:solidFill>
        </p:spPr>
        <p:txBody>
          <a:bodyPr>
            <a:normAutofit/>
          </a:bodyPr>
          <a:lstStyle>
            <a:lvl1pPr algn="ctr">
              <a:buNone/>
              <a:defRPr sz="1800">
                <a:solidFill>
                  <a:schemeClr val="tx1">
                    <a:lumMod val="75000"/>
                    <a:lumOff val="25000"/>
                  </a:schemeClr>
                </a:solidFill>
              </a:defRPr>
            </a:lvl1pPr>
          </a:lstStyle>
          <a:p>
            <a:r>
              <a:rPr lang="en-US" smtClean="0"/>
              <a:t>Click icon to add picture</a:t>
            </a:r>
            <a:endParaRPr lang="en-US" dirty="0"/>
          </a:p>
        </p:txBody>
      </p:sp>
      <p:sp>
        <p:nvSpPr>
          <p:cNvPr id="63" name="Text Placeholder 25"/>
          <p:cNvSpPr>
            <a:spLocks noGrp="1"/>
          </p:cNvSpPr>
          <p:nvPr>
            <p:ph type="body" sz="quarter" idx="29" hasCustomPrompt="1"/>
          </p:nvPr>
        </p:nvSpPr>
        <p:spPr>
          <a:xfrm>
            <a:off x="304800" y="4710610"/>
            <a:ext cx="1905000" cy="366889"/>
          </a:xfrm>
        </p:spPr>
        <p:txBody>
          <a:bodyPr>
            <a:normAutofit/>
          </a:bodyPr>
          <a:lstStyle>
            <a:lvl1pPr algn="l">
              <a:buNone/>
              <a:defRPr sz="1600" b="1" baseline="0">
                <a:solidFill>
                  <a:srgbClr val="FC7500"/>
                </a:solidFill>
              </a:defRPr>
            </a:lvl1pPr>
          </a:lstStyle>
          <a:p>
            <a:pPr lvl="0"/>
            <a:r>
              <a:rPr lang="en-US" dirty="0" smtClean="0"/>
              <a:t>CLICK TO ADD TITLE</a:t>
            </a:r>
            <a:endParaRPr lang="en-US" dirty="0"/>
          </a:p>
        </p:txBody>
      </p:sp>
      <p:sp>
        <p:nvSpPr>
          <p:cNvPr id="64" name="Text Placeholder 28"/>
          <p:cNvSpPr>
            <a:spLocks noGrp="1"/>
          </p:cNvSpPr>
          <p:nvPr>
            <p:ph type="body" sz="quarter" idx="30" hasCustomPrompt="1"/>
          </p:nvPr>
        </p:nvSpPr>
        <p:spPr>
          <a:xfrm>
            <a:off x="304800" y="5167810"/>
            <a:ext cx="1905000" cy="1247422"/>
          </a:xfrm>
        </p:spPr>
        <p:txBody>
          <a:bodyPr>
            <a:normAutofit/>
          </a:bodyPr>
          <a:lstStyle>
            <a:lvl1pPr marL="0" indent="0" algn="l">
              <a:buNone/>
              <a:defRPr sz="1800" baseline="0">
                <a:solidFill>
                  <a:schemeClr val="tx1">
                    <a:lumMod val="65000"/>
                    <a:lumOff val="35000"/>
                  </a:schemeClr>
                </a:solidFill>
              </a:defRPr>
            </a:lvl1pPr>
          </a:lstStyle>
          <a:p>
            <a:pPr lvl="0"/>
            <a:r>
              <a:rPr lang="en-US" dirty="0" smtClean="0"/>
              <a:t>Click to add text for the picture to the right</a:t>
            </a:r>
            <a:endParaRPr lang="en-US" dirty="0"/>
          </a:p>
        </p:txBody>
      </p:sp>
      <p:sp>
        <p:nvSpPr>
          <p:cNvPr id="28" name="Date Placeholder 6"/>
          <p:cNvSpPr>
            <a:spLocks noGrp="1"/>
          </p:cNvSpPr>
          <p:nvPr>
            <p:ph type="dt" sz="half" idx="10"/>
          </p:nvPr>
        </p:nvSpPr>
        <p:spPr>
          <a:xfrm>
            <a:off x="457200" y="6553200"/>
            <a:ext cx="2133600" cy="304800"/>
          </a:xfrm>
        </p:spPr>
        <p:txBody>
          <a:bodyPr/>
          <a:lstStyle/>
          <a:p>
            <a:fld id="{EFEED2B4-868F-4681-9E70-FF7ECCDC67D4}" type="datetimeFigureOut">
              <a:rPr lang="en-US" smtClean="0"/>
              <a:t>11/14/2012</a:t>
            </a:fld>
            <a:endParaRPr lang="en-US"/>
          </a:p>
        </p:txBody>
      </p:sp>
      <p:sp>
        <p:nvSpPr>
          <p:cNvPr id="30" name="Footer Placeholder 7"/>
          <p:cNvSpPr>
            <a:spLocks noGrp="1"/>
          </p:cNvSpPr>
          <p:nvPr>
            <p:ph type="ftr" sz="quarter" idx="11"/>
          </p:nvPr>
        </p:nvSpPr>
        <p:spPr>
          <a:xfrm>
            <a:off x="3124200" y="6553200"/>
            <a:ext cx="2895600" cy="304800"/>
          </a:xfrm>
        </p:spPr>
        <p:txBody>
          <a:bodyPr/>
          <a:lstStyle/>
          <a:p>
            <a:endParaRPr lang="en-US"/>
          </a:p>
        </p:txBody>
      </p:sp>
      <p:sp>
        <p:nvSpPr>
          <p:cNvPr id="31" name="Slide Number Placeholder 8"/>
          <p:cNvSpPr>
            <a:spLocks noGrp="1"/>
          </p:cNvSpPr>
          <p:nvPr>
            <p:ph type="sldNum" sz="quarter" idx="12"/>
          </p:nvPr>
        </p:nvSpPr>
        <p:spPr>
          <a:xfrm>
            <a:off x="6553200" y="6553200"/>
            <a:ext cx="2133600" cy="304800"/>
          </a:xfrm>
        </p:spPr>
        <p:txBody>
          <a:bodyPr/>
          <a:lstStyle/>
          <a:p>
            <a:fld id="{80F88FF4-1BD9-4AA8-B980-C7776087ABA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 Grid with Colored Captions">
    <p:spTree>
      <p:nvGrpSpPr>
        <p:cNvPr id="1" name=""/>
        <p:cNvGrpSpPr/>
        <p:nvPr/>
      </p:nvGrpSpPr>
      <p:grpSpPr>
        <a:xfrm>
          <a:off x="0" y="0"/>
          <a:ext cx="0" cy="0"/>
          <a:chOff x="0" y="0"/>
          <a:chExt cx="0" cy="0"/>
        </a:xfrm>
      </p:grpSpPr>
      <p:sp>
        <p:nvSpPr>
          <p:cNvPr id="51" name="Rectangle 50"/>
          <p:cNvSpPr/>
          <p:nvPr userDrawn="1"/>
        </p:nvSpPr>
        <p:spPr>
          <a:xfrm>
            <a:off x="4648200" y="4558210"/>
            <a:ext cx="2057400" cy="1994990"/>
          </a:xfrm>
          <a:prstGeom prst="rect">
            <a:avLst/>
          </a:prstGeom>
          <a:solidFill>
            <a:srgbClr val="FC7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 Placeholder 25"/>
          <p:cNvSpPr>
            <a:spLocks noGrp="1"/>
          </p:cNvSpPr>
          <p:nvPr>
            <p:ph type="body" sz="quarter" idx="31" hasCustomPrompt="1"/>
          </p:nvPr>
        </p:nvSpPr>
        <p:spPr>
          <a:xfrm>
            <a:off x="4724400" y="4710610"/>
            <a:ext cx="1905000" cy="366889"/>
          </a:xfrm>
        </p:spPr>
        <p:txBody>
          <a:bodyPr>
            <a:normAutofit/>
          </a:bodyPr>
          <a:lstStyle>
            <a:lvl1pPr algn="l">
              <a:buNone/>
              <a:defRPr sz="1600" b="1" baseline="0">
                <a:solidFill>
                  <a:schemeClr val="bg1"/>
                </a:solidFill>
              </a:defRPr>
            </a:lvl1pPr>
          </a:lstStyle>
          <a:p>
            <a:pPr lvl="0"/>
            <a:r>
              <a:rPr lang="en-US" dirty="0" smtClean="0"/>
              <a:t>CLICK TO ADD TITLE</a:t>
            </a:r>
            <a:endParaRPr lang="en-US" dirty="0"/>
          </a:p>
        </p:txBody>
      </p:sp>
      <p:sp>
        <p:nvSpPr>
          <p:cNvPr id="53" name="Text Placeholder 28"/>
          <p:cNvSpPr>
            <a:spLocks noGrp="1"/>
          </p:cNvSpPr>
          <p:nvPr>
            <p:ph type="body" sz="quarter" idx="32" hasCustomPrompt="1"/>
          </p:nvPr>
        </p:nvSpPr>
        <p:spPr>
          <a:xfrm>
            <a:off x="4724400" y="5167810"/>
            <a:ext cx="1905000" cy="1247422"/>
          </a:xfrm>
        </p:spPr>
        <p:txBody>
          <a:bodyPr>
            <a:normAutofit/>
          </a:bodyPr>
          <a:lstStyle>
            <a:lvl1pPr marL="0" indent="0" algn="l">
              <a:buNone/>
              <a:defRPr sz="1800" baseline="0">
                <a:solidFill>
                  <a:schemeClr val="bg1"/>
                </a:solidFill>
              </a:defRPr>
            </a:lvl1pPr>
          </a:lstStyle>
          <a:p>
            <a:pPr lvl="0"/>
            <a:r>
              <a:rPr lang="en-US" dirty="0" smtClean="0"/>
              <a:t>Click to add text for the picture to the right</a:t>
            </a:r>
            <a:endParaRPr lang="en-US" dirty="0"/>
          </a:p>
        </p:txBody>
      </p:sp>
      <p:sp>
        <p:nvSpPr>
          <p:cNvPr id="35" name="Rectangle 34"/>
          <p:cNvSpPr/>
          <p:nvPr userDrawn="1"/>
        </p:nvSpPr>
        <p:spPr>
          <a:xfrm>
            <a:off x="4648200" y="291010"/>
            <a:ext cx="2057400" cy="1994990"/>
          </a:xfrm>
          <a:prstGeom prst="rect">
            <a:avLst/>
          </a:prstGeom>
          <a:solidFill>
            <a:srgbClr val="D9E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 Placeholder 25"/>
          <p:cNvSpPr>
            <a:spLocks noGrp="1"/>
          </p:cNvSpPr>
          <p:nvPr>
            <p:ph type="body" sz="quarter" idx="19" hasCustomPrompt="1"/>
          </p:nvPr>
        </p:nvSpPr>
        <p:spPr>
          <a:xfrm>
            <a:off x="4724400" y="443410"/>
            <a:ext cx="1905000" cy="366889"/>
          </a:xfrm>
        </p:spPr>
        <p:txBody>
          <a:bodyPr>
            <a:normAutofit/>
          </a:bodyPr>
          <a:lstStyle>
            <a:lvl1pPr algn="l">
              <a:buNone/>
              <a:defRPr sz="1600" b="1" baseline="0">
                <a:solidFill>
                  <a:schemeClr val="accent1">
                    <a:lumMod val="75000"/>
                  </a:schemeClr>
                </a:solidFill>
              </a:defRPr>
            </a:lvl1pPr>
          </a:lstStyle>
          <a:p>
            <a:pPr lvl="0"/>
            <a:r>
              <a:rPr lang="en-US" dirty="0" smtClean="0"/>
              <a:t>CLICK TO ADD TITLE</a:t>
            </a:r>
            <a:endParaRPr lang="en-US" dirty="0"/>
          </a:p>
        </p:txBody>
      </p:sp>
      <p:sp>
        <p:nvSpPr>
          <p:cNvPr id="37" name="Text Placeholder 28"/>
          <p:cNvSpPr>
            <a:spLocks noGrp="1"/>
          </p:cNvSpPr>
          <p:nvPr>
            <p:ph type="body" sz="quarter" idx="20" hasCustomPrompt="1"/>
          </p:nvPr>
        </p:nvSpPr>
        <p:spPr>
          <a:xfrm>
            <a:off x="4724400" y="900610"/>
            <a:ext cx="1905000" cy="1247422"/>
          </a:xfrm>
        </p:spPr>
        <p:txBody>
          <a:bodyPr>
            <a:normAutofit/>
          </a:bodyPr>
          <a:lstStyle>
            <a:lvl1pPr marL="0" indent="0" algn="l">
              <a:buNone/>
              <a:defRPr sz="1800" baseline="0">
                <a:solidFill>
                  <a:schemeClr val="tx1">
                    <a:lumMod val="65000"/>
                    <a:lumOff val="35000"/>
                  </a:schemeClr>
                </a:solidFill>
              </a:defRPr>
            </a:lvl1pPr>
          </a:lstStyle>
          <a:p>
            <a:pPr lvl="0"/>
            <a:r>
              <a:rPr lang="en-US" dirty="0" smtClean="0"/>
              <a:t>Click to add text for the picture to the right</a:t>
            </a:r>
            <a:endParaRPr lang="en-US" dirty="0"/>
          </a:p>
        </p:txBody>
      </p:sp>
      <p:sp>
        <p:nvSpPr>
          <p:cNvPr id="30" name="Rectangle 29"/>
          <p:cNvSpPr/>
          <p:nvPr userDrawn="1"/>
        </p:nvSpPr>
        <p:spPr>
          <a:xfrm>
            <a:off x="228600" y="291010"/>
            <a:ext cx="2057400" cy="1994990"/>
          </a:xfrm>
          <a:prstGeom prst="rect">
            <a:avLst/>
          </a:prstGeom>
          <a:solidFill>
            <a:srgbClr val="FC7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C7500"/>
              </a:solidFill>
            </a:endParaRPr>
          </a:p>
        </p:txBody>
      </p:sp>
      <p:sp>
        <p:nvSpPr>
          <p:cNvPr id="31" name="Picture Placeholder 11"/>
          <p:cNvSpPr>
            <a:spLocks noGrp="1"/>
          </p:cNvSpPr>
          <p:nvPr>
            <p:ph type="pic" sz="quarter" idx="13"/>
          </p:nvPr>
        </p:nvSpPr>
        <p:spPr>
          <a:xfrm>
            <a:off x="2435942" y="295275"/>
            <a:ext cx="2059858" cy="1981200"/>
          </a:xfrm>
          <a:solidFill>
            <a:srgbClr val="F0F0F0"/>
          </a:solidFill>
        </p:spPr>
        <p:txBody>
          <a:bodyPr>
            <a:normAutofit/>
          </a:bodyPr>
          <a:lstStyle>
            <a:lvl1pPr algn="ctr">
              <a:buNone/>
              <a:defRPr sz="1800">
                <a:solidFill>
                  <a:schemeClr val="tx1">
                    <a:lumMod val="75000"/>
                    <a:lumOff val="25000"/>
                  </a:schemeClr>
                </a:solidFill>
              </a:defRPr>
            </a:lvl1pPr>
          </a:lstStyle>
          <a:p>
            <a:r>
              <a:rPr lang="en-US" smtClean="0"/>
              <a:t>Click icon to add picture</a:t>
            </a:r>
            <a:endParaRPr lang="en-US" dirty="0"/>
          </a:p>
        </p:txBody>
      </p:sp>
      <p:sp>
        <p:nvSpPr>
          <p:cNvPr id="32" name="Picture Placeholder 11"/>
          <p:cNvSpPr>
            <a:spLocks noGrp="1"/>
          </p:cNvSpPr>
          <p:nvPr>
            <p:ph type="pic" sz="quarter" idx="16"/>
          </p:nvPr>
        </p:nvSpPr>
        <p:spPr>
          <a:xfrm>
            <a:off x="6855542" y="291010"/>
            <a:ext cx="2059858" cy="1981200"/>
          </a:xfrm>
          <a:solidFill>
            <a:srgbClr val="F0F0F0"/>
          </a:solidFill>
        </p:spPr>
        <p:txBody>
          <a:bodyPr>
            <a:normAutofit/>
          </a:bodyPr>
          <a:lstStyle>
            <a:lvl1pPr algn="ctr">
              <a:buNone/>
              <a:defRPr sz="1800">
                <a:solidFill>
                  <a:schemeClr val="tx1">
                    <a:lumMod val="75000"/>
                    <a:lumOff val="25000"/>
                  </a:schemeClr>
                </a:solidFill>
              </a:defRPr>
            </a:lvl1pPr>
          </a:lstStyle>
          <a:p>
            <a:r>
              <a:rPr lang="en-US" smtClean="0"/>
              <a:t>Click icon to add picture</a:t>
            </a:r>
            <a:endParaRPr lang="en-US" dirty="0"/>
          </a:p>
        </p:txBody>
      </p:sp>
      <p:sp>
        <p:nvSpPr>
          <p:cNvPr id="33" name="Text Placeholder 25"/>
          <p:cNvSpPr>
            <a:spLocks noGrp="1"/>
          </p:cNvSpPr>
          <p:nvPr>
            <p:ph type="body" sz="quarter" idx="17" hasCustomPrompt="1"/>
          </p:nvPr>
        </p:nvSpPr>
        <p:spPr>
          <a:xfrm>
            <a:off x="304800" y="443410"/>
            <a:ext cx="1905000" cy="366889"/>
          </a:xfrm>
        </p:spPr>
        <p:txBody>
          <a:bodyPr>
            <a:normAutofit/>
          </a:bodyPr>
          <a:lstStyle>
            <a:lvl1pPr algn="l">
              <a:buNone/>
              <a:defRPr sz="1600" b="1" baseline="0">
                <a:solidFill>
                  <a:schemeClr val="bg1"/>
                </a:solidFill>
              </a:defRPr>
            </a:lvl1pPr>
          </a:lstStyle>
          <a:p>
            <a:pPr lvl="0"/>
            <a:r>
              <a:rPr lang="en-US" dirty="0" smtClean="0"/>
              <a:t>CLICK TO ADD TITLE</a:t>
            </a:r>
            <a:endParaRPr lang="en-US" dirty="0"/>
          </a:p>
        </p:txBody>
      </p:sp>
      <p:sp>
        <p:nvSpPr>
          <p:cNvPr id="34" name="Text Placeholder 28"/>
          <p:cNvSpPr>
            <a:spLocks noGrp="1"/>
          </p:cNvSpPr>
          <p:nvPr>
            <p:ph type="body" sz="quarter" idx="18" hasCustomPrompt="1"/>
          </p:nvPr>
        </p:nvSpPr>
        <p:spPr>
          <a:xfrm>
            <a:off x="304800" y="900610"/>
            <a:ext cx="1905000" cy="1247422"/>
          </a:xfrm>
        </p:spPr>
        <p:txBody>
          <a:bodyPr>
            <a:normAutofit/>
          </a:bodyPr>
          <a:lstStyle>
            <a:lvl1pPr marL="0" indent="0" algn="l">
              <a:buNone/>
              <a:defRPr sz="1800" baseline="0">
                <a:solidFill>
                  <a:schemeClr val="bg1"/>
                </a:solidFill>
              </a:defRPr>
            </a:lvl1pPr>
          </a:lstStyle>
          <a:p>
            <a:pPr lvl="0"/>
            <a:r>
              <a:rPr lang="en-US" dirty="0" smtClean="0"/>
              <a:t>Click to add text for the picture to the right</a:t>
            </a:r>
            <a:endParaRPr lang="en-US" dirty="0"/>
          </a:p>
        </p:txBody>
      </p:sp>
      <p:sp>
        <p:nvSpPr>
          <p:cNvPr id="38" name="Rectangle 37"/>
          <p:cNvSpPr/>
          <p:nvPr userDrawn="1"/>
        </p:nvSpPr>
        <p:spPr>
          <a:xfrm>
            <a:off x="2440857" y="2424610"/>
            <a:ext cx="2057400" cy="1994990"/>
          </a:xfrm>
          <a:prstGeom prst="rect">
            <a:avLst/>
          </a:prstGeom>
          <a:solidFill>
            <a:srgbClr val="91BE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icture Placeholder 11"/>
          <p:cNvSpPr>
            <a:spLocks noGrp="1"/>
          </p:cNvSpPr>
          <p:nvPr>
            <p:ph type="pic" sz="quarter" idx="21"/>
          </p:nvPr>
        </p:nvSpPr>
        <p:spPr>
          <a:xfrm>
            <a:off x="228600" y="2424610"/>
            <a:ext cx="2059858" cy="1981200"/>
          </a:xfrm>
          <a:solidFill>
            <a:srgbClr val="F0F0F0"/>
          </a:solidFill>
        </p:spPr>
        <p:txBody>
          <a:bodyPr>
            <a:normAutofit/>
          </a:bodyPr>
          <a:lstStyle>
            <a:lvl1pPr algn="ctr">
              <a:buNone/>
              <a:defRPr sz="1800">
                <a:solidFill>
                  <a:schemeClr val="tx1">
                    <a:lumMod val="75000"/>
                    <a:lumOff val="25000"/>
                  </a:schemeClr>
                </a:solidFill>
              </a:defRPr>
            </a:lvl1pPr>
          </a:lstStyle>
          <a:p>
            <a:r>
              <a:rPr lang="en-US" smtClean="0"/>
              <a:t>Click icon to add picture</a:t>
            </a:r>
            <a:endParaRPr lang="en-US" dirty="0"/>
          </a:p>
        </p:txBody>
      </p:sp>
      <p:sp>
        <p:nvSpPr>
          <p:cNvPr id="40" name="Picture Placeholder 11"/>
          <p:cNvSpPr>
            <a:spLocks noGrp="1"/>
          </p:cNvSpPr>
          <p:nvPr>
            <p:ph type="pic" sz="quarter" idx="22"/>
          </p:nvPr>
        </p:nvSpPr>
        <p:spPr>
          <a:xfrm>
            <a:off x="4650657" y="2424610"/>
            <a:ext cx="2059858" cy="1981200"/>
          </a:xfrm>
          <a:solidFill>
            <a:srgbClr val="F0F0F0"/>
          </a:solidFill>
        </p:spPr>
        <p:txBody>
          <a:bodyPr>
            <a:normAutofit/>
          </a:bodyPr>
          <a:lstStyle>
            <a:lvl1pPr algn="ctr">
              <a:buNone/>
              <a:defRPr sz="1800">
                <a:solidFill>
                  <a:schemeClr val="tx1">
                    <a:lumMod val="75000"/>
                    <a:lumOff val="25000"/>
                  </a:schemeClr>
                </a:solidFill>
              </a:defRPr>
            </a:lvl1pPr>
          </a:lstStyle>
          <a:p>
            <a:r>
              <a:rPr lang="en-US" smtClean="0"/>
              <a:t>Click icon to add picture</a:t>
            </a:r>
            <a:endParaRPr lang="en-US" dirty="0"/>
          </a:p>
        </p:txBody>
      </p:sp>
      <p:sp>
        <p:nvSpPr>
          <p:cNvPr id="41" name="Text Placeholder 25"/>
          <p:cNvSpPr>
            <a:spLocks noGrp="1"/>
          </p:cNvSpPr>
          <p:nvPr>
            <p:ph type="body" sz="quarter" idx="23" hasCustomPrompt="1"/>
          </p:nvPr>
        </p:nvSpPr>
        <p:spPr>
          <a:xfrm>
            <a:off x="2517057" y="2577010"/>
            <a:ext cx="1905000" cy="366889"/>
          </a:xfrm>
        </p:spPr>
        <p:txBody>
          <a:bodyPr>
            <a:normAutofit/>
          </a:bodyPr>
          <a:lstStyle>
            <a:lvl1pPr algn="l">
              <a:buNone/>
              <a:defRPr sz="1600" b="1" baseline="0">
                <a:solidFill>
                  <a:schemeClr val="bg1"/>
                </a:solidFill>
              </a:defRPr>
            </a:lvl1pPr>
          </a:lstStyle>
          <a:p>
            <a:pPr lvl="0"/>
            <a:r>
              <a:rPr lang="en-US" dirty="0" smtClean="0"/>
              <a:t>CLICK TO ADD TITLE</a:t>
            </a:r>
            <a:endParaRPr lang="en-US" dirty="0"/>
          </a:p>
        </p:txBody>
      </p:sp>
      <p:sp>
        <p:nvSpPr>
          <p:cNvPr id="42" name="Text Placeholder 28"/>
          <p:cNvSpPr>
            <a:spLocks noGrp="1"/>
          </p:cNvSpPr>
          <p:nvPr>
            <p:ph type="body" sz="quarter" idx="24" hasCustomPrompt="1"/>
          </p:nvPr>
        </p:nvSpPr>
        <p:spPr>
          <a:xfrm>
            <a:off x="2517057" y="3034210"/>
            <a:ext cx="1905000" cy="1247422"/>
          </a:xfrm>
        </p:spPr>
        <p:txBody>
          <a:bodyPr>
            <a:normAutofit/>
          </a:bodyPr>
          <a:lstStyle>
            <a:lvl1pPr marL="0" indent="0" algn="l">
              <a:buNone/>
              <a:defRPr sz="1800" baseline="0">
                <a:solidFill>
                  <a:schemeClr val="bg1"/>
                </a:solidFill>
              </a:defRPr>
            </a:lvl1pPr>
          </a:lstStyle>
          <a:p>
            <a:pPr lvl="0"/>
            <a:r>
              <a:rPr lang="en-US" dirty="0" smtClean="0"/>
              <a:t>Click to add text for the picture to the left</a:t>
            </a:r>
            <a:endParaRPr lang="en-US" dirty="0"/>
          </a:p>
        </p:txBody>
      </p:sp>
      <p:sp>
        <p:nvSpPr>
          <p:cNvPr id="43" name="Rectangle 42"/>
          <p:cNvSpPr/>
          <p:nvPr userDrawn="1"/>
        </p:nvSpPr>
        <p:spPr>
          <a:xfrm>
            <a:off x="6860457" y="2424610"/>
            <a:ext cx="2057400" cy="199499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 Placeholder 25"/>
          <p:cNvSpPr>
            <a:spLocks noGrp="1"/>
          </p:cNvSpPr>
          <p:nvPr>
            <p:ph type="body" sz="quarter" idx="25" hasCustomPrompt="1"/>
          </p:nvPr>
        </p:nvSpPr>
        <p:spPr>
          <a:xfrm>
            <a:off x="6936657" y="2577010"/>
            <a:ext cx="1905000" cy="366889"/>
          </a:xfrm>
        </p:spPr>
        <p:txBody>
          <a:bodyPr>
            <a:normAutofit/>
          </a:bodyPr>
          <a:lstStyle>
            <a:lvl1pPr algn="l">
              <a:buNone/>
              <a:defRPr sz="1600" b="1" baseline="0">
                <a:solidFill>
                  <a:schemeClr val="bg1"/>
                </a:solidFill>
              </a:defRPr>
            </a:lvl1pPr>
          </a:lstStyle>
          <a:p>
            <a:pPr lvl="0"/>
            <a:r>
              <a:rPr lang="en-US" dirty="0" smtClean="0"/>
              <a:t>CLICK TO ADD TITLE</a:t>
            </a:r>
            <a:endParaRPr lang="en-US" dirty="0"/>
          </a:p>
        </p:txBody>
      </p:sp>
      <p:sp>
        <p:nvSpPr>
          <p:cNvPr id="45" name="Text Placeholder 28"/>
          <p:cNvSpPr>
            <a:spLocks noGrp="1"/>
          </p:cNvSpPr>
          <p:nvPr>
            <p:ph type="body" sz="quarter" idx="26" hasCustomPrompt="1"/>
          </p:nvPr>
        </p:nvSpPr>
        <p:spPr>
          <a:xfrm>
            <a:off x="6936657" y="3034210"/>
            <a:ext cx="1905000" cy="1247422"/>
          </a:xfrm>
        </p:spPr>
        <p:txBody>
          <a:bodyPr>
            <a:normAutofit/>
          </a:bodyPr>
          <a:lstStyle>
            <a:lvl1pPr marL="0" indent="0" algn="l">
              <a:buNone/>
              <a:defRPr sz="1800" baseline="0">
                <a:solidFill>
                  <a:schemeClr val="bg1"/>
                </a:solidFill>
              </a:defRPr>
            </a:lvl1pPr>
          </a:lstStyle>
          <a:p>
            <a:pPr lvl="0"/>
            <a:r>
              <a:rPr lang="en-US" dirty="0" smtClean="0"/>
              <a:t>Click to add text for the picture to the left</a:t>
            </a:r>
            <a:endParaRPr lang="en-US" dirty="0"/>
          </a:p>
        </p:txBody>
      </p:sp>
      <p:sp>
        <p:nvSpPr>
          <p:cNvPr id="46" name="Rectangle 45"/>
          <p:cNvSpPr/>
          <p:nvPr userDrawn="1"/>
        </p:nvSpPr>
        <p:spPr>
          <a:xfrm>
            <a:off x="228600" y="4558210"/>
            <a:ext cx="2057400" cy="1994990"/>
          </a:xfrm>
          <a:prstGeom prst="rect">
            <a:avLst/>
          </a:prstGeom>
          <a:solidFill>
            <a:srgbClr val="D9E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Picture Placeholder 11"/>
          <p:cNvSpPr>
            <a:spLocks noGrp="1"/>
          </p:cNvSpPr>
          <p:nvPr>
            <p:ph type="pic" sz="quarter" idx="27"/>
          </p:nvPr>
        </p:nvSpPr>
        <p:spPr>
          <a:xfrm>
            <a:off x="2438400" y="4558210"/>
            <a:ext cx="2059858" cy="1981200"/>
          </a:xfrm>
          <a:solidFill>
            <a:srgbClr val="F0F0F0"/>
          </a:solidFill>
        </p:spPr>
        <p:txBody>
          <a:bodyPr>
            <a:normAutofit/>
          </a:bodyPr>
          <a:lstStyle>
            <a:lvl1pPr algn="ctr">
              <a:buNone/>
              <a:defRPr sz="1800">
                <a:solidFill>
                  <a:schemeClr val="tx1">
                    <a:lumMod val="75000"/>
                    <a:lumOff val="25000"/>
                  </a:schemeClr>
                </a:solidFill>
              </a:defRPr>
            </a:lvl1pPr>
          </a:lstStyle>
          <a:p>
            <a:r>
              <a:rPr lang="en-US" smtClean="0"/>
              <a:t>Click icon to add picture</a:t>
            </a:r>
            <a:endParaRPr lang="en-US" dirty="0"/>
          </a:p>
        </p:txBody>
      </p:sp>
      <p:sp>
        <p:nvSpPr>
          <p:cNvPr id="48" name="Picture Placeholder 11"/>
          <p:cNvSpPr>
            <a:spLocks noGrp="1"/>
          </p:cNvSpPr>
          <p:nvPr>
            <p:ph type="pic" sz="quarter" idx="28"/>
          </p:nvPr>
        </p:nvSpPr>
        <p:spPr>
          <a:xfrm>
            <a:off x="6858000" y="4558210"/>
            <a:ext cx="2059858" cy="1981200"/>
          </a:xfrm>
          <a:solidFill>
            <a:srgbClr val="F0F0F0"/>
          </a:solidFill>
        </p:spPr>
        <p:txBody>
          <a:bodyPr>
            <a:normAutofit/>
          </a:bodyPr>
          <a:lstStyle>
            <a:lvl1pPr algn="ctr">
              <a:buNone/>
              <a:defRPr sz="1800">
                <a:solidFill>
                  <a:schemeClr val="tx1">
                    <a:lumMod val="75000"/>
                    <a:lumOff val="25000"/>
                  </a:schemeClr>
                </a:solidFill>
              </a:defRPr>
            </a:lvl1pPr>
          </a:lstStyle>
          <a:p>
            <a:r>
              <a:rPr lang="en-US" smtClean="0"/>
              <a:t>Click icon to add picture</a:t>
            </a:r>
            <a:endParaRPr lang="en-US" dirty="0"/>
          </a:p>
        </p:txBody>
      </p:sp>
      <p:sp>
        <p:nvSpPr>
          <p:cNvPr id="49" name="Text Placeholder 25"/>
          <p:cNvSpPr>
            <a:spLocks noGrp="1"/>
          </p:cNvSpPr>
          <p:nvPr>
            <p:ph type="body" sz="quarter" idx="29" hasCustomPrompt="1"/>
          </p:nvPr>
        </p:nvSpPr>
        <p:spPr>
          <a:xfrm>
            <a:off x="304800" y="4710610"/>
            <a:ext cx="1905000" cy="366889"/>
          </a:xfrm>
        </p:spPr>
        <p:txBody>
          <a:bodyPr>
            <a:normAutofit/>
          </a:bodyPr>
          <a:lstStyle>
            <a:lvl1pPr algn="l">
              <a:buNone/>
              <a:defRPr sz="1600" b="1" baseline="0">
                <a:solidFill>
                  <a:schemeClr val="accent1">
                    <a:lumMod val="75000"/>
                  </a:schemeClr>
                </a:solidFill>
              </a:defRPr>
            </a:lvl1pPr>
          </a:lstStyle>
          <a:p>
            <a:pPr lvl="0"/>
            <a:r>
              <a:rPr lang="en-US" dirty="0" smtClean="0"/>
              <a:t>CLICK TO ADD TITLE</a:t>
            </a:r>
            <a:endParaRPr lang="en-US" dirty="0"/>
          </a:p>
        </p:txBody>
      </p:sp>
      <p:sp>
        <p:nvSpPr>
          <p:cNvPr id="50" name="Text Placeholder 28"/>
          <p:cNvSpPr>
            <a:spLocks noGrp="1"/>
          </p:cNvSpPr>
          <p:nvPr>
            <p:ph type="body" sz="quarter" idx="30" hasCustomPrompt="1"/>
          </p:nvPr>
        </p:nvSpPr>
        <p:spPr>
          <a:xfrm>
            <a:off x="304800" y="5167810"/>
            <a:ext cx="1905000" cy="1247422"/>
          </a:xfrm>
        </p:spPr>
        <p:txBody>
          <a:bodyPr>
            <a:normAutofit/>
          </a:bodyPr>
          <a:lstStyle>
            <a:lvl1pPr marL="0" indent="0" algn="l">
              <a:buNone/>
              <a:defRPr sz="1800" baseline="0">
                <a:solidFill>
                  <a:schemeClr val="tx1">
                    <a:lumMod val="65000"/>
                    <a:lumOff val="35000"/>
                  </a:schemeClr>
                </a:solidFill>
              </a:defRPr>
            </a:lvl1pPr>
          </a:lstStyle>
          <a:p>
            <a:pPr lvl="0"/>
            <a:r>
              <a:rPr lang="en-US" dirty="0" smtClean="0"/>
              <a:t>Click to add text for the picture to the right</a:t>
            </a:r>
            <a:endParaRPr lang="en-US" dirty="0"/>
          </a:p>
        </p:txBody>
      </p:sp>
      <p:sp>
        <p:nvSpPr>
          <p:cNvPr id="29" name="Date Placeholder 6"/>
          <p:cNvSpPr>
            <a:spLocks noGrp="1"/>
          </p:cNvSpPr>
          <p:nvPr>
            <p:ph type="dt" sz="half" idx="10"/>
          </p:nvPr>
        </p:nvSpPr>
        <p:spPr>
          <a:xfrm>
            <a:off x="457200" y="6553200"/>
            <a:ext cx="2133600" cy="304800"/>
          </a:xfrm>
        </p:spPr>
        <p:txBody>
          <a:bodyPr/>
          <a:lstStyle/>
          <a:p>
            <a:fld id="{EFEED2B4-868F-4681-9E70-FF7ECCDC67D4}" type="datetimeFigureOut">
              <a:rPr lang="en-US" smtClean="0"/>
              <a:t>11/14/2012</a:t>
            </a:fld>
            <a:endParaRPr lang="en-US"/>
          </a:p>
        </p:txBody>
      </p:sp>
      <p:sp>
        <p:nvSpPr>
          <p:cNvPr id="54" name="Footer Placeholder 7"/>
          <p:cNvSpPr>
            <a:spLocks noGrp="1"/>
          </p:cNvSpPr>
          <p:nvPr>
            <p:ph type="ftr" sz="quarter" idx="11"/>
          </p:nvPr>
        </p:nvSpPr>
        <p:spPr>
          <a:xfrm>
            <a:off x="3124200" y="6553200"/>
            <a:ext cx="2895600" cy="304800"/>
          </a:xfrm>
        </p:spPr>
        <p:txBody>
          <a:bodyPr/>
          <a:lstStyle/>
          <a:p>
            <a:endParaRPr lang="en-US"/>
          </a:p>
        </p:txBody>
      </p:sp>
      <p:sp>
        <p:nvSpPr>
          <p:cNvPr id="55" name="Slide Number Placeholder 8"/>
          <p:cNvSpPr>
            <a:spLocks noGrp="1"/>
          </p:cNvSpPr>
          <p:nvPr>
            <p:ph type="sldNum" sz="quarter" idx="12"/>
          </p:nvPr>
        </p:nvSpPr>
        <p:spPr>
          <a:xfrm>
            <a:off x="6553200" y="6553200"/>
            <a:ext cx="2133600" cy="304800"/>
          </a:xfrm>
        </p:spPr>
        <p:txBody>
          <a:bodyPr/>
          <a:lstStyle/>
          <a:p>
            <a:fld id="{80F88FF4-1BD9-4AA8-B980-C7776087ABAF}"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anoramic with Caption">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3804047" cy="6858000"/>
          </a:xfrm>
          <a:prstGeom prst="rect">
            <a:avLst/>
          </a:prstGeom>
        </p:spPr>
      </p:pic>
      <p:sp>
        <p:nvSpPr>
          <p:cNvPr id="7" name="W¥ل云玗İαЂôÁûÂÚ丫:Pïçtúrê Plå¢éhõlðér 表¥鷗字㌍ 表_W 2"/>
          <p:cNvSpPr>
            <a:spLocks noGrp="1"/>
          </p:cNvSpPr>
          <p:nvPr>
            <p:ph type="pic" sz="quarter" idx="30"/>
          </p:nvPr>
        </p:nvSpPr>
        <p:spPr>
          <a:xfrm>
            <a:off x="466724" y="1371599"/>
            <a:ext cx="8191501" cy="2771776"/>
          </a:xfrm>
          <a:prstGeom prst="rect">
            <a:avLst/>
          </a:prstGeo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1588" algn="ctr" defTabSz="914400" rtl="0" eaLnBrk="1" latinLnBrk="0" hangingPunct="1">
              <a:spcBef>
                <a:spcPct val="20000"/>
              </a:spcBef>
              <a:buFontTx/>
              <a:buNone/>
              <a:defRPr lang="en-US" sz="2000" i="0" kern="1200" dirty="0">
                <a:solidFill>
                  <a:schemeClr val="tx1">
                    <a:lumMod val="65000"/>
                    <a:lumOff val="35000"/>
                  </a:schemeClr>
                </a:solidFill>
                <a:latin typeface="+mn-lt"/>
                <a:ea typeface="+mn-ea"/>
                <a:cs typeface="+mn-cs"/>
              </a:defRPr>
            </a:lvl1pPr>
            <a:extLst/>
          </a:lstStyle>
          <a:p>
            <a:pPr marL="0" marR="0" indent="0" algn="ctr" rtl="0" latinLnBrk="0">
              <a:buFontTx/>
              <a:buNone/>
            </a:pPr>
            <a:r>
              <a:rPr lang="en-US" smtClean="0"/>
              <a:t>Click icon to add picture</a:t>
            </a:r>
            <a:endParaRPr lang="en-US" dirty="0"/>
          </a:p>
        </p:txBody>
      </p:sp>
      <p:sp>
        <p:nvSpPr>
          <p:cNvPr id="8" name="W¥ل云玗İαЂÕØÚáÛ丫:Téxt Plàçèhòlðêr 表¥鷗字㌍_W 3"/>
          <p:cNvSpPr>
            <a:spLocks noGrp="1"/>
          </p:cNvSpPr>
          <p:nvPr>
            <p:ph type="body" sz="quarter" idx="31" hasCustomPrompt="1"/>
          </p:nvPr>
        </p:nvSpPr>
        <p:spPr>
          <a:xfrm>
            <a:off x="457200" y="4343400"/>
            <a:ext cx="8229600" cy="1447800"/>
          </a:xfrm>
          <a:solidFill>
            <a:schemeClr val="bg1"/>
          </a:solidFill>
        </p:spPr>
        <p:txBody>
          <a:bodyPr tIns="91440" rIns="9144" bIns="91440" anchor="t"/>
          <a:lstStyle>
            <a:lvl1pPr marL="0" marR="0" indent="0" algn="l">
              <a:buFontTx/>
              <a:buNone/>
              <a:defRPr sz="1800" i="0">
                <a:solidFill>
                  <a:schemeClr val="tx1">
                    <a:lumMod val="75000"/>
                    <a:lumOff val="25000"/>
                  </a:schemeClr>
                </a:solidFill>
              </a:defRPr>
            </a:lvl1pPr>
            <a:extLst/>
          </a:lstStyle>
          <a:p>
            <a:pPr lvl="0"/>
            <a:r>
              <a:rPr lang="en-US" dirty="0" smtClean="0"/>
              <a:t>Click to add caption</a:t>
            </a:r>
            <a:endParaRPr lang="en-US" dirty="0"/>
          </a:p>
        </p:txBody>
      </p:sp>
      <p:grpSp>
        <p:nvGrpSpPr>
          <p:cNvPr id="9" name="Group 8"/>
          <p:cNvGrpSpPr/>
          <p:nvPr userDrawn="1"/>
        </p:nvGrpSpPr>
        <p:grpSpPr>
          <a:xfrm rot="5400000">
            <a:off x="4277032" y="1991032"/>
            <a:ext cx="589936" cy="9144000"/>
            <a:chOff x="8524568" y="0"/>
            <a:chExt cx="589936" cy="6858000"/>
          </a:xfrm>
        </p:grpSpPr>
        <p:sp>
          <p:nvSpPr>
            <p:cNvPr id="10" name="Rectangle 9"/>
            <p:cNvSpPr/>
            <p:nvPr userDrawn="1"/>
          </p:nvSpPr>
          <p:spPr>
            <a:xfrm>
              <a:off x="8524568" y="0"/>
              <a:ext cx="540774" cy="6858000"/>
            </a:xfrm>
            <a:prstGeom prst="rect">
              <a:avLst/>
            </a:prstGeom>
            <a:solidFill>
              <a:srgbClr val="FC7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7500"/>
                </a:solidFill>
              </a:endParaRPr>
            </a:p>
          </p:txBody>
        </p:sp>
        <p:cxnSp>
          <p:nvCxnSpPr>
            <p:cNvPr id="11" name="Straight Connector 10"/>
            <p:cNvCxnSpPr/>
            <p:nvPr userDrawn="1"/>
          </p:nvCxnSpPr>
          <p:spPr>
            <a:xfrm rot="5400000">
              <a:off x="5685504" y="3429000"/>
              <a:ext cx="6858000" cy="0"/>
            </a:xfrm>
            <a:prstGeom prst="line">
              <a:avLst/>
            </a:prstGeom>
            <a:ln w="50800">
              <a:solidFill>
                <a:srgbClr val="FC7500"/>
              </a:solidFill>
            </a:ln>
          </p:spPr>
          <p:style>
            <a:lnRef idx="1">
              <a:schemeClr val="accent1"/>
            </a:lnRef>
            <a:fillRef idx="0">
              <a:schemeClr val="accent1"/>
            </a:fillRef>
            <a:effectRef idx="0">
              <a:schemeClr val="accent1"/>
            </a:effectRef>
            <a:fontRef idx="minor">
              <a:schemeClr val="tx1"/>
            </a:fontRef>
          </p:style>
        </p:cxnSp>
      </p:grpSp>
      <p:sp>
        <p:nvSpPr>
          <p:cNvPr id="12" name="Date Placeholder 2"/>
          <p:cNvSpPr>
            <a:spLocks noGrp="1"/>
          </p:cNvSpPr>
          <p:nvPr>
            <p:ph type="dt" sz="half" idx="10"/>
          </p:nvPr>
        </p:nvSpPr>
        <p:spPr>
          <a:xfrm>
            <a:off x="457200" y="6553200"/>
            <a:ext cx="2133600" cy="304800"/>
          </a:xfrm>
        </p:spPr>
        <p:txBody>
          <a:bodyPr/>
          <a:lstStyle>
            <a:lvl1pPr>
              <a:defRPr>
                <a:solidFill>
                  <a:schemeClr val="bg1"/>
                </a:solidFill>
              </a:defRPr>
            </a:lvl1pPr>
          </a:lstStyle>
          <a:p>
            <a:fld id="{EFEED2B4-868F-4681-9E70-FF7ECCDC67D4}" type="datetimeFigureOut">
              <a:rPr lang="en-US" smtClean="0"/>
              <a:pPr/>
              <a:t>11/14/2012</a:t>
            </a:fld>
            <a:endParaRPr lang="en-US" dirty="0"/>
          </a:p>
        </p:txBody>
      </p:sp>
      <p:sp>
        <p:nvSpPr>
          <p:cNvPr id="13" name="Footer Placeholder 3"/>
          <p:cNvSpPr>
            <a:spLocks noGrp="1"/>
          </p:cNvSpPr>
          <p:nvPr>
            <p:ph type="ftr" sz="quarter" idx="11"/>
          </p:nvPr>
        </p:nvSpPr>
        <p:spPr>
          <a:xfrm>
            <a:off x="3124200" y="6553200"/>
            <a:ext cx="2895600" cy="304800"/>
          </a:xfrm>
        </p:spPr>
        <p:txBody>
          <a:bodyPr/>
          <a:lstStyle>
            <a:lvl1pPr>
              <a:defRPr>
                <a:solidFill>
                  <a:schemeClr val="bg1"/>
                </a:solidFill>
              </a:defRPr>
            </a:lvl1pPr>
          </a:lstStyle>
          <a:p>
            <a:endParaRPr lang="en-US" dirty="0"/>
          </a:p>
        </p:txBody>
      </p:sp>
      <p:sp>
        <p:nvSpPr>
          <p:cNvPr id="14" name="Slide Number Placeholder 4"/>
          <p:cNvSpPr>
            <a:spLocks noGrp="1"/>
          </p:cNvSpPr>
          <p:nvPr>
            <p:ph type="sldNum" sz="quarter" idx="12"/>
          </p:nvPr>
        </p:nvSpPr>
        <p:spPr>
          <a:xfrm>
            <a:off x="6553200" y="6553200"/>
            <a:ext cx="2133600" cy="304800"/>
          </a:xfrm>
        </p:spPr>
        <p:txBody>
          <a:bodyPr/>
          <a:lstStyle>
            <a:lvl1pPr>
              <a:defRPr>
                <a:solidFill>
                  <a:schemeClr val="bg1"/>
                </a:solidFill>
              </a:defRPr>
            </a:lvl1pPr>
          </a:lstStyle>
          <a:p>
            <a:fld id="{80F88FF4-1BD9-4AA8-B980-C7776087ABAF}" type="slidenum">
              <a:rPr lang="en-US" smtClean="0"/>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quare with Caption">
    <p:spTree>
      <p:nvGrpSpPr>
        <p:cNvPr id="1" name=""/>
        <p:cNvGrpSpPr/>
        <p:nvPr/>
      </p:nvGrpSpPr>
      <p:grpSpPr>
        <a:xfrm>
          <a:off x="0" y="0"/>
          <a:ext cx="0" cy="0"/>
          <a:chOff x="0" y="0"/>
          <a:chExt cx="0" cy="0"/>
        </a:xfrm>
      </p:grpSpPr>
      <p:sp>
        <p:nvSpPr>
          <p:cNvPr id="8" name="Rectangle 7"/>
          <p:cNvSpPr/>
          <p:nvPr userDrawn="1"/>
        </p:nvSpPr>
        <p:spPr>
          <a:xfrm rot="5400000">
            <a:off x="4301613" y="1966451"/>
            <a:ext cx="540774" cy="9144000"/>
          </a:xfrm>
          <a:prstGeom prst="rect">
            <a:avLst/>
          </a:prstGeom>
          <a:solidFill>
            <a:srgbClr val="FC7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7500"/>
              </a:solidFill>
            </a:endParaRPr>
          </a:p>
        </p:txBody>
      </p:sp>
      <p:cxnSp>
        <p:nvCxnSpPr>
          <p:cNvPr id="9" name="Straight Connector 8"/>
          <p:cNvCxnSpPr/>
          <p:nvPr userDrawn="1"/>
        </p:nvCxnSpPr>
        <p:spPr>
          <a:xfrm rot="10800000">
            <a:off x="0" y="6858000"/>
            <a:ext cx="9144000" cy="0"/>
          </a:xfrm>
          <a:prstGeom prst="line">
            <a:avLst/>
          </a:prstGeom>
          <a:ln w="50800">
            <a:solidFill>
              <a:srgbClr val="FC7500"/>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userDrawn="1">
            <p:ph type="dt" sz="half" idx="10"/>
          </p:nvPr>
        </p:nvSpPr>
        <p:spPr/>
        <p:txBody>
          <a:bodyPr/>
          <a:lstStyle>
            <a:lvl1pPr>
              <a:defRPr>
                <a:solidFill>
                  <a:schemeClr val="bg1"/>
                </a:solidFill>
              </a:defRPr>
            </a:lvl1pPr>
          </a:lstStyle>
          <a:p>
            <a:fld id="{EFEED2B4-868F-4681-9E70-FF7ECCDC67D4}" type="datetimeFigureOut">
              <a:rPr lang="en-US" smtClean="0"/>
              <a:pPr/>
              <a:t>11/14/2012</a:t>
            </a:fld>
            <a:endParaRPr lang="en-US" dirty="0"/>
          </a:p>
        </p:txBody>
      </p:sp>
      <p:sp>
        <p:nvSpPr>
          <p:cNvPr id="4" name="Footer Placeholder 3"/>
          <p:cNvSpPr>
            <a:spLocks noGrp="1"/>
          </p:cNvSpPr>
          <p:nvPr userDrawn="1">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userDrawn="1">
            <p:ph type="sldNum" sz="quarter" idx="12"/>
          </p:nvPr>
        </p:nvSpPr>
        <p:spPr/>
        <p:txBody>
          <a:bodyPr/>
          <a:lstStyle>
            <a:lvl1pPr>
              <a:defRPr>
                <a:solidFill>
                  <a:schemeClr val="bg1"/>
                </a:solidFill>
              </a:defRPr>
            </a:lvl1pPr>
          </a:lstStyle>
          <a:p>
            <a:fld id="{80F88FF4-1BD9-4AA8-B980-C7776087ABAF}" type="slidenum">
              <a:rPr lang="en-US" smtClean="0"/>
              <a:pPr/>
              <a:t>‹#›</a:t>
            </a:fld>
            <a:endParaRPr lang="en-US" dirty="0"/>
          </a:p>
        </p:txBody>
      </p:sp>
      <p:sp>
        <p:nvSpPr>
          <p:cNvPr id="6" name="W¥ل云玗İαЂôÁûÂÚ丫:Pïçtúrê Plå¢éhõlðér 表¥鷗字㌍ 表_W 3"/>
          <p:cNvSpPr>
            <a:spLocks noGrp="1" noChangeAspect="1"/>
          </p:cNvSpPr>
          <p:nvPr userDrawn="1">
            <p:ph type="pic" sz="quarter" idx="13"/>
          </p:nvPr>
        </p:nvSpPr>
        <p:spPr>
          <a:xfrm>
            <a:off x="2974073" y="609600"/>
            <a:ext cx="3198127" cy="3200400"/>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0" algn="ctr" defTabSz="914400" rtl="0" eaLnBrk="1" latinLnBrk="0" hangingPunct="1">
              <a:spcBef>
                <a:spcPct val="20000"/>
              </a:spcBef>
              <a:buFontTx/>
              <a:buNone/>
              <a:defRPr lang="en-US" sz="2000" kern="1200" dirty="0">
                <a:solidFill>
                  <a:schemeClr val="tx1">
                    <a:lumMod val="65000"/>
                    <a:lumOff val="35000"/>
                  </a:schemeClr>
                </a:solidFill>
                <a:latin typeface="+mn-lt"/>
                <a:ea typeface="+mn-ea"/>
                <a:cs typeface="+mn-cs"/>
              </a:defRPr>
            </a:lvl1pPr>
            <a:extLst/>
          </a:lstStyle>
          <a:p>
            <a:pPr marL="0" marR="0" indent="1588" algn="ctr" rtl="0" latinLnBrk="0">
              <a:spcBef>
                <a:spcPct val="20000"/>
              </a:spcBef>
              <a:buFontTx/>
              <a:buNone/>
            </a:pPr>
            <a:r>
              <a:rPr lang="en-US" sz="2400" i="0" smtClean="0"/>
              <a:t>Click icon to add picture</a:t>
            </a:r>
            <a:endParaRPr lang="en-US" sz="2400" i="0" dirty="0"/>
          </a:p>
        </p:txBody>
      </p:sp>
      <p:sp>
        <p:nvSpPr>
          <p:cNvPr id="7" name="W¥ل云玗İαЂÕØÚáÛ丫:Téxt Plàçèhòlðêr 表¥鷗字㌍_W 6"/>
          <p:cNvSpPr>
            <a:spLocks noGrp="1"/>
          </p:cNvSpPr>
          <p:nvPr userDrawn="1">
            <p:ph type="body" sz="quarter" idx="15" hasCustomPrompt="1"/>
          </p:nvPr>
        </p:nvSpPr>
        <p:spPr>
          <a:xfrm>
            <a:off x="2971800" y="4038600"/>
            <a:ext cx="3200400" cy="1600200"/>
          </a:xfrm>
        </p:spPr>
        <p:txBody>
          <a:bodyPr tIns="91440" rIns="9144" bIns="91440" anchor="t"/>
          <a:lstStyle>
            <a:lvl1pPr marL="0" marR="0" indent="0" algn="l">
              <a:buFontTx/>
              <a:buNone/>
              <a:defRPr sz="1800" i="0">
                <a:solidFill>
                  <a:schemeClr val="tx1">
                    <a:lumMod val="75000"/>
                    <a:lumOff val="25000"/>
                  </a:schemeClr>
                </a:solidFill>
              </a:defRPr>
            </a:lvl1pPr>
            <a:extLst/>
          </a:lstStyle>
          <a:p>
            <a:pPr lvl="0"/>
            <a:r>
              <a:rPr lang="en-US" dirty="0" smtClean="0"/>
              <a:t>Click to add caption</a:t>
            </a:r>
            <a:endParaRPr lang="en-US" dirty="0"/>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ortrait with Caption">
    <p:spTree>
      <p:nvGrpSpPr>
        <p:cNvPr id="1" name=""/>
        <p:cNvGrpSpPr/>
        <p:nvPr/>
      </p:nvGrpSpPr>
      <p:grpSpPr>
        <a:xfrm>
          <a:off x="0" y="0"/>
          <a:ext cx="0" cy="0"/>
          <a:chOff x="0" y="0"/>
          <a:chExt cx="0" cy="0"/>
        </a:xfrm>
      </p:grpSpPr>
      <p:sp>
        <p:nvSpPr>
          <p:cNvPr id="6" name="Rectangle 8"/>
          <p:cNvSpPr>
            <a:spLocks noGrp="1"/>
          </p:cNvSpPr>
          <p:nvPr>
            <p:ph type="pic" sz="quarter" idx="13"/>
          </p:nvPr>
        </p:nvSpPr>
        <p:spPr>
          <a:xfrm>
            <a:off x="645701" y="290540"/>
            <a:ext cx="4307299" cy="5729260"/>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1588" algn="ctr" defTabSz="914400" rtl="0" eaLnBrk="1" latinLnBrk="0" hangingPunct="1">
              <a:spcBef>
                <a:spcPct val="20000"/>
              </a:spcBef>
              <a:buFontTx/>
              <a:buNone/>
              <a:defRPr lang="en-US" sz="2000" i="0" kern="1200" dirty="0">
                <a:solidFill>
                  <a:schemeClr val="tx1">
                    <a:lumMod val="65000"/>
                    <a:lumOff val="35000"/>
                  </a:schemeClr>
                </a:solidFill>
                <a:latin typeface="+mn-lt"/>
                <a:ea typeface="+mn-ea"/>
                <a:cs typeface="+mn-cs"/>
              </a:defRPr>
            </a:lvl1pPr>
            <a:extLst/>
          </a:lstStyle>
          <a:p>
            <a:pPr marL="0" marR="0" indent="1588" algn="ctr" rtl="0" latinLnBrk="0">
              <a:spcBef>
                <a:spcPct val="20000"/>
              </a:spcBef>
              <a:buFontTx/>
              <a:buNone/>
            </a:pPr>
            <a:r>
              <a:rPr lang="en-US" i="0" smtClean="0"/>
              <a:t>Click icon to add picture</a:t>
            </a:r>
            <a:endParaRPr lang="en-US" i="0" dirty="0"/>
          </a:p>
        </p:txBody>
      </p:sp>
      <p:sp>
        <p:nvSpPr>
          <p:cNvPr id="10" name="Rectangle 6"/>
          <p:cNvSpPr>
            <a:spLocks noGrp="1"/>
          </p:cNvSpPr>
          <p:nvPr>
            <p:ph type="body" sz="quarter" idx="14" hasCustomPrompt="1"/>
          </p:nvPr>
        </p:nvSpPr>
        <p:spPr>
          <a:xfrm>
            <a:off x="5343525" y="2859716"/>
            <a:ext cx="3181350" cy="3181350"/>
          </a:xfrm>
        </p:spPr>
        <p:txBody>
          <a:bodyPr tIns="91440" bIns="91440" anchor="b" anchorCtr="0">
            <a:noAutofit/>
          </a:bodyPr>
          <a:lstStyle>
            <a:lvl1pPr marL="0" marR="0" indent="0" algn="l" rtl="0" latinLnBrk="0">
              <a:spcBef>
                <a:spcPct val="20000"/>
              </a:spcBef>
              <a:buFontTx/>
              <a:buNone/>
              <a:defRPr sz="1800" i="0" baseline="0">
                <a:solidFill>
                  <a:schemeClr val="tx1">
                    <a:lumMod val="75000"/>
                    <a:lumOff val="25000"/>
                  </a:schemeClr>
                </a:solidFill>
                <a:latin typeface="+mn-lt"/>
                <a:ea typeface="+mn-ea"/>
                <a:cs typeface="+mn-cs"/>
              </a:defRPr>
            </a:lvl1pPr>
            <a:extLst/>
          </a:lstStyle>
          <a:p>
            <a:pPr lvl="0"/>
            <a:r>
              <a:rPr lang="en-US" dirty="0" smtClean="0"/>
              <a:t>Click to add caption</a:t>
            </a:r>
            <a:endParaRPr lang="en-US" dirty="0"/>
          </a:p>
        </p:txBody>
      </p:sp>
      <p:grpSp>
        <p:nvGrpSpPr>
          <p:cNvPr id="13" name="Group 12"/>
          <p:cNvGrpSpPr/>
          <p:nvPr userDrawn="1"/>
        </p:nvGrpSpPr>
        <p:grpSpPr>
          <a:xfrm rot="5400000">
            <a:off x="4277032" y="1991032"/>
            <a:ext cx="589936" cy="9144000"/>
            <a:chOff x="8524568" y="0"/>
            <a:chExt cx="589936" cy="6858000"/>
          </a:xfrm>
        </p:grpSpPr>
        <p:sp>
          <p:nvSpPr>
            <p:cNvPr id="14" name="Rectangle 13"/>
            <p:cNvSpPr/>
            <p:nvPr userDrawn="1"/>
          </p:nvSpPr>
          <p:spPr>
            <a:xfrm>
              <a:off x="8524568" y="0"/>
              <a:ext cx="540774" cy="6858000"/>
            </a:xfrm>
            <a:prstGeom prst="rect">
              <a:avLst/>
            </a:prstGeom>
            <a:solidFill>
              <a:srgbClr val="FC7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7500"/>
                </a:solidFill>
              </a:endParaRPr>
            </a:p>
          </p:txBody>
        </p:sp>
        <p:cxnSp>
          <p:nvCxnSpPr>
            <p:cNvPr id="15" name="Straight Connector 14"/>
            <p:cNvCxnSpPr/>
            <p:nvPr userDrawn="1"/>
          </p:nvCxnSpPr>
          <p:spPr>
            <a:xfrm rot="5400000">
              <a:off x="5685504" y="3429000"/>
              <a:ext cx="6858000" cy="0"/>
            </a:xfrm>
            <a:prstGeom prst="line">
              <a:avLst/>
            </a:prstGeom>
            <a:ln w="50800">
              <a:solidFill>
                <a:srgbClr val="FC7500"/>
              </a:solidFill>
            </a:ln>
          </p:spPr>
          <p:style>
            <a:lnRef idx="1">
              <a:schemeClr val="accent1"/>
            </a:lnRef>
            <a:fillRef idx="0">
              <a:schemeClr val="accent1"/>
            </a:fillRef>
            <a:effectRef idx="0">
              <a:schemeClr val="accent1"/>
            </a:effectRef>
            <a:fontRef idx="minor">
              <a:schemeClr val="tx1"/>
            </a:fontRef>
          </p:style>
        </p:cxnSp>
      </p:grpSp>
      <p:sp>
        <p:nvSpPr>
          <p:cNvPr id="16" name="Date Placeholder 2"/>
          <p:cNvSpPr>
            <a:spLocks noGrp="1"/>
          </p:cNvSpPr>
          <p:nvPr>
            <p:ph type="dt" sz="half" idx="10"/>
          </p:nvPr>
        </p:nvSpPr>
        <p:spPr>
          <a:xfrm>
            <a:off x="457200" y="6553200"/>
            <a:ext cx="2133600" cy="304800"/>
          </a:xfrm>
        </p:spPr>
        <p:txBody>
          <a:bodyPr/>
          <a:lstStyle>
            <a:lvl1pPr>
              <a:defRPr>
                <a:solidFill>
                  <a:schemeClr val="bg1"/>
                </a:solidFill>
              </a:defRPr>
            </a:lvl1pPr>
          </a:lstStyle>
          <a:p>
            <a:fld id="{EFEED2B4-868F-4681-9E70-FF7ECCDC67D4}" type="datetimeFigureOut">
              <a:rPr lang="en-US" smtClean="0"/>
              <a:pPr/>
              <a:t>11/14/2012</a:t>
            </a:fld>
            <a:endParaRPr lang="en-US" dirty="0"/>
          </a:p>
        </p:txBody>
      </p:sp>
      <p:sp>
        <p:nvSpPr>
          <p:cNvPr id="17" name="Footer Placeholder 3"/>
          <p:cNvSpPr>
            <a:spLocks noGrp="1"/>
          </p:cNvSpPr>
          <p:nvPr>
            <p:ph type="ftr" sz="quarter" idx="11"/>
          </p:nvPr>
        </p:nvSpPr>
        <p:spPr>
          <a:xfrm>
            <a:off x="3124200" y="6553200"/>
            <a:ext cx="2895600" cy="304800"/>
          </a:xfrm>
        </p:spPr>
        <p:txBody>
          <a:bodyPr/>
          <a:lstStyle>
            <a:lvl1pPr>
              <a:defRPr>
                <a:solidFill>
                  <a:schemeClr val="bg1"/>
                </a:solidFill>
              </a:defRPr>
            </a:lvl1pPr>
          </a:lstStyle>
          <a:p>
            <a:endParaRPr lang="en-US" dirty="0"/>
          </a:p>
        </p:txBody>
      </p:sp>
      <p:sp>
        <p:nvSpPr>
          <p:cNvPr id="18" name="Slide Number Placeholder 4"/>
          <p:cNvSpPr>
            <a:spLocks noGrp="1"/>
          </p:cNvSpPr>
          <p:nvPr>
            <p:ph type="sldNum" sz="quarter" idx="12"/>
          </p:nvPr>
        </p:nvSpPr>
        <p:spPr>
          <a:xfrm>
            <a:off x="6553200" y="6553200"/>
            <a:ext cx="2133600" cy="304800"/>
          </a:xfrm>
        </p:spPr>
        <p:txBody>
          <a:bodyPr/>
          <a:lstStyle>
            <a:lvl1pPr>
              <a:defRPr>
                <a:solidFill>
                  <a:schemeClr val="bg1"/>
                </a:solidFill>
              </a:defRPr>
            </a:lvl1pPr>
          </a:lstStyle>
          <a:p>
            <a:fld id="{80F88FF4-1BD9-4AA8-B980-C7776087ABAF}"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hoto with Title">
    <p:spTree>
      <p:nvGrpSpPr>
        <p:cNvPr id="1" name=""/>
        <p:cNvGrpSpPr/>
        <p:nvPr/>
      </p:nvGrpSpPr>
      <p:grpSpPr>
        <a:xfrm>
          <a:off x="0" y="0"/>
          <a:ext cx="0" cy="0"/>
          <a:chOff x="0" y="0"/>
          <a:chExt cx="0" cy="0"/>
        </a:xfrm>
      </p:grpSpPr>
      <p:sp>
        <p:nvSpPr>
          <p:cNvPr id="8" name="Rectangle 7"/>
          <p:cNvSpPr/>
          <p:nvPr userDrawn="1"/>
        </p:nvSpPr>
        <p:spPr>
          <a:xfrm>
            <a:off x="0" y="6096000"/>
            <a:ext cx="85344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6"/>
          <p:cNvSpPr>
            <a:spLocks noGrp="1"/>
          </p:cNvSpPr>
          <p:nvPr>
            <p:ph type="pic" sz="quarter" idx="10"/>
          </p:nvPr>
        </p:nvSpPr>
        <p:spPr>
          <a:xfrm>
            <a:off x="0" y="0"/>
            <a:ext cx="8534400" cy="6096000"/>
          </a:xfrm>
        </p:spPr>
        <p:txBody>
          <a:bodyPr/>
          <a:lstStyle>
            <a:lvl1pPr algn="ctr">
              <a:buNone/>
              <a:defRPr>
                <a:solidFill>
                  <a:schemeClr val="tx1">
                    <a:lumMod val="85000"/>
                    <a:lumOff val="15000"/>
                  </a:schemeClr>
                </a:solidFill>
              </a:defRPr>
            </a:lvl1pPr>
          </a:lstStyle>
          <a:p>
            <a:r>
              <a:rPr lang="en-US" smtClean="0"/>
              <a:t>Click icon to add picture</a:t>
            </a:r>
            <a:endParaRPr lang="en-US" dirty="0"/>
          </a:p>
        </p:txBody>
      </p:sp>
      <p:sp>
        <p:nvSpPr>
          <p:cNvPr id="2" name="Title 1"/>
          <p:cNvSpPr>
            <a:spLocks noGrp="1"/>
          </p:cNvSpPr>
          <p:nvPr>
            <p:ph type="title"/>
          </p:nvPr>
        </p:nvSpPr>
        <p:spPr>
          <a:xfrm>
            <a:off x="152400" y="6172200"/>
            <a:ext cx="8229600" cy="571500"/>
          </a:xfrm>
        </p:spPr>
        <p:txBody>
          <a:bodyPr>
            <a:noAutofit/>
          </a:bodyPr>
          <a:lstStyle>
            <a:lvl1pPr algn="l">
              <a:defRPr sz="3600" b="1">
                <a:solidFill>
                  <a:schemeClr val="tx1">
                    <a:lumMod val="85000"/>
                    <a:lumOff val="15000"/>
                  </a:schemeClr>
                </a:solidFill>
              </a:defRPr>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ull Page Photo with Titl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FEED2B4-868F-4681-9E70-FF7ECCDC67D4}" type="datetimeFigureOut">
              <a:rPr lang="en-US" smtClean="0"/>
              <a:t>11/14/2012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F88FF4-1BD9-4AA8-B980-C7776087ABAF}" type="slidenum">
              <a:rPr lang="en-US" smtClean="0"/>
              <a:t>‹#›</a:t>
            </a:fld>
            <a:endParaRPr lang="en-US"/>
          </a:p>
        </p:txBody>
      </p:sp>
      <p:sp>
        <p:nvSpPr>
          <p:cNvPr id="8" name="Rectangle 6"/>
          <p:cNvSpPr>
            <a:spLocks noGrp="1" noChangeAspect="1"/>
          </p:cNvSpPr>
          <p:nvPr>
            <p:ph type="pic" sz="quarter" idx="13"/>
          </p:nvPr>
        </p:nvSpPr>
        <p:spPr>
          <a:xfrm>
            <a:off x="0" y="0"/>
            <a:ext cx="9144000" cy="6858000"/>
          </a:xfrm>
          <a:no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latinLnBrk="0">
              <a:spcBef>
                <a:spcPct val="20000"/>
              </a:spcBef>
              <a:buFontTx/>
              <a:buNone/>
              <a:defRPr sz="2400" i="0">
                <a:solidFill>
                  <a:schemeClr val="tx1">
                    <a:lumMod val="75000"/>
                    <a:lumOff val="25000"/>
                  </a:schemeClr>
                </a:solidFill>
                <a:latin typeface="+mn-lt"/>
                <a:ea typeface="+mn-ea"/>
                <a:cs typeface="+mn-cs"/>
              </a:defRPr>
            </a:lvl1pPr>
            <a:extLst/>
          </a:lstStyle>
          <a:p>
            <a:pPr marL="0" marR="0" indent="0" algn="ctr">
              <a:buFontTx/>
              <a:buNone/>
            </a:pPr>
            <a:r>
              <a:rPr lang="en-US" i="0" smtClean="0"/>
              <a:t>Click icon to add picture</a:t>
            </a:r>
            <a:endParaRPr lang="en-US" i="0" dirty="0"/>
          </a:p>
        </p:txBody>
      </p:sp>
      <p:sp>
        <p:nvSpPr>
          <p:cNvPr id="12" name="Text Placeholder 10"/>
          <p:cNvSpPr>
            <a:spLocks noGrp="1"/>
          </p:cNvSpPr>
          <p:nvPr>
            <p:ph type="body" sz="quarter" idx="14" hasCustomPrompt="1"/>
          </p:nvPr>
        </p:nvSpPr>
        <p:spPr>
          <a:xfrm>
            <a:off x="5105400" y="5257800"/>
            <a:ext cx="4038600" cy="505047"/>
          </a:xfrm>
          <a:solidFill>
            <a:schemeClr val="tx1">
              <a:alpha val="46000"/>
            </a:schemeClr>
          </a:solidFill>
        </p:spPr>
        <p:txBody>
          <a:bodyPr>
            <a:normAutofit/>
          </a:bodyPr>
          <a:lstStyle>
            <a:lvl1pPr>
              <a:buNone/>
              <a:defRPr sz="2800" baseline="0">
                <a:solidFill>
                  <a:schemeClr val="bg1"/>
                </a:solidFill>
              </a:defRPr>
            </a:lvl1pPr>
          </a:lstStyle>
          <a:p>
            <a:pPr lvl="0"/>
            <a:r>
              <a:rPr lang="en-US" dirty="0" smtClean="0"/>
              <a:t>Click to add Title</a:t>
            </a:r>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with Color">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457200" y="6553200"/>
            <a:ext cx="2133600" cy="304800"/>
          </a:xfrm>
        </p:spPr>
        <p:txBody>
          <a:bodyPr/>
          <a:lstStyle/>
          <a:p>
            <a:fld id="{EFEED2B4-868F-4681-9E70-FF7ECCDC67D4}" type="datetimeFigureOut">
              <a:rPr lang="en-US" smtClean="0"/>
              <a:t>11/14/2012</a:t>
            </a:fld>
            <a:endParaRPr lang="en-US"/>
          </a:p>
        </p:txBody>
      </p:sp>
      <p:sp>
        <p:nvSpPr>
          <p:cNvPr id="6" name="Footer Placeholder 4"/>
          <p:cNvSpPr>
            <a:spLocks noGrp="1"/>
          </p:cNvSpPr>
          <p:nvPr>
            <p:ph type="ftr" sz="quarter" idx="11"/>
          </p:nvPr>
        </p:nvSpPr>
        <p:spPr>
          <a:xfrm>
            <a:off x="2971800" y="6553200"/>
            <a:ext cx="2895600" cy="304800"/>
          </a:xfrm>
        </p:spPr>
        <p:txBody>
          <a:bodyPr/>
          <a:lstStyle/>
          <a:p>
            <a:endParaRPr lang="en-US"/>
          </a:p>
        </p:txBody>
      </p:sp>
      <p:sp>
        <p:nvSpPr>
          <p:cNvPr id="7" name="Slide Number Placeholder 5"/>
          <p:cNvSpPr>
            <a:spLocks noGrp="1"/>
          </p:cNvSpPr>
          <p:nvPr>
            <p:ph type="sldNum" sz="quarter" idx="12"/>
          </p:nvPr>
        </p:nvSpPr>
        <p:spPr>
          <a:xfrm>
            <a:off x="6248400" y="6553200"/>
            <a:ext cx="2057400" cy="304800"/>
          </a:xfrm>
        </p:spPr>
        <p:txBody>
          <a:bodyPr/>
          <a:lstStyle/>
          <a:p>
            <a:fld id="{80F88FF4-1BD9-4AA8-B980-C7776087ABAF}" type="slidenum">
              <a:rPr lang="en-US" smtClean="0"/>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2494">
              <a:srgbClr val="EFE3EC"/>
            </a:gs>
            <a:gs pos="51254">
              <a:schemeClr val="bg1">
                <a:lumMod val="85000"/>
              </a:schemeClr>
            </a:gs>
            <a:gs pos="43344">
              <a:schemeClr val="bg1">
                <a:lumMod val="75000"/>
              </a:schemeClr>
            </a:gs>
            <a:gs pos="72505">
              <a:schemeClr val="bg1">
                <a:lumMod val="65000"/>
              </a:schemeClr>
            </a:gs>
            <a:gs pos="61668">
              <a:schemeClr val="bg1">
                <a:lumMod val="65000"/>
              </a:schemeClr>
            </a:gs>
            <a:gs pos="0">
              <a:schemeClr val="bg1">
                <a:lumMod val="75000"/>
              </a:schemeClr>
            </a:gs>
            <a:gs pos="56000">
              <a:schemeClr val="bg1">
                <a:lumMod val="61000"/>
              </a:schemeClr>
            </a:gs>
            <a:gs pos="82000">
              <a:schemeClr val="bg1">
                <a:lumMod val="85000"/>
              </a:schemeClr>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553200"/>
            <a:ext cx="2133600" cy="304800"/>
          </a:xfrm>
          <a:prstGeom prst="rect">
            <a:avLst/>
          </a:prstGeom>
        </p:spPr>
        <p:txBody>
          <a:bodyPr vert="horz" lIns="91440" tIns="45720" rIns="91440" bIns="45720" rtlCol="0" anchor="ctr"/>
          <a:lstStyle>
            <a:lvl1pPr algn="l">
              <a:defRPr sz="1200">
                <a:solidFill>
                  <a:schemeClr val="tx1">
                    <a:tint val="75000"/>
                  </a:schemeClr>
                </a:solidFill>
              </a:defRPr>
            </a:lvl1pPr>
          </a:lstStyle>
          <a:p>
            <a:fld id="{EFEED2B4-868F-4681-9E70-FF7ECCDC67D4}" type="datetimeFigureOut">
              <a:rPr lang="en-US" smtClean="0"/>
              <a:t>11/14/2012</a:t>
            </a:fld>
            <a:endParaRPr lang="en-US"/>
          </a:p>
        </p:txBody>
      </p:sp>
      <p:sp>
        <p:nvSpPr>
          <p:cNvPr id="5" name="Footer Placeholder 4"/>
          <p:cNvSpPr>
            <a:spLocks noGrp="1"/>
          </p:cNvSpPr>
          <p:nvPr>
            <p:ph type="ftr" sz="quarter" idx="3"/>
          </p:nvPr>
        </p:nvSpPr>
        <p:spPr>
          <a:xfrm>
            <a:off x="3124200" y="6553200"/>
            <a:ext cx="2895600" cy="30480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553200"/>
            <a:ext cx="2133600" cy="304800"/>
          </a:xfrm>
          <a:prstGeom prst="rect">
            <a:avLst/>
          </a:prstGeom>
        </p:spPr>
        <p:txBody>
          <a:bodyPr vert="horz" lIns="91440" tIns="45720" rIns="91440" bIns="45720" rtlCol="0" anchor="ctr"/>
          <a:lstStyle>
            <a:lvl1pPr algn="r">
              <a:defRPr sz="1200">
                <a:solidFill>
                  <a:schemeClr val="tx1">
                    <a:tint val="75000"/>
                  </a:schemeClr>
                </a:solidFill>
              </a:defRPr>
            </a:lvl1pPr>
          </a:lstStyle>
          <a:p>
            <a:fld id="{80F88FF4-1BD9-4AA8-B980-C7776087ABAF}" type="slidenum">
              <a:rPr lang="en-US" smtClean="0"/>
              <a:t>‹#›</a:t>
            </a:fld>
            <a:endParaRPr lang="en-US"/>
          </a:p>
        </p:txBody>
      </p:sp>
      <p:sp>
        <p:nvSpPr>
          <p:cNvPr id="7" name="Rectangle 6"/>
          <p:cNvSpPr/>
          <p:nvPr/>
        </p:nvSpPr>
        <p:spPr>
          <a:xfrm>
            <a:off x="8532519" y="0"/>
            <a:ext cx="540774" cy="6858000"/>
          </a:xfrm>
          <a:prstGeom prst="rect">
            <a:avLst/>
          </a:prstGeom>
          <a:solidFill>
            <a:srgbClr val="FC7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7500"/>
              </a:solidFill>
            </a:endParaRPr>
          </a:p>
        </p:txBody>
      </p:sp>
      <p:cxnSp>
        <p:nvCxnSpPr>
          <p:cNvPr id="8" name="Straight Connector 7"/>
          <p:cNvCxnSpPr/>
          <p:nvPr/>
        </p:nvCxnSpPr>
        <p:spPr>
          <a:xfrm rot="5400000">
            <a:off x="5693455" y="3429000"/>
            <a:ext cx="6858000" cy="0"/>
          </a:xfrm>
          <a:prstGeom prst="line">
            <a:avLst/>
          </a:prstGeom>
          <a:ln w="50800">
            <a:solidFill>
              <a:srgbClr val="FC7500"/>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1" r:id="rId2"/>
    <p:sldLayoutId id="2147483661" r:id="rId3"/>
    <p:sldLayoutId id="2147483676" r:id="rId4"/>
    <p:sldLayoutId id="2147483657" r:id="rId5"/>
    <p:sldLayoutId id="2147483655" r:id="rId6"/>
    <p:sldLayoutId id="2147483674" r:id="rId7"/>
    <p:sldLayoutId id="2147483675" r:id="rId8"/>
    <p:sldLayoutId id="2147483670" r:id="rId9"/>
    <p:sldLayoutId id="2147483671" r:id="rId10"/>
    <p:sldLayoutId id="2147483679" r:id="rId11"/>
    <p:sldLayoutId id="2147483680" r:id="rId12"/>
    <p:sldLayoutId id="2147483672" r:id="rId13"/>
    <p:sldLayoutId id="2147483673" r:id="rId14"/>
    <p:sldLayoutId id="2147483650" r:id="rId15"/>
    <p:sldLayoutId id="2147483667" r:id="rId16"/>
    <p:sldLayoutId id="2147483668" r:id="rId17"/>
    <p:sldLayoutId id="2147483666" r:id="rId18"/>
    <p:sldLayoutId id="2147483664" r:id="rId19"/>
    <p:sldLayoutId id="2147483663" r:id="rId20"/>
    <p:sldLayoutId id="2147483653" r:id="rId21"/>
    <p:sldLayoutId id="2147483652" r:id="rId22"/>
    <p:sldLayoutId id="2147483660" r:id="rId23"/>
    <p:sldLayoutId id="2147483658" r:id="rId24"/>
    <p:sldLayoutId id="2147483665" r:id="rId25"/>
    <p:sldLayoutId id="2147483669" r:id="rId26"/>
    <p:sldLayoutId id="2147483654" r:id="rId27"/>
    <p:sldLayoutId id="2147483656" r:id="rId28"/>
    <p:sldLayoutId id="2147483684" r:id="rId29"/>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hemeOverride" Target="../theme/themeOverride1.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2987824" y="1196752"/>
            <a:ext cx="4937760" cy="983431"/>
          </a:xfrm>
        </p:spPr>
        <p:txBody>
          <a:bodyPr/>
          <a:lstStyle/>
          <a:p>
            <a:r>
              <a:rPr lang="lt-LT" dirty="0"/>
              <a:t>Angelas ir sesuo Angelika</a:t>
            </a:r>
            <a:endParaRPr lang="en-US" dirty="0"/>
          </a:p>
        </p:txBody>
      </p:sp>
      <p:sp>
        <p:nvSpPr>
          <p:cNvPr id="3" name="Text Placeholder 1"/>
          <p:cNvSpPr txBox="1">
            <a:spLocks/>
          </p:cNvSpPr>
          <p:nvPr/>
        </p:nvSpPr>
        <p:spPr>
          <a:xfrm>
            <a:off x="5076056" y="2492896"/>
            <a:ext cx="3312368" cy="432048"/>
          </a:xfrm>
          <a:prstGeom prst="rect">
            <a:avLst/>
          </a:prstGeom>
          <a:solidFill>
            <a:schemeClr val="tx1">
              <a:lumMod val="95000"/>
              <a:lumOff val="5000"/>
              <a:alpha val="64000"/>
            </a:schemeClr>
          </a:solidFill>
          <a:ln w="38100" cmpd="dbl">
            <a:noFill/>
          </a:ln>
        </p:spPr>
        <p:txBody>
          <a:bodyPr vert="horz" lIns="91440" tIns="137160" rIns="91440" bIns="45720" rtlCol="0" anchor="ctr" anchorCtr="0">
            <a:normAutofit fontScale="62500" lnSpcReduction="20000"/>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lt-LT" b="0" dirty="0"/>
              <a:t>Henrikas Radauskas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052736"/>
            <a:ext cx="7772400" cy="3600400"/>
          </a:xfrm>
        </p:spPr>
        <p:txBody>
          <a:bodyPr>
            <a:noAutofit/>
          </a:bodyPr>
          <a:lstStyle/>
          <a:p>
            <a:r>
              <a:rPr lang="lt-LT" sz="2400" b="0" dirty="0"/>
              <a:t>Naujagimis angelas, - jis dar negali paskristi, - </a:t>
            </a:r>
            <a:r>
              <a:rPr lang="lt-LT" sz="2400" dirty="0"/>
              <a:t/>
            </a:r>
            <a:br>
              <a:rPr lang="lt-LT" sz="2400" dirty="0"/>
            </a:br>
            <a:r>
              <a:rPr lang="lt-LT" sz="2400" b="0" dirty="0"/>
              <a:t>Nusilpusiom rankom įkibęs į medžio šakelę, </a:t>
            </a:r>
            <a:r>
              <a:rPr lang="lt-LT" sz="2400" dirty="0"/>
              <a:t/>
            </a:r>
            <a:br>
              <a:rPr lang="lt-LT" sz="2400" dirty="0"/>
            </a:br>
            <a:r>
              <a:rPr lang="lt-LT" sz="2400" b="0" dirty="0"/>
              <a:t>Vos girdimai rauda. Jis bijo į žemę nukristi, </a:t>
            </a:r>
            <a:r>
              <a:rPr lang="lt-LT" sz="2400" dirty="0"/>
              <a:t/>
            </a:r>
            <a:br>
              <a:rPr lang="lt-LT" sz="2400" dirty="0"/>
            </a:br>
            <a:r>
              <a:rPr lang="lt-LT" sz="2400" b="0" dirty="0"/>
              <a:t>Jis užverktą veidą į gęstantį debesį kelia. </a:t>
            </a:r>
            <a:r>
              <a:rPr lang="lt-LT" sz="2400" dirty="0"/>
              <a:t/>
            </a:r>
            <a:br>
              <a:rPr lang="lt-LT" sz="2400" dirty="0"/>
            </a:br>
            <a:r>
              <a:rPr lang="lt-LT" sz="2400" dirty="0"/>
              <a:t/>
            </a:r>
            <a:br>
              <a:rPr lang="lt-LT" sz="2400" dirty="0"/>
            </a:br>
            <a:r>
              <a:rPr lang="lt-LT" sz="2400" b="0" dirty="0"/>
              <a:t>Našlaičiai, porom surikiuoti, mieguistame parke </a:t>
            </a:r>
            <a:r>
              <a:rPr lang="lt-LT" sz="2400" dirty="0"/>
              <a:t/>
            </a:r>
            <a:br>
              <a:rPr lang="lt-LT" sz="2400" dirty="0"/>
            </a:br>
            <a:r>
              <a:rPr lang="lt-LT" sz="2400" b="0" dirty="0"/>
              <a:t>Praeina ploni ir geltoni kaip žydinčios pienės. </a:t>
            </a:r>
            <a:r>
              <a:rPr lang="lt-LT" sz="2400" dirty="0"/>
              <a:t/>
            </a:r>
            <a:br>
              <a:rPr lang="lt-LT" sz="2400" dirty="0"/>
            </a:br>
            <a:r>
              <a:rPr lang="lt-LT" sz="2400" b="0" dirty="0"/>
              <a:t>"Sesute Angelika, medyje angelas verkia". </a:t>
            </a:r>
            <a:r>
              <a:rPr lang="lt-LT" sz="2400" dirty="0"/>
              <a:t/>
            </a:r>
            <a:br>
              <a:rPr lang="lt-LT" sz="2400" dirty="0"/>
            </a:br>
            <a:r>
              <a:rPr lang="lt-LT" sz="2400" b="0" dirty="0"/>
              <a:t>"Ir vėl tu pradėsi kliedėti, eime vakarienės". </a:t>
            </a:r>
            <a:br>
              <a:rPr lang="lt-LT" sz="2400" b="0" dirty="0"/>
            </a:br>
            <a:r>
              <a:rPr lang="lt-LT" sz="2400" b="0" dirty="0"/>
              <a:t/>
            </a:r>
            <a:br>
              <a:rPr lang="lt-LT" sz="2400" b="0" dirty="0"/>
            </a:br>
            <a:endParaRPr lang="en-US" sz="2400" b="1" dirty="0">
              <a:solidFill>
                <a:schemeClr val="tx1">
                  <a:lumMod val="85000"/>
                  <a:lumOff val="15000"/>
                </a:schemeClr>
              </a:solidFill>
            </a:endParaRPr>
          </a:p>
        </p:txBody>
      </p:sp>
      <p:sp>
        <p:nvSpPr>
          <p:cNvPr id="5" name="Rectangle 4"/>
          <p:cNvSpPr/>
          <p:nvPr/>
        </p:nvSpPr>
        <p:spPr>
          <a:xfrm>
            <a:off x="3923928" y="4797152"/>
            <a:ext cx="4079258" cy="369332"/>
          </a:xfrm>
          <a:prstGeom prst="rect">
            <a:avLst/>
          </a:prstGeom>
        </p:spPr>
        <p:txBody>
          <a:bodyPr wrap="none">
            <a:spAutoFit/>
          </a:bodyPr>
          <a:lstStyle/>
          <a:p>
            <a:r>
              <a:rPr lang="lt-LT" dirty="0"/>
              <a:t>Eilėraštis iš rinkinio "Strėlė danguje" 1950</a:t>
            </a:r>
          </a:p>
        </p:txBody>
      </p:sp>
    </p:spTree>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1"/>
          <p:cNvSpPr txBox="1">
            <a:spLocks/>
          </p:cNvSpPr>
          <p:nvPr/>
        </p:nvSpPr>
        <p:spPr>
          <a:xfrm>
            <a:off x="395536" y="537264"/>
            <a:ext cx="4464496" cy="1019527"/>
          </a:xfrm>
          <a:prstGeom prst="rect">
            <a:avLst/>
          </a:prstGeom>
          <a:solidFill>
            <a:schemeClr val="tx1">
              <a:lumMod val="95000"/>
              <a:lumOff val="5000"/>
              <a:alpha val="64000"/>
            </a:schemeClr>
          </a:solidFill>
          <a:ln w="38100" cmpd="dbl">
            <a:noFill/>
          </a:ln>
        </p:spPr>
        <p:txBody>
          <a:bodyPr vert="horz" lIns="91440" tIns="137160" rIns="91440" bIns="45720" rtlCol="0" anchor="ctr" anchorCtr="0">
            <a:normAutofit/>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lt-LT" b="0" dirty="0" smtClean="0"/>
              <a:t>Pavadinimo reikšmė</a:t>
            </a:r>
            <a:endParaRPr lang="lt-LT" b="0" dirty="0"/>
          </a:p>
        </p:txBody>
      </p:sp>
      <p:sp>
        <p:nvSpPr>
          <p:cNvPr id="23" name="Text Placeholder 1"/>
          <p:cNvSpPr txBox="1">
            <a:spLocks/>
          </p:cNvSpPr>
          <p:nvPr/>
        </p:nvSpPr>
        <p:spPr>
          <a:xfrm>
            <a:off x="215516" y="1988840"/>
            <a:ext cx="4824535" cy="4464496"/>
          </a:xfrm>
          <a:prstGeom prst="rect">
            <a:avLst/>
          </a:prstGeom>
          <a:solidFill>
            <a:schemeClr val="tx1">
              <a:lumMod val="95000"/>
              <a:lumOff val="5000"/>
              <a:alpha val="64000"/>
            </a:schemeClr>
          </a:solidFill>
          <a:ln w="38100" cmpd="dbl">
            <a:noFill/>
          </a:ln>
        </p:spPr>
        <p:txBody>
          <a:bodyPr vert="horz" lIns="91440" tIns="137160" rIns="91440" bIns="45720" rtlCol="0" anchor="t" anchorCtr="0">
            <a:noAutofit/>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lt-LT" sz="2700" b="0" dirty="0" smtClean="0"/>
              <a:t>Angelas </a:t>
            </a:r>
            <a:r>
              <a:rPr lang="lt-LT" sz="2700" b="0" dirty="0"/>
              <a:t>– </a:t>
            </a:r>
            <a:r>
              <a:rPr lang="lt-LT" sz="2700" b="0" dirty="0" smtClean="0"/>
              <a:t>nežemiškas </a:t>
            </a:r>
            <a:r>
              <a:rPr lang="lt-LT" sz="2700" b="0" dirty="0"/>
              <a:t>padaras, šventas,  teigiamas ir šviesus </a:t>
            </a:r>
            <a:r>
              <a:rPr lang="lt-LT" sz="2700" b="0" dirty="0" smtClean="0"/>
              <a:t>personažas.</a:t>
            </a:r>
            <a:endParaRPr lang="lt-LT" sz="2700" b="0" dirty="0"/>
          </a:p>
          <a:p>
            <a:pPr algn="l"/>
            <a:r>
              <a:rPr lang="lt-LT" sz="2700" b="0" dirty="0"/>
              <a:t>Sesuo Angelika – </a:t>
            </a:r>
            <a:r>
              <a:rPr lang="lt-LT" sz="2700" b="0" dirty="0" smtClean="0"/>
              <a:t>žemiškas padaras, </a:t>
            </a:r>
            <a:r>
              <a:rPr lang="lt-LT" sz="2700" b="0" dirty="0"/>
              <a:t>turįs vardą</a:t>
            </a:r>
            <a:r>
              <a:rPr lang="lt-LT" sz="2700" b="0" dirty="0" smtClean="0"/>
              <a:t>, </a:t>
            </a:r>
            <a:r>
              <a:rPr lang="lt-LT" sz="2700" b="0" dirty="0"/>
              <a:t>truputį šventumo , gretinama su Angelu pagal vardą</a:t>
            </a:r>
            <a:r>
              <a:rPr lang="lt-LT" sz="2700" b="0" dirty="0" smtClean="0"/>
              <a:t>.</a:t>
            </a:r>
            <a:endParaRPr lang="lt-LT" sz="2700" b="0" dirty="0"/>
          </a:p>
        </p:txBody>
      </p:sp>
      <p:pic>
        <p:nvPicPr>
          <p:cNvPr id="2050" name="Picture 2" descr="C:\Users\Maniušiai\Desktop\ws_Human_as_angel_1280x1024 (1).jpg"/>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5220071" y="3140968"/>
            <a:ext cx="3240360" cy="25922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
          <p:cNvSpPr txBox="1">
            <a:spLocks/>
          </p:cNvSpPr>
          <p:nvPr/>
        </p:nvSpPr>
        <p:spPr>
          <a:xfrm>
            <a:off x="395536" y="537264"/>
            <a:ext cx="4464496" cy="1019527"/>
          </a:xfrm>
          <a:prstGeom prst="rect">
            <a:avLst/>
          </a:prstGeom>
          <a:solidFill>
            <a:schemeClr val="tx1">
              <a:lumMod val="95000"/>
              <a:lumOff val="5000"/>
              <a:alpha val="64000"/>
            </a:schemeClr>
          </a:solidFill>
          <a:ln w="38100" cmpd="dbl">
            <a:noFill/>
          </a:ln>
        </p:spPr>
        <p:txBody>
          <a:bodyPr vert="horz" lIns="91440" tIns="137160" rIns="91440" bIns="45720" rtlCol="0" anchor="ctr" anchorCtr="0">
            <a:normAutofit/>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lt-LT" b="0" dirty="0" smtClean="0"/>
              <a:t>Tema</a:t>
            </a:r>
            <a:endParaRPr lang="lt-LT" b="0" dirty="0"/>
          </a:p>
        </p:txBody>
      </p:sp>
      <p:sp>
        <p:nvSpPr>
          <p:cNvPr id="16" name="Text Placeholder 1"/>
          <p:cNvSpPr txBox="1">
            <a:spLocks/>
          </p:cNvSpPr>
          <p:nvPr/>
        </p:nvSpPr>
        <p:spPr>
          <a:xfrm>
            <a:off x="395537" y="2636912"/>
            <a:ext cx="5184575" cy="3600400"/>
          </a:xfrm>
          <a:prstGeom prst="rect">
            <a:avLst/>
          </a:prstGeom>
          <a:solidFill>
            <a:schemeClr val="tx1">
              <a:lumMod val="95000"/>
              <a:lumOff val="5000"/>
              <a:alpha val="64000"/>
            </a:schemeClr>
          </a:solidFill>
          <a:ln w="38100" cmpd="dbl">
            <a:noFill/>
          </a:ln>
        </p:spPr>
        <p:txBody>
          <a:bodyPr vert="horz" lIns="91440" tIns="137160" rIns="91440" bIns="45720" rtlCol="0" anchor="t" anchorCtr="0">
            <a:normAutofit fontScale="92500" lnSpcReduction="20000"/>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lt-LT" sz="2400" b="0" dirty="0" smtClean="0"/>
              <a:t>Eilėraštyje nagrinėjama našlaičių tema,  jų likimas, padėtis.</a:t>
            </a:r>
          </a:p>
          <a:p>
            <a:pPr algn="l"/>
            <a:endParaRPr lang="lt-LT" sz="2400" b="0" dirty="0"/>
          </a:p>
          <a:p>
            <a:pPr algn="l"/>
            <a:r>
              <a:rPr lang="lt-LT" sz="2400" dirty="0" smtClean="0"/>
              <a:t>„Naujagimis </a:t>
            </a:r>
            <a:r>
              <a:rPr lang="lt-LT" sz="2400" dirty="0"/>
              <a:t>angelas, - jis dar negali </a:t>
            </a:r>
            <a:r>
              <a:rPr lang="lt-LT" sz="2400" dirty="0" smtClean="0"/>
              <a:t>paskristi“</a:t>
            </a:r>
          </a:p>
          <a:p>
            <a:pPr algn="l"/>
            <a:endParaRPr lang="lt-LT" sz="2400" dirty="0"/>
          </a:p>
          <a:p>
            <a:pPr algn="l"/>
            <a:r>
              <a:rPr lang="lt-LT" sz="2400" dirty="0" smtClean="0"/>
              <a:t>„Našlaičiai</a:t>
            </a:r>
            <a:r>
              <a:rPr lang="lt-LT" sz="2400" dirty="0"/>
              <a:t>, porom </a:t>
            </a:r>
            <a:r>
              <a:rPr lang="lt-LT" sz="2400" dirty="0" smtClean="0"/>
              <a:t>surikiuoti“</a:t>
            </a:r>
          </a:p>
          <a:p>
            <a:pPr algn="l"/>
            <a:endParaRPr lang="lt-LT" sz="2400" b="0" dirty="0"/>
          </a:p>
          <a:p>
            <a:pPr algn="l"/>
            <a:r>
              <a:rPr lang="lt-LT" sz="2400" dirty="0" smtClean="0"/>
              <a:t>„Praeina </a:t>
            </a:r>
            <a:r>
              <a:rPr lang="lt-LT" sz="2400" dirty="0"/>
              <a:t>ploni ir geltoni kaip žydinčios </a:t>
            </a:r>
            <a:r>
              <a:rPr lang="lt-LT" sz="2400" dirty="0" smtClean="0"/>
              <a:t>pienės“</a:t>
            </a:r>
            <a:endParaRPr lang="lt-LT" sz="2400" b="0" dirty="0" smtClean="0"/>
          </a:p>
          <a:p>
            <a:pPr algn="l"/>
            <a:endParaRPr lang="en-US" sz="2400" b="0" dirty="0"/>
          </a:p>
        </p:txBody>
      </p:sp>
      <p:pic>
        <p:nvPicPr>
          <p:cNvPr id="3074" name="Picture 2" descr="C:\Users\Maniušiai\Desktop\220px-Thomas_kennington_orphans_188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4320" y="2060848"/>
            <a:ext cx="2578803" cy="350482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p:cNvSpPr txBox="1">
            <a:spLocks/>
          </p:cNvSpPr>
          <p:nvPr/>
        </p:nvSpPr>
        <p:spPr>
          <a:xfrm>
            <a:off x="2627784" y="1988840"/>
            <a:ext cx="5303763" cy="4248472"/>
          </a:xfrm>
          <a:prstGeom prst="rect">
            <a:avLst/>
          </a:prstGeom>
          <a:solidFill>
            <a:schemeClr val="tx1">
              <a:lumMod val="95000"/>
              <a:lumOff val="5000"/>
              <a:alpha val="64000"/>
            </a:schemeClr>
          </a:solidFill>
          <a:ln w="38100" cmpd="dbl">
            <a:noFill/>
          </a:ln>
        </p:spPr>
        <p:txBody>
          <a:bodyPr vert="horz" lIns="91440" tIns="137160" rIns="91440" bIns="45720" rtlCol="0" anchor="t" anchorCtr="0">
            <a:normAutofit fontScale="92500" lnSpcReduction="10000"/>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lt-LT" sz="2400" b="0" dirty="0" smtClean="0"/>
              <a:t>Eilėraščio pasaulis vertikalus, pradėdama nuo angelo ant medžio šakos, vėliau žvilgsnis į žemę, kuri atrodo grėsmingai „</a:t>
            </a:r>
            <a:r>
              <a:rPr lang="lt-LT" sz="2400" dirty="0" smtClean="0"/>
              <a:t>įkibęs </a:t>
            </a:r>
            <a:r>
              <a:rPr lang="lt-LT" sz="2400" dirty="0"/>
              <a:t>į medžio </a:t>
            </a:r>
            <a:r>
              <a:rPr lang="lt-LT" sz="2400" dirty="0" smtClean="0"/>
              <a:t>šakelę“, „Jis </a:t>
            </a:r>
            <a:r>
              <a:rPr lang="lt-LT" sz="2400" dirty="0"/>
              <a:t>bijo į žemę </a:t>
            </a:r>
            <a:r>
              <a:rPr lang="lt-LT" sz="2400" dirty="0" smtClean="0"/>
              <a:t>nukristi“.</a:t>
            </a:r>
          </a:p>
          <a:p>
            <a:pPr algn="l"/>
            <a:r>
              <a:rPr lang="lt-LT" sz="2400" b="0" dirty="0" smtClean="0"/>
              <a:t>Antrame posme atsiranda daugiau horizantalios erdvės, parkas, takas, kuriuo eina surikiuoti našlaičiai, bet vėl žvelgiama aukštyn į medį. </a:t>
            </a:r>
          </a:p>
          <a:p>
            <a:pPr algn="l"/>
            <a:r>
              <a:rPr lang="lt-LT" sz="2400" dirty="0" smtClean="0">
                <a:solidFill>
                  <a:schemeClr val="bg1">
                    <a:lumMod val="95000"/>
                  </a:schemeClr>
                </a:solidFill>
              </a:rPr>
              <a:t>„Našlaičiai</a:t>
            </a:r>
            <a:r>
              <a:rPr lang="lt-LT" sz="2400" dirty="0">
                <a:solidFill>
                  <a:schemeClr val="bg1">
                    <a:lumMod val="95000"/>
                  </a:schemeClr>
                </a:solidFill>
              </a:rPr>
              <a:t>, porom surikiuoti</a:t>
            </a:r>
            <a:r>
              <a:rPr lang="lt-LT" sz="2400" dirty="0"/>
              <a:t>, mieguistame </a:t>
            </a:r>
            <a:r>
              <a:rPr lang="lt-LT" sz="2400" dirty="0" smtClean="0"/>
              <a:t>parke“, „medyje </a:t>
            </a:r>
            <a:r>
              <a:rPr lang="lt-LT" sz="2400" dirty="0"/>
              <a:t>angelas </a:t>
            </a:r>
            <a:r>
              <a:rPr lang="lt-LT" sz="2400" dirty="0" smtClean="0"/>
              <a:t>verkia“, „</a:t>
            </a:r>
            <a:r>
              <a:rPr lang="lt-LT" sz="2400" dirty="0"/>
              <a:t>eime </a:t>
            </a:r>
            <a:r>
              <a:rPr lang="lt-LT" sz="2400" dirty="0" smtClean="0"/>
              <a:t>vakarienės.“</a:t>
            </a:r>
            <a:r>
              <a:rPr lang="lt-LT" sz="2400" dirty="0"/>
              <a:t/>
            </a:r>
            <a:br>
              <a:rPr lang="lt-LT" sz="2400" dirty="0"/>
            </a:br>
            <a:endParaRPr lang="en-US" sz="2400" b="0" dirty="0"/>
          </a:p>
        </p:txBody>
      </p:sp>
      <p:sp>
        <p:nvSpPr>
          <p:cNvPr id="12" name="Text Placeholder 1"/>
          <p:cNvSpPr txBox="1">
            <a:spLocks/>
          </p:cNvSpPr>
          <p:nvPr/>
        </p:nvSpPr>
        <p:spPr>
          <a:xfrm>
            <a:off x="395536" y="537264"/>
            <a:ext cx="4464496" cy="1019527"/>
          </a:xfrm>
          <a:prstGeom prst="rect">
            <a:avLst/>
          </a:prstGeom>
          <a:solidFill>
            <a:schemeClr val="tx1">
              <a:lumMod val="95000"/>
              <a:lumOff val="5000"/>
              <a:alpha val="64000"/>
            </a:schemeClr>
          </a:solidFill>
          <a:ln w="38100" cmpd="dbl">
            <a:noFill/>
          </a:ln>
        </p:spPr>
        <p:txBody>
          <a:bodyPr vert="horz" lIns="91440" tIns="137160" rIns="91440" bIns="45720" rtlCol="0" anchor="ctr" anchorCtr="0">
            <a:normAutofit/>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lt-LT" b="0" dirty="0" smtClean="0"/>
              <a:t>Pasaulis</a:t>
            </a:r>
            <a:endParaRPr lang="lt-LT" b="0" dirty="0"/>
          </a:p>
        </p:txBody>
      </p:sp>
      <p:pic>
        <p:nvPicPr>
          <p:cNvPr id="4098" name="Picture 2" descr="C:\Users\Maniušiai\Desktop\Heaven_and_Eart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117" y="3310893"/>
            <a:ext cx="2130644" cy="17755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p:cNvSpPr txBox="1">
            <a:spLocks/>
          </p:cNvSpPr>
          <p:nvPr/>
        </p:nvSpPr>
        <p:spPr>
          <a:xfrm>
            <a:off x="395536" y="537264"/>
            <a:ext cx="4464496" cy="1019527"/>
          </a:xfrm>
          <a:prstGeom prst="rect">
            <a:avLst/>
          </a:prstGeom>
          <a:solidFill>
            <a:schemeClr val="tx1">
              <a:lumMod val="95000"/>
              <a:lumOff val="5000"/>
              <a:alpha val="64000"/>
            </a:schemeClr>
          </a:solidFill>
          <a:ln w="38100" cmpd="dbl">
            <a:noFill/>
          </a:ln>
        </p:spPr>
        <p:txBody>
          <a:bodyPr vert="horz" lIns="91440" tIns="137160" rIns="91440" bIns="45720" rtlCol="0" anchor="ctr" anchorCtr="0">
            <a:normAutofit/>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lt-LT" b="0" dirty="0" smtClean="0"/>
              <a:t>Dinamika</a:t>
            </a:r>
            <a:endParaRPr lang="lt-LT" b="0" dirty="0"/>
          </a:p>
        </p:txBody>
      </p:sp>
      <p:sp>
        <p:nvSpPr>
          <p:cNvPr id="7" name="Text Placeholder 1"/>
          <p:cNvSpPr txBox="1">
            <a:spLocks/>
          </p:cNvSpPr>
          <p:nvPr/>
        </p:nvSpPr>
        <p:spPr>
          <a:xfrm>
            <a:off x="2339752" y="1772816"/>
            <a:ext cx="5951835" cy="4464496"/>
          </a:xfrm>
          <a:prstGeom prst="rect">
            <a:avLst/>
          </a:prstGeom>
          <a:solidFill>
            <a:schemeClr val="tx1">
              <a:lumMod val="95000"/>
              <a:lumOff val="5000"/>
              <a:alpha val="64000"/>
            </a:schemeClr>
          </a:solidFill>
          <a:ln w="38100" cmpd="dbl">
            <a:noFill/>
          </a:ln>
        </p:spPr>
        <p:txBody>
          <a:bodyPr vert="horz" lIns="91440" tIns="137160" rIns="91440" bIns="45720" rtlCol="0" anchor="t" anchorCtr="0">
            <a:normAutofit fontScale="92500" lnSpcReduction="20000"/>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lt-LT" sz="2400" b="0" dirty="0" smtClean="0"/>
              <a:t> Pirmame posme matome naujagimį angelą, pakibusį ant šakos , jo bandymą išsilaikyti ir nenukristi.</a:t>
            </a:r>
            <a:br>
              <a:rPr lang="lt-LT" sz="2400" b="0" dirty="0" smtClean="0"/>
            </a:br>
            <a:r>
              <a:rPr lang="lt-LT" sz="2400" b="0" dirty="0" smtClean="0"/>
              <a:t>„</a:t>
            </a:r>
            <a:r>
              <a:rPr lang="lt-LT" sz="2400" dirty="0"/>
              <a:t>Nusilpusiom rankom įkibęs į medžio šakelę, </a:t>
            </a:r>
            <a:br>
              <a:rPr lang="lt-LT" sz="2400" dirty="0"/>
            </a:br>
            <a:r>
              <a:rPr lang="lt-LT" sz="2400" dirty="0"/>
              <a:t>Vos girdimai rauda. Jis bijo į žemę nukristi, </a:t>
            </a:r>
            <a:r>
              <a:rPr lang="lt-LT" sz="2400" dirty="0" smtClean="0"/>
              <a:t>“</a:t>
            </a:r>
          </a:p>
          <a:p>
            <a:pPr algn="l"/>
            <a:r>
              <a:rPr lang="lt-LT" sz="2400" b="0" dirty="0" smtClean="0"/>
              <a:t>Antrame posme atsiranda kiek ramesnė aplinka – parkas. Našlaičiai poromis, tvarkingai, surikiuoti eina parku, matome, kaip vienas iš našlaičių rodo pirštu į medį regėdamas </a:t>
            </a:r>
            <a:r>
              <a:rPr lang="lt-LT" sz="2400" b="0" dirty="0" smtClean="0">
                <a:solidFill>
                  <a:schemeClr val="bg1">
                    <a:lumMod val="95000"/>
                  </a:schemeClr>
                </a:solidFill>
              </a:rPr>
              <a:t>jame vos besilaikantį angelą</a:t>
            </a:r>
            <a:r>
              <a:rPr lang="lt-LT" sz="2400" b="0" dirty="0" smtClean="0"/>
              <a:t>, tačiau yra išjuokiamas vyresniosios sesers.</a:t>
            </a:r>
            <a:endParaRPr lang="lt-LT" sz="2400" b="0" dirty="0" smtClean="0">
              <a:solidFill>
                <a:srgbClr val="FF0000"/>
              </a:solidFill>
            </a:endParaRPr>
          </a:p>
          <a:p>
            <a:pPr algn="l"/>
            <a:r>
              <a:rPr lang="lt-LT" sz="2400" b="0" dirty="0" smtClean="0"/>
              <a:t>„</a:t>
            </a:r>
            <a:r>
              <a:rPr lang="lt-LT" sz="2400" dirty="0"/>
              <a:t>Našlaičiai, porom surikiuoti, mieguistame </a:t>
            </a:r>
            <a:r>
              <a:rPr lang="lt-LT" sz="2400" dirty="0" smtClean="0"/>
              <a:t>parke/Praeina </a:t>
            </a:r>
            <a:r>
              <a:rPr lang="lt-LT" sz="2400" dirty="0"/>
              <a:t>ploni ir </a:t>
            </a:r>
            <a:r>
              <a:rPr lang="lt-LT" sz="2400" dirty="0" smtClean="0"/>
              <a:t>geltoni“, „Sesute </a:t>
            </a:r>
            <a:r>
              <a:rPr lang="lt-LT" sz="2400" dirty="0"/>
              <a:t>Angelika, medyje angelas </a:t>
            </a:r>
            <a:r>
              <a:rPr lang="lt-LT" sz="2400" dirty="0" smtClean="0"/>
              <a:t>verkia/</a:t>
            </a:r>
            <a:r>
              <a:rPr lang="lt-LT" sz="2400" dirty="0"/>
              <a:t> Ir vėl tu pradėsi kliedėti, </a:t>
            </a:r>
            <a:r>
              <a:rPr lang="lt-LT" sz="2400" dirty="0" smtClean="0"/>
              <a:t>".</a:t>
            </a:r>
            <a:r>
              <a:rPr lang="lt-LT" sz="2400" dirty="0"/>
              <a:t> </a:t>
            </a:r>
          </a:p>
          <a:p>
            <a:pPr algn="l"/>
            <a:endParaRPr lang="en-US" sz="2400" b="0" dirty="0"/>
          </a:p>
        </p:txBody>
      </p:sp>
      <p:pic>
        <p:nvPicPr>
          <p:cNvPr id="1026" name="Picture 2" descr="C:\Users\Maniušiai\Desktop\stock-photo-baby-hanging-in-a-tree-4270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393" y="2204864"/>
            <a:ext cx="1997362" cy="31291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p:cNvSpPr txBox="1">
            <a:spLocks/>
          </p:cNvSpPr>
          <p:nvPr/>
        </p:nvSpPr>
        <p:spPr>
          <a:xfrm>
            <a:off x="395536" y="537264"/>
            <a:ext cx="4464496" cy="1019527"/>
          </a:xfrm>
          <a:prstGeom prst="rect">
            <a:avLst/>
          </a:prstGeom>
          <a:solidFill>
            <a:schemeClr val="tx1">
              <a:lumMod val="95000"/>
              <a:lumOff val="5000"/>
              <a:alpha val="64000"/>
            </a:schemeClr>
          </a:solidFill>
          <a:ln w="38100" cmpd="dbl">
            <a:noFill/>
          </a:ln>
        </p:spPr>
        <p:txBody>
          <a:bodyPr vert="horz" lIns="91440" tIns="137160" rIns="91440" bIns="45720" rtlCol="0" anchor="ctr" anchorCtr="0">
            <a:normAutofit/>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lt-LT" b="0" dirty="0" smtClean="0"/>
              <a:t>Spalvos</a:t>
            </a:r>
            <a:endParaRPr lang="lt-LT" b="0" dirty="0"/>
          </a:p>
        </p:txBody>
      </p:sp>
      <p:sp>
        <p:nvSpPr>
          <p:cNvPr id="9" name="Text Placeholder 1"/>
          <p:cNvSpPr txBox="1">
            <a:spLocks/>
          </p:cNvSpPr>
          <p:nvPr/>
        </p:nvSpPr>
        <p:spPr>
          <a:xfrm>
            <a:off x="2339752" y="1772816"/>
            <a:ext cx="5951835" cy="4464496"/>
          </a:xfrm>
          <a:prstGeom prst="rect">
            <a:avLst/>
          </a:prstGeom>
          <a:solidFill>
            <a:schemeClr val="tx1">
              <a:lumMod val="95000"/>
              <a:lumOff val="5000"/>
              <a:alpha val="64000"/>
            </a:schemeClr>
          </a:solidFill>
          <a:ln w="38100" cmpd="dbl">
            <a:noFill/>
          </a:ln>
        </p:spPr>
        <p:txBody>
          <a:bodyPr vert="horz" lIns="91440" tIns="137160" rIns="91440" bIns="45720" rtlCol="0" anchor="t" anchorCtr="0">
            <a:normAutofit fontScale="92500"/>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lt-LT" sz="2400" b="0" dirty="0" smtClean="0"/>
              <a:t>Eilėraščio pirmamame posme dominuojanti spalva  balta, vaizduojamas angelas, debesys -</a:t>
            </a:r>
            <a:r>
              <a:rPr lang="lt-LT" sz="2400" b="0" dirty="0" smtClean="0">
                <a:solidFill>
                  <a:srgbClr val="FF0000"/>
                </a:solidFill>
              </a:rPr>
              <a:t>  </a:t>
            </a:r>
            <a:r>
              <a:rPr lang="lt-LT" sz="2400" b="0" dirty="0" smtClean="0"/>
              <a:t>nekaltybės ir tyrumo spalva,  dar matome keletą gamtos spalvų – medžio , saulėlydžio.</a:t>
            </a:r>
          </a:p>
          <a:p>
            <a:r>
              <a:rPr lang="lt-LT" sz="2400" dirty="0" smtClean="0"/>
              <a:t>„Nusilpusiom </a:t>
            </a:r>
            <a:r>
              <a:rPr lang="lt-LT" sz="2400" dirty="0"/>
              <a:t>rankom įkibęs į medžio šakelę</a:t>
            </a:r>
          </a:p>
          <a:p>
            <a:r>
              <a:rPr lang="lt-LT" sz="2400" dirty="0"/>
              <a:t>Jis užverktą veidą į gęstantį debesį kelia</a:t>
            </a:r>
            <a:r>
              <a:rPr lang="lt-LT" sz="2400" dirty="0" smtClean="0"/>
              <a:t>.“</a:t>
            </a:r>
            <a:endParaRPr lang="lt-LT" sz="2400" dirty="0"/>
          </a:p>
          <a:p>
            <a:pPr algn="l"/>
            <a:r>
              <a:rPr lang="lt-LT" sz="2400" b="0" dirty="0" smtClean="0"/>
              <a:t>Kitame posme našlaičiai lyginami su pienės geltona spalva, vaizduojamas parkas su išblukusiomis spalvomis.</a:t>
            </a:r>
          </a:p>
          <a:p>
            <a:pPr algn="l"/>
            <a:r>
              <a:rPr lang="lt-LT" sz="2400" dirty="0" smtClean="0"/>
              <a:t>„Našlaičiai</a:t>
            </a:r>
            <a:r>
              <a:rPr lang="lt-LT" sz="2400" dirty="0"/>
              <a:t>, porom surikiuoti, mieguistame parke </a:t>
            </a:r>
            <a:br>
              <a:rPr lang="lt-LT" sz="2400" dirty="0"/>
            </a:br>
            <a:r>
              <a:rPr lang="lt-LT" sz="2400" dirty="0"/>
              <a:t>Praeina ploni ir geltoni kaip žydinčios pienės. </a:t>
            </a:r>
            <a:r>
              <a:rPr lang="lt-LT" sz="2400" dirty="0" smtClean="0"/>
              <a:t>“</a:t>
            </a:r>
            <a:endParaRPr lang="en-US" sz="2400" b="0" dirty="0"/>
          </a:p>
        </p:txBody>
      </p:sp>
      <p:pic>
        <p:nvPicPr>
          <p:cNvPr id="5122" name="Picture 2" descr="C:\Users\Maniušiai\Desktop\white-sky.jpg"/>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168228" y="2981232"/>
            <a:ext cx="2044199" cy="2047664"/>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flip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p:cNvSpPr txBox="1">
            <a:spLocks/>
          </p:cNvSpPr>
          <p:nvPr/>
        </p:nvSpPr>
        <p:spPr>
          <a:xfrm>
            <a:off x="395536" y="537264"/>
            <a:ext cx="4464496" cy="1019527"/>
          </a:xfrm>
          <a:prstGeom prst="rect">
            <a:avLst/>
          </a:prstGeom>
          <a:solidFill>
            <a:schemeClr val="tx1">
              <a:lumMod val="95000"/>
              <a:lumOff val="5000"/>
              <a:alpha val="64000"/>
            </a:schemeClr>
          </a:solidFill>
          <a:ln w="38100" cmpd="dbl">
            <a:noFill/>
          </a:ln>
        </p:spPr>
        <p:txBody>
          <a:bodyPr vert="horz" lIns="91440" tIns="137160" rIns="91440" bIns="45720" rtlCol="0" anchor="ctr" anchorCtr="0">
            <a:normAutofit/>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lt-LT" b="0" dirty="0" smtClean="0"/>
              <a:t>Lyrinis „aš“</a:t>
            </a:r>
            <a:endParaRPr lang="lt-LT" b="0" dirty="0"/>
          </a:p>
        </p:txBody>
      </p:sp>
      <p:sp>
        <p:nvSpPr>
          <p:cNvPr id="11" name="Text Placeholder 1"/>
          <p:cNvSpPr txBox="1">
            <a:spLocks/>
          </p:cNvSpPr>
          <p:nvPr/>
        </p:nvSpPr>
        <p:spPr>
          <a:xfrm>
            <a:off x="3851920" y="2636912"/>
            <a:ext cx="4079627" cy="3600400"/>
          </a:xfrm>
          <a:prstGeom prst="rect">
            <a:avLst/>
          </a:prstGeom>
          <a:solidFill>
            <a:schemeClr val="tx1">
              <a:lumMod val="95000"/>
              <a:lumOff val="5000"/>
              <a:alpha val="64000"/>
            </a:schemeClr>
          </a:solidFill>
          <a:ln w="38100" cmpd="dbl">
            <a:noFill/>
          </a:ln>
        </p:spPr>
        <p:txBody>
          <a:bodyPr vert="horz" lIns="91440" tIns="137160" rIns="91440" bIns="45720" rtlCol="0" anchor="t" anchorCtr="0">
            <a:normAutofit lnSpcReduction="10000"/>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lt-LT" sz="2400" b="0" dirty="0" smtClean="0"/>
              <a:t>Lyrinis „aš</a:t>
            </a:r>
            <a:r>
              <a:rPr lang="lt-LT" sz="2400" b="0" dirty="0" smtClean="0">
                <a:solidFill>
                  <a:schemeClr val="bg1">
                    <a:lumMod val="95000"/>
                  </a:schemeClr>
                </a:solidFill>
              </a:rPr>
              <a:t>“ į viską žiūri iš šalies, nesikiša į veiksmą, jis mato viską kaip yra, nieko nesmerkia ir nejaučia gailesčio.</a:t>
            </a:r>
          </a:p>
          <a:p>
            <a:pPr algn="l"/>
            <a:r>
              <a:rPr lang="lt-LT" sz="2400" dirty="0" smtClean="0"/>
              <a:t>„Naujagimis </a:t>
            </a:r>
            <a:r>
              <a:rPr lang="lt-LT" sz="2400" dirty="0"/>
              <a:t>angelas, - jis dar negali </a:t>
            </a:r>
            <a:r>
              <a:rPr lang="lt-LT" sz="2400" dirty="0" smtClean="0"/>
              <a:t>paskristi“</a:t>
            </a:r>
          </a:p>
          <a:p>
            <a:pPr algn="l"/>
            <a:r>
              <a:rPr lang="lt-LT" sz="2400" dirty="0" smtClean="0"/>
              <a:t>„Praeina </a:t>
            </a:r>
            <a:r>
              <a:rPr lang="lt-LT" sz="2400" dirty="0"/>
              <a:t>ploni ir geltoni kaip žydinčios pienės. </a:t>
            </a:r>
            <a:r>
              <a:rPr lang="lt-LT" sz="2400" dirty="0" smtClean="0"/>
              <a:t>“</a:t>
            </a:r>
            <a:endParaRPr lang="en-US" sz="2400" b="0" dirty="0"/>
          </a:p>
        </p:txBody>
      </p:sp>
      <p:pic>
        <p:nvPicPr>
          <p:cNvPr id="6146" name="Picture 2" descr="C:\Users\Maniušiai\Desktop\man on hill sepia2.jpg"/>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342695" y="3388369"/>
            <a:ext cx="3355976" cy="20974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p:cNvSpPr txBox="1">
            <a:spLocks/>
          </p:cNvSpPr>
          <p:nvPr/>
        </p:nvSpPr>
        <p:spPr>
          <a:xfrm>
            <a:off x="395536" y="537264"/>
            <a:ext cx="4464496" cy="1019527"/>
          </a:xfrm>
          <a:prstGeom prst="rect">
            <a:avLst/>
          </a:prstGeom>
          <a:solidFill>
            <a:schemeClr val="tx1">
              <a:lumMod val="95000"/>
              <a:lumOff val="5000"/>
              <a:alpha val="64000"/>
            </a:schemeClr>
          </a:solidFill>
          <a:ln w="38100" cmpd="dbl">
            <a:noFill/>
          </a:ln>
        </p:spPr>
        <p:txBody>
          <a:bodyPr vert="horz" lIns="91440" tIns="137160" rIns="91440" bIns="45720" rtlCol="0" anchor="ctr" anchorCtr="0">
            <a:normAutofit/>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lt-LT" b="0" dirty="0" smtClean="0"/>
              <a:t>Nuotaika</a:t>
            </a:r>
            <a:endParaRPr lang="lt-LT" b="0" dirty="0"/>
          </a:p>
        </p:txBody>
      </p:sp>
      <p:sp>
        <p:nvSpPr>
          <p:cNvPr id="8" name="Text Placeholder 1"/>
          <p:cNvSpPr txBox="1">
            <a:spLocks/>
          </p:cNvSpPr>
          <p:nvPr/>
        </p:nvSpPr>
        <p:spPr>
          <a:xfrm>
            <a:off x="3563888" y="2062768"/>
            <a:ext cx="4367659" cy="4176464"/>
          </a:xfrm>
          <a:prstGeom prst="rect">
            <a:avLst/>
          </a:prstGeom>
          <a:solidFill>
            <a:schemeClr val="tx1">
              <a:lumMod val="95000"/>
              <a:lumOff val="5000"/>
              <a:alpha val="64000"/>
            </a:schemeClr>
          </a:solidFill>
          <a:ln w="38100" cmpd="dbl">
            <a:noFill/>
          </a:ln>
        </p:spPr>
        <p:txBody>
          <a:bodyPr vert="horz" lIns="91440" tIns="137160" rIns="91440" bIns="45720" rtlCol="0" anchor="t" anchorCtr="0">
            <a:normAutofit fontScale="92500" lnSpcReduction="10000"/>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lt-LT" sz="2400" b="0" dirty="0" smtClean="0">
                <a:solidFill>
                  <a:schemeClr val="bg1">
                    <a:lumMod val="95000"/>
                  </a:schemeClr>
                </a:solidFill>
              </a:rPr>
              <a:t>Kūrinyje kuriama slogi nuotaika, nuteikianti prieš seserį </a:t>
            </a:r>
            <a:r>
              <a:rPr lang="lt-LT" sz="2400" b="0" dirty="0" err="1" smtClean="0">
                <a:solidFill>
                  <a:schemeClr val="bg1">
                    <a:lumMod val="95000"/>
                  </a:schemeClr>
                </a:solidFill>
              </a:rPr>
              <a:t>Angeliką</a:t>
            </a:r>
            <a:r>
              <a:rPr lang="lt-LT" sz="2400" b="0" dirty="0" smtClean="0">
                <a:solidFill>
                  <a:schemeClr val="bg1">
                    <a:lumMod val="95000"/>
                  </a:schemeClr>
                </a:solidFill>
              </a:rPr>
              <a:t>, ir paskatinanti pasitraukti į našlaičių pusę. </a:t>
            </a:r>
          </a:p>
          <a:p>
            <a:pPr algn="l"/>
            <a:r>
              <a:rPr lang="lt-LT" sz="2400" b="0" dirty="0" smtClean="0">
                <a:solidFill>
                  <a:schemeClr val="bg1">
                    <a:lumMod val="95000"/>
                  </a:schemeClr>
                </a:solidFill>
              </a:rPr>
              <a:t>Epizodas, kai naujagimis angelas beveik nukritęs verkia, o jo beveik niekas nemato,  taip pat sukelia gailestį ir užuojautą .</a:t>
            </a:r>
          </a:p>
          <a:p>
            <a:pPr algn="l"/>
            <a:r>
              <a:rPr lang="lt-LT" sz="2400" dirty="0" smtClean="0">
                <a:solidFill>
                  <a:schemeClr val="bg1">
                    <a:lumMod val="95000"/>
                  </a:schemeClr>
                </a:solidFill>
              </a:rPr>
              <a:t>„Sesute </a:t>
            </a:r>
            <a:r>
              <a:rPr lang="lt-LT" sz="2400" dirty="0">
                <a:solidFill>
                  <a:schemeClr val="bg1">
                    <a:lumMod val="95000"/>
                  </a:schemeClr>
                </a:solidFill>
              </a:rPr>
              <a:t>Angelika, medyje angelas verkia". </a:t>
            </a:r>
            <a:br>
              <a:rPr lang="lt-LT" sz="2400" dirty="0">
                <a:solidFill>
                  <a:schemeClr val="bg1">
                    <a:lumMod val="95000"/>
                  </a:schemeClr>
                </a:solidFill>
              </a:rPr>
            </a:br>
            <a:r>
              <a:rPr lang="lt-LT" sz="2400" dirty="0">
                <a:solidFill>
                  <a:schemeClr val="bg1">
                    <a:lumMod val="95000"/>
                  </a:schemeClr>
                </a:solidFill>
              </a:rPr>
              <a:t>"Ir vėl tu pradėsi kliedėti, eime vakarienės". </a:t>
            </a:r>
            <a:r>
              <a:rPr lang="lt-LT" sz="2400" dirty="0" smtClean="0">
                <a:solidFill>
                  <a:schemeClr val="bg1">
                    <a:lumMod val="95000"/>
                  </a:schemeClr>
                </a:solidFill>
              </a:rPr>
              <a:t>“</a:t>
            </a:r>
            <a:endParaRPr lang="lt-LT" sz="2400" b="0" dirty="0" smtClean="0">
              <a:solidFill>
                <a:schemeClr val="bg1">
                  <a:lumMod val="95000"/>
                </a:schemeClr>
              </a:solidFill>
            </a:endParaRPr>
          </a:p>
          <a:p>
            <a:pPr algn="l"/>
            <a:endParaRPr lang="en-US" sz="2400" b="0" dirty="0">
              <a:solidFill>
                <a:schemeClr val="bg1">
                  <a:lumMod val="95000"/>
                </a:schemeClr>
              </a:solidFill>
            </a:endParaRPr>
          </a:p>
        </p:txBody>
      </p:sp>
      <p:pic>
        <p:nvPicPr>
          <p:cNvPr id="7170" name="Picture 2" descr="C:\Users\Maniušiai\Desktop\the_empty_roo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212974"/>
            <a:ext cx="3120358" cy="236523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395536" y="537264"/>
            <a:ext cx="4464496" cy="1019527"/>
          </a:xfrm>
          <a:prstGeom prst="rect">
            <a:avLst/>
          </a:prstGeom>
          <a:solidFill>
            <a:schemeClr val="tx1">
              <a:lumMod val="95000"/>
              <a:lumOff val="5000"/>
              <a:alpha val="64000"/>
            </a:schemeClr>
          </a:solidFill>
          <a:ln w="38100" cmpd="dbl">
            <a:noFill/>
          </a:ln>
        </p:spPr>
        <p:txBody>
          <a:bodyPr vert="horz" lIns="91440" tIns="137160" rIns="91440" bIns="45720" rtlCol="0" anchor="ctr" anchorCtr="0">
            <a:normAutofit/>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lt-LT" b="0" dirty="0"/>
              <a:t>I</a:t>
            </a:r>
            <a:r>
              <a:rPr lang="lt-LT" b="0" dirty="0" smtClean="0"/>
              <a:t>dėja, vertybės</a:t>
            </a:r>
            <a:endParaRPr lang="lt-LT" b="0" dirty="0"/>
          </a:p>
        </p:txBody>
      </p:sp>
      <p:sp>
        <p:nvSpPr>
          <p:cNvPr id="4" name="Text Placeholder 1"/>
          <p:cNvSpPr txBox="1">
            <a:spLocks/>
          </p:cNvSpPr>
          <p:nvPr/>
        </p:nvSpPr>
        <p:spPr>
          <a:xfrm>
            <a:off x="395536" y="1619423"/>
            <a:ext cx="7536011" cy="3096344"/>
          </a:xfrm>
          <a:prstGeom prst="rect">
            <a:avLst/>
          </a:prstGeom>
          <a:solidFill>
            <a:schemeClr val="tx1">
              <a:lumMod val="95000"/>
              <a:lumOff val="5000"/>
              <a:alpha val="64000"/>
            </a:schemeClr>
          </a:solidFill>
          <a:ln w="38100" cmpd="dbl">
            <a:noFill/>
          </a:ln>
        </p:spPr>
        <p:txBody>
          <a:bodyPr vert="horz" lIns="91440" tIns="137160" rIns="91440" bIns="45720" rtlCol="0" anchor="t" anchorCtr="0">
            <a:normAutofit lnSpcReduction="10000"/>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lt-LT" sz="2400" b="0" dirty="0" smtClean="0"/>
              <a:t>Pagrindinė eilėraščio </a:t>
            </a:r>
            <a:r>
              <a:rPr lang="lt-LT" sz="2400" b="0" dirty="0" smtClean="0">
                <a:solidFill>
                  <a:schemeClr val="bg1">
                    <a:lumMod val="95000"/>
                  </a:schemeClr>
                </a:solidFill>
              </a:rPr>
              <a:t>idėja - nesudarkytas</a:t>
            </a:r>
            <a:r>
              <a:rPr lang="lt-LT" sz="2400" b="0" dirty="0" smtClean="0"/>
              <a:t>, neiškreiptas vaiko pasaulis. Vaikas mato daug daugiau nei sesuo </a:t>
            </a:r>
            <a:r>
              <a:rPr lang="lt-LT" sz="2400" b="0" dirty="0" smtClean="0">
                <a:solidFill>
                  <a:schemeClr val="bg1">
                    <a:lumMod val="95000"/>
                  </a:schemeClr>
                </a:solidFill>
              </a:rPr>
              <a:t>Angelika. </a:t>
            </a:r>
            <a:r>
              <a:rPr lang="lt-LT" sz="2400" b="0" dirty="0">
                <a:solidFill>
                  <a:schemeClr val="bg1">
                    <a:lumMod val="95000"/>
                  </a:schemeClr>
                </a:solidFill>
              </a:rPr>
              <a:t>K</a:t>
            </a:r>
            <a:r>
              <a:rPr lang="lt-LT" sz="2400" b="0" dirty="0" smtClean="0">
                <a:solidFill>
                  <a:schemeClr val="bg1">
                    <a:lumMod val="95000"/>
                  </a:schemeClr>
                </a:solidFill>
              </a:rPr>
              <a:t>oks niekingas ir kasdieniškai surikiuotas gali būti suaugusiojo vertybių pasaulis ir koks tyras yra vaiko matymas.</a:t>
            </a:r>
          </a:p>
          <a:p>
            <a:pPr algn="l"/>
            <a:endParaRPr lang="lt-LT" sz="2400" b="0" dirty="0">
              <a:solidFill>
                <a:schemeClr val="bg1">
                  <a:lumMod val="95000"/>
                </a:schemeClr>
              </a:solidFill>
            </a:endParaRPr>
          </a:p>
          <a:p>
            <a:pPr algn="l"/>
            <a:r>
              <a:rPr lang="lt-LT" sz="2400" b="0" dirty="0" smtClean="0"/>
              <a:t>„</a:t>
            </a:r>
            <a:r>
              <a:rPr lang="lt-LT" sz="2400" dirty="0"/>
              <a:t>"Sesute Angelika, medyje angelas verkia". </a:t>
            </a:r>
            <a:br>
              <a:rPr lang="lt-LT" sz="2400" dirty="0"/>
            </a:br>
            <a:r>
              <a:rPr lang="lt-LT" sz="2400" dirty="0"/>
              <a:t>"Ir vėl tu pradėsi kliedėti, eime vakarienės". </a:t>
            </a:r>
            <a:r>
              <a:rPr lang="lt-LT" sz="2400" dirty="0" smtClean="0"/>
              <a:t>“</a:t>
            </a:r>
            <a:endParaRPr lang="en-US" sz="2400" b="0" dirty="0"/>
          </a:p>
        </p:txBody>
      </p:sp>
      <p:pic>
        <p:nvPicPr>
          <p:cNvPr id="8194" name="Picture 2" descr="C:\Users\Maniušiai\Desktop\archan-naire.gi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3569" y="4715768"/>
            <a:ext cx="3543314" cy="2000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898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p:cNvSpPr txBox="1">
            <a:spLocks/>
          </p:cNvSpPr>
          <p:nvPr/>
        </p:nvSpPr>
        <p:spPr>
          <a:xfrm>
            <a:off x="395536" y="537264"/>
            <a:ext cx="4464496" cy="1019527"/>
          </a:xfrm>
          <a:prstGeom prst="rect">
            <a:avLst/>
          </a:prstGeom>
          <a:solidFill>
            <a:schemeClr val="tx1">
              <a:lumMod val="95000"/>
              <a:lumOff val="5000"/>
              <a:alpha val="64000"/>
            </a:schemeClr>
          </a:solidFill>
          <a:ln w="38100" cmpd="dbl">
            <a:noFill/>
          </a:ln>
        </p:spPr>
        <p:txBody>
          <a:bodyPr vert="horz" lIns="91440" tIns="137160" rIns="91440" bIns="45720" rtlCol="0" anchor="ctr" anchorCtr="0">
            <a:normAutofit/>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lt-LT" b="0" dirty="0" smtClean="0"/>
              <a:t>Garsynas</a:t>
            </a:r>
            <a:endParaRPr lang="lt-LT" b="0" dirty="0"/>
          </a:p>
        </p:txBody>
      </p:sp>
      <p:sp>
        <p:nvSpPr>
          <p:cNvPr id="5" name="Text Placeholder 1"/>
          <p:cNvSpPr txBox="1">
            <a:spLocks/>
          </p:cNvSpPr>
          <p:nvPr/>
        </p:nvSpPr>
        <p:spPr>
          <a:xfrm>
            <a:off x="388639" y="2620841"/>
            <a:ext cx="7536011" cy="1960287"/>
          </a:xfrm>
          <a:prstGeom prst="rect">
            <a:avLst/>
          </a:prstGeom>
          <a:solidFill>
            <a:schemeClr val="tx1">
              <a:lumMod val="95000"/>
              <a:lumOff val="5000"/>
              <a:alpha val="64000"/>
            </a:schemeClr>
          </a:solidFill>
          <a:ln w="38100" cmpd="dbl">
            <a:noFill/>
          </a:ln>
        </p:spPr>
        <p:txBody>
          <a:bodyPr vert="horz" lIns="91440" tIns="137160" rIns="91440" bIns="45720" rtlCol="0" anchor="t" anchorCtr="0">
            <a:normAutofit/>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buFont typeface="Arial" pitchFamily="34" charset="0"/>
              <a:buChar char="•"/>
            </a:pPr>
            <a:r>
              <a:rPr lang="lt-LT" sz="2400" b="0" dirty="0" smtClean="0"/>
              <a:t>Žaidžiama su balsėmis a, </a:t>
            </a:r>
            <a:r>
              <a:rPr lang="lt-LT" sz="2400" dirty="0" smtClean="0"/>
              <a:t>Angelas, Angelika, našlaičiai.</a:t>
            </a:r>
          </a:p>
          <a:p>
            <a:pPr algn="l">
              <a:buFont typeface="Arial" pitchFamily="34" charset="0"/>
              <a:buChar char="•"/>
            </a:pPr>
            <a:r>
              <a:rPr lang="lt-LT" sz="2400" b="0" dirty="0" smtClean="0"/>
              <a:t>Daug </a:t>
            </a:r>
            <a:r>
              <a:rPr lang="lt-LT" sz="2400" b="0" dirty="0" smtClean="0">
                <a:solidFill>
                  <a:schemeClr val="bg1">
                    <a:lumMod val="95000"/>
                  </a:schemeClr>
                </a:solidFill>
              </a:rPr>
              <a:t>duslių garsų, </a:t>
            </a:r>
            <a:r>
              <a:rPr lang="lt-LT" sz="2400" dirty="0" smtClean="0">
                <a:solidFill>
                  <a:schemeClr val="bg1">
                    <a:lumMod val="95000"/>
                  </a:schemeClr>
                </a:solidFill>
              </a:rPr>
              <a:t>nusilpusiom, paskristi, gęstanti, našlaičiai, kliedėti</a:t>
            </a:r>
          </a:p>
          <a:p>
            <a:pPr algn="l">
              <a:buFont typeface="Arial" pitchFamily="34" charset="0"/>
              <a:buChar char="•"/>
            </a:pPr>
            <a:r>
              <a:rPr lang="lt-LT" sz="2400" b="0" dirty="0" smtClean="0"/>
              <a:t>Nėra aštrių garsų.</a:t>
            </a:r>
            <a:endParaRPr lang="en-US" sz="2400" b="0" dirty="0"/>
          </a:p>
        </p:txBody>
      </p:sp>
      <p:pic>
        <p:nvPicPr>
          <p:cNvPr id="9218" name="Picture 2" descr="C:\Users\Maniušiai\Desktop\imagin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1761" y="4710782"/>
            <a:ext cx="2464295" cy="20418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p:push/>
      </p:transition>
    </mc:Choice>
    <mc:Fallback xmlns="">
      <p:transition spd="slow">
        <p:push/>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txBox="1">
            <a:spLocks/>
          </p:cNvSpPr>
          <p:nvPr/>
        </p:nvSpPr>
        <p:spPr>
          <a:xfrm>
            <a:off x="395536" y="537264"/>
            <a:ext cx="4464496" cy="1019527"/>
          </a:xfrm>
          <a:prstGeom prst="rect">
            <a:avLst/>
          </a:prstGeom>
          <a:solidFill>
            <a:schemeClr val="tx1">
              <a:lumMod val="95000"/>
              <a:lumOff val="5000"/>
              <a:alpha val="64000"/>
            </a:schemeClr>
          </a:solidFill>
          <a:ln w="38100" cmpd="dbl">
            <a:noFill/>
          </a:ln>
        </p:spPr>
        <p:txBody>
          <a:bodyPr vert="horz" lIns="91440" tIns="137160" rIns="91440" bIns="45720" rtlCol="0" anchor="ctr" anchorCtr="0">
            <a:normAutofit/>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lt-LT" b="0" dirty="0" smtClean="0"/>
              <a:t>Išvada</a:t>
            </a:r>
            <a:endParaRPr lang="lt-LT" b="0" dirty="0"/>
          </a:p>
        </p:txBody>
      </p:sp>
      <p:sp>
        <p:nvSpPr>
          <p:cNvPr id="3" name="Text Placeholder 1"/>
          <p:cNvSpPr txBox="1">
            <a:spLocks/>
          </p:cNvSpPr>
          <p:nvPr/>
        </p:nvSpPr>
        <p:spPr>
          <a:xfrm>
            <a:off x="388639" y="2620841"/>
            <a:ext cx="7536011" cy="3600400"/>
          </a:xfrm>
          <a:prstGeom prst="rect">
            <a:avLst/>
          </a:prstGeom>
          <a:solidFill>
            <a:schemeClr val="tx1">
              <a:lumMod val="95000"/>
              <a:lumOff val="5000"/>
              <a:alpha val="64000"/>
            </a:schemeClr>
          </a:solidFill>
          <a:ln w="38100" cmpd="dbl">
            <a:noFill/>
          </a:ln>
        </p:spPr>
        <p:txBody>
          <a:bodyPr vert="horz" lIns="91440" tIns="137160" rIns="91440" bIns="45720" rtlCol="0" anchor="t" anchorCtr="0">
            <a:normAutofit/>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buFont typeface="Arial" pitchFamily="34" charset="0"/>
              <a:buChar char="•"/>
            </a:pPr>
            <a:r>
              <a:rPr lang="lt-LT" sz="2400" b="0" dirty="0" smtClean="0"/>
              <a:t>Eilėraštis parašytas norint </a:t>
            </a:r>
            <a:r>
              <a:rPr lang="lt-LT" sz="2400" b="0" dirty="0" smtClean="0">
                <a:solidFill>
                  <a:schemeClr val="bg1">
                    <a:lumMod val="95000"/>
                  </a:schemeClr>
                </a:solidFill>
              </a:rPr>
              <a:t>pavaizduoti tiek sunkią našlaičių dalią, tiek jų pasaulio spalvingumą, kurio jau nebeturi vyresni. Ši tema yra aktuali eilėračio rašymo metais, nes po karo buvo daug našlaičių ir daug tėvų buvo ištremti į pasaulio užkampius be vaikų. H.Radausko </a:t>
            </a:r>
            <a:r>
              <a:rPr lang="lt-LT" sz="2400" b="0" dirty="0" smtClean="0"/>
              <a:t>kūryba siekianti tobulybės ir stengiamasi parašyti kuo gražiau ir vaizdžiau. Estetinis vaizdas yra vienas iš iškirtinių H. Radausko kūrybos bruožų.</a:t>
            </a:r>
            <a:endParaRPr lang="en-US" sz="2400" b="0" dirty="0"/>
          </a:p>
        </p:txBody>
      </p:sp>
      <p:pic>
        <p:nvPicPr>
          <p:cNvPr id="10242" name="Picture 2" descr="C:\Users\Maniušiai\Desktop\51-Radausk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31027"/>
            <a:ext cx="1638150" cy="2282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670330"/>
      </p:ext>
    </p:extLst>
  </p:cSld>
  <p:clrMapOvr>
    <a:masterClrMapping/>
  </p:clrMapOvr>
  <mc:AlternateContent xmlns:mc="http://schemas.openxmlformats.org/markup-compatibility/2006" xmlns:p14="http://schemas.microsoft.com/office/powerpoint/2010/main">
    <mc:Choice Requires="p14">
      <p:transition spd="slow" p14:dur="2000">
        <p:push/>
      </p:transition>
    </mc:Choice>
    <mc:Fallback xmlns="">
      <p:transition spd="slow">
        <p:push/>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txBox="1">
            <a:spLocks/>
          </p:cNvSpPr>
          <p:nvPr/>
        </p:nvSpPr>
        <p:spPr>
          <a:xfrm>
            <a:off x="388638" y="1988840"/>
            <a:ext cx="7536011" cy="4176464"/>
          </a:xfrm>
          <a:prstGeom prst="rect">
            <a:avLst/>
          </a:prstGeom>
          <a:solidFill>
            <a:schemeClr val="tx1">
              <a:lumMod val="95000"/>
              <a:lumOff val="5000"/>
              <a:alpha val="64000"/>
            </a:schemeClr>
          </a:solidFill>
          <a:ln w="38100" cmpd="dbl">
            <a:noFill/>
          </a:ln>
        </p:spPr>
        <p:txBody>
          <a:bodyPr vert="horz" lIns="91440" tIns="137160" rIns="91440" bIns="45720" rtlCol="0" anchor="t" anchorCtr="0">
            <a:normAutofit/>
          </a:bodyPr>
          <a:lstStyle>
            <a:lvl1pPr marL="342900" indent="-342900" algn="ctr" defTabSz="914400" rtl="0" eaLnBrk="1" latinLnBrk="0" hangingPunct="1">
              <a:spcBef>
                <a:spcPct val="20000"/>
              </a:spcBef>
              <a:buFont typeface="Arial" pitchFamily="34" charset="0"/>
              <a:buNone/>
              <a:defRPr sz="3200" b="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buFont typeface="Arial" pitchFamily="34" charset="0"/>
              <a:buChar char="•"/>
            </a:pPr>
            <a:r>
              <a:rPr lang="lt-LT" sz="2400" b="0" dirty="0" smtClean="0">
                <a:solidFill>
                  <a:schemeClr val="bg1">
                    <a:lumMod val="95000"/>
                  </a:schemeClr>
                </a:solidFill>
              </a:rPr>
              <a:t>Asmeniniai užrašai</a:t>
            </a:r>
          </a:p>
          <a:p>
            <a:pPr algn="l">
              <a:buFont typeface="Arial" pitchFamily="34" charset="0"/>
              <a:buChar char="•"/>
            </a:pPr>
            <a:r>
              <a:rPr lang="lt-LT" sz="2400" dirty="0" smtClean="0">
                <a:solidFill>
                  <a:schemeClr val="bg1">
                    <a:lumMod val="95000"/>
                  </a:schemeClr>
                </a:solidFill>
                <a:latin typeface="Century Gothic" pitchFamily="18"/>
              </a:rPr>
              <a:t>Literatūros </a:t>
            </a:r>
            <a:r>
              <a:rPr lang="lt-LT" sz="2400" dirty="0">
                <a:solidFill>
                  <a:schemeClr val="bg1">
                    <a:lumMod val="95000"/>
                  </a:schemeClr>
                </a:solidFill>
                <a:latin typeface="Century Gothic" pitchFamily="18"/>
              </a:rPr>
              <a:t>vadovėlis “Literatūra. Chrestomatija. XX a. Vidurio modernioji ir katastrofų literatūra” 12kl. Id., leidimo metai,</a:t>
            </a:r>
            <a:r>
              <a:rPr lang="lt-LT" sz="2400" dirty="0">
                <a:solidFill>
                  <a:schemeClr val="bg1">
                    <a:lumMod val="95000"/>
                  </a:schemeClr>
                </a:solidFill>
              </a:rPr>
              <a:t> leidimo vieta: leidykla</a:t>
            </a:r>
            <a:r>
              <a:rPr lang="lt-LT" sz="2400" dirty="0" smtClean="0">
                <a:solidFill>
                  <a:schemeClr val="bg1">
                    <a:lumMod val="95000"/>
                  </a:schemeClr>
                </a:solidFill>
              </a:rPr>
              <a:t>.</a:t>
            </a:r>
          </a:p>
          <a:p>
            <a:pPr algn="l">
              <a:buFont typeface="Arial" pitchFamily="34" charset="0"/>
              <a:buChar char="•"/>
            </a:pPr>
            <a:endParaRPr lang="lt-LT" sz="2400" dirty="0">
              <a:solidFill>
                <a:schemeClr val="bg1">
                  <a:lumMod val="95000"/>
                </a:schemeClr>
              </a:solidFill>
              <a:latin typeface="Century Gothic" pitchFamily="18"/>
            </a:endParaRPr>
          </a:p>
          <a:p>
            <a:pPr algn="l">
              <a:buFont typeface="Arial" pitchFamily="34" charset="0"/>
              <a:buChar char="•"/>
            </a:pPr>
            <a:endParaRPr lang="lt-LT" sz="2400" dirty="0" smtClean="0">
              <a:solidFill>
                <a:schemeClr val="bg1">
                  <a:lumMod val="95000"/>
                </a:schemeClr>
              </a:solidFill>
              <a:latin typeface="Century Gothic" pitchFamily="18"/>
            </a:endParaRPr>
          </a:p>
          <a:p>
            <a:pPr marL="3657600" lvl="8" indent="0">
              <a:buNone/>
            </a:pPr>
            <a:endParaRPr lang="lt-LT" sz="2400" dirty="0" smtClean="0">
              <a:solidFill>
                <a:schemeClr val="bg1">
                  <a:lumMod val="95000"/>
                </a:schemeClr>
              </a:solidFill>
              <a:latin typeface="Century Gothic" pitchFamily="18"/>
            </a:endParaRPr>
          </a:p>
          <a:p>
            <a:pPr marL="3657600" lvl="8" indent="0">
              <a:buNone/>
            </a:pPr>
            <a:endParaRPr lang="lt-LT" sz="2400" dirty="0">
              <a:solidFill>
                <a:schemeClr val="bg1">
                  <a:lumMod val="95000"/>
                </a:schemeClr>
              </a:solidFill>
              <a:latin typeface="Century Gothic" pitchFamily="18"/>
            </a:endParaRPr>
          </a:p>
          <a:p>
            <a:pPr marL="3657600" lvl="8" indent="0">
              <a:buNone/>
            </a:pPr>
            <a:r>
              <a:rPr lang="lt-LT" sz="1200" dirty="0" smtClean="0">
                <a:solidFill>
                  <a:schemeClr val="bg1">
                    <a:lumMod val="95000"/>
                  </a:schemeClr>
                </a:solidFill>
              </a:rPr>
              <a:t>                                                        Ąžuolas </a:t>
            </a:r>
            <a:r>
              <a:rPr lang="lt-LT" sz="1200" dirty="0">
                <a:solidFill>
                  <a:schemeClr val="bg1">
                    <a:lumMod val="95000"/>
                  </a:schemeClr>
                </a:solidFill>
              </a:rPr>
              <a:t>Maniušis</a:t>
            </a:r>
          </a:p>
          <a:p>
            <a:pPr lvl="8"/>
            <a:endParaRPr lang="lt-LT" sz="1200" dirty="0">
              <a:solidFill>
                <a:schemeClr val="bg1">
                  <a:lumMod val="95000"/>
                </a:schemeClr>
              </a:solidFill>
              <a:latin typeface="Century Gothic" pitchFamily="18"/>
            </a:endParaRPr>
          </a:p>
          <a:p>
            <a:pPr algn="l">
              <a:buFont typeface="Arial" pitchFamily="34" charset="0"/>
              <a:buChar char="•"/>
            </a:pPr>
            <a:endParaRPr lang="en-US" sz="2400" b="0" dirty="0">
              <a:solidFill>
                <a:schemeClr val="bg1">
                  <a:lumMod val="95000"/>
                </a:schemeClr>
              </a:solidFill>
            </a:endParaRPr>
          </a:p>
        </p:txBody>
      </p:sp>
    </p:spTree>
    <p:extLst>
      <p:ext uri="{BB962C8B-B14F-4D97-AF65-F5344CB8AC3E}">
        <p14:creationId xmlns:p14="http://schemas.microsoft.com/office/powerpoint/2010/main" val="422670330"/>
      </p:ext>
    </p:extLst>
  </p:cSld>
  <p:clrMapOvr>
    <a:masterClrMapping/>
  </p:clrMapOvr>
  <mc:AlternateContent xmlns:mc="http://schemas.openxmlformats.org/markup-compatibility/2006" xmlns:p14="http://schemas.microsoft.com/office/powerpoint/2010/main">
    <mc:Choice Requires="p14">
      <p:transition spd="slow" p14:dur="2000">
        <p:push/>
      </p:transition>
    </mc:Choice>
    <mc:Fallback xmlns="">
      <p:transition spd="slow">
        <p:push/>
      </p:transition>
    </mc:Fallback>
  </mc:AlternateContent>
  <p:timing>
    <p:tnLst>
      <p:par>
        <p:cTn id="1" dur="indefinite" restart="never" nodeType="tmRoot"/>
      </p:par>
    </p:tnLst>
  </p:timing>
</p:sld>
</file>

<file path=ppt/theme/theme1.xml><?xml version="1.0" encoding="utf-8"?>
<a:theme xmlns:a="http://schemas.openxmlformats.org/drawingml/2006/main" name="Urban Photo Albu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UrbanPhotoAlbum</Template>
  <TotalTime>0</TotalTime>
  <Words>548</Words>
  <Application>Microsoft Office PowerPoint</Application>
  <PresentationFormat>Demonstracija ekrane (4:3)</PresentationFormat>
  <Paragraphs>65</Paragraphs>
  <Slides>13</Slides>
  <Notes>10</Notes>
  <HiddenSlides>0</HiddenSlides>
  <MMClips>0</MMClips>
  <ScaleCrop>false</ScaleCrop>
  <HeadingPairs>
    <vt:vector size="4" baseType="variant">
      <vt:variant>
        <vt:lpstr>Tema</vt:lpstr>
      </vt:variant>
      <vt:variant>
        <vt:i4>1</vt:i4>
      </vt:variant>
      <vt:variant>
        <vt:lpstr>Skaidrių pavadinimai</vt:lpstr>
      </vt:variant>
      <vt:variant>
        <vt:i4>13</vt:i4>
      </vt:variant>
    </vt:vector>
  </HeadingPairs>
  <TitlesOfParts>
    <vt:vector size="14" baseType="lpstr">
      <vt:lpstr>Urban Photo Album</vt:lpstr>
      <vt:lpstr>PowerPoint pristatymas</vt:lpstr>
      <vt:lpstr>Naujagimis angelas, - jis dar negali paskristi, -  Nusilpusiom rankom įkibęs į medžio šakelę,  Vos girdimai rauda. Jis bijo į žemę nukristi,  Jis užverktą veidą į gęstantį debesį kelia.   Našlaičiai, porom surikiuoti, mieguistame parke  Praeina ploni ir geltoni kaip žydinčios pienės.  "Sesute Angelika, medyje angelas verkia".  "Ir vėl tu pradėsi kliedėti, eime vakarienės".   </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2012-11-04T16:23:16Z</dcterms:created>
  <dcterms:modified xsi:type="dcterms:W3CDTF">2012-11-14T12:46:03Z</dcterms:modified>
</cp:coreProperties>
</file>