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8" r:id="rId4"/>
    <p:sldId id="259" r:id="rId5"/>
    <p:sldId id="270" r:id="rId6"/>
    <p:sldId id="260" r:id="rId7"/>
    <p:sldId id="261" r:id="rId8"/>
    <p:sldId id="269" r:id="rId9"/>
    <p:sldId id="265" r:id="rId10"/>
    <p:sldId id="262" r:id="rId11"/>
    <p:sldId id="263" r:id="rId12"/>
    <p:sldId id="264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1C6E-DC8C-472D-8A58-A2FAEAB51CA3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9EB01-431F-4A6A-8103-82A870C4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1C6E-DC8C-472D-8A58-A2FAEAB51CA3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9EB01-431F-4A6A-8103-82A870C4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1C6E-DC8C-472D-8A58-A2FAEAB51CA3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9EB01-431F-4A6A-8103-82A870C4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1C6E-DC8C-472D-8A58-A2FAEAB51CA3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9EB01-431F-4A6A-8103-82A870C4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1C6E-DC8C-472D-8A58-A2FAEAB51CA3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9EB01-431F-4A6A-8103-82A870C4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1C6E-DC8C-472D-8A58-A2FAEAB51CA3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9EB01-431F-4A6A-8103-82A870C4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1C6E-DC8C-472D-8A58-A2FAEAB51CA3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9EB01-431F-4A6A-8103-82A870C4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1C6E-DC8C-472D-8A58-A2FAEAB51CA3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9EB01-431F-4A6A-8103-82A870C4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1C6E-DC8C-472D-8A58-A2FAEAB51CA3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9EB01-431F-4A6A-8103-82A870C4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1C6E-DC8C-472D-8A58-A2FAEAB51CA3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9EB01-431F-4A6A-8103-82A870C4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1C6E-DC8C-472D-8A58-A2FAEAB51CA3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9EB01-431F-4A6A-8103-82A870C4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B1C6E-DC8C-472D-8A58-A2FAEAB51CA3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9EB01-431F-4A6A-8103-82A870C4D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Sofija</a:t>
            </a:r>
            <a:r>
              <a:rPr lang="en-US" dirty="0" smtClean="0"/>
              <a:t> </a:t>
            </a:r>
            <a:r>
              <a:rPr lang="en-US" dirty="0" err="1" smtClean="0"/>
              <a:t>Vytautait</a:t>
            </a:r>
            <a:r>
              <a:rPr lang="lt-LT" dirty="0" smtClean="0"/>
              <a:t>ė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1371-</a:t>
            </a:r>
            <a:r>
              <a:rPr lang="ru-RU" smtClean="0"/>
              <a:t>1453</a:t>
            </a:r>
            <a:endParaRPr lang="en-US" dirty="0"/>
          </a:p>
        </p:txBody>
      </p:sp>
    </p:spTree>
  </p:cSld>
  <p:clrMapOvr>
    <a:masterClrMapping/>
  </p:clrMapOvr>
  <p:transition advTm="7282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Vaikyst</a:t>
            </a:r>
            <a:r>
              <a:rPr lang="lt-LT" dirty="0" smtClean="0"/>
              <a:t>ė buvo laiminga .Gyveno arba Senuosiuose Trakuose ,arba Gardine.</a:t>
            </a:r>
            <a:endParaRPr lang="en-US" dirty="0"/>
          </a:p>
        </p:txBody>
      </p:sp>
      <p:pic>
        <p:nvPicPr>
          <p:cNvPr id="4" name="Content Placeholder 3" descr="1308219133_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02175" y="1032669"/>
            <a:ext cx="2857500" cy="4333875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Su tėvu ir mama.</a:t>
            </a:r>
            <a:endParaRPr lang="en-US" dirty="0"/>
          </a:p>
        </p:txBody>
      </p:sp>
    </p:spTree>
  </p:cSld>
  <p:clrMapOvr>
    <a:masterClrMapping/>
  </p:clrMapOvr>
  <p:transition advTm="1547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Viskas pasibaigė,kai mirė Kęstutis </a:t>
            </a:r>
            <a:r>
              <a:rPr lang="en-US" dirty="0" smtClean="0"/>
              <a:t>,</a:t>
            </a:r>
            <a:r>
              <a:rPr lang="lt-LT" dirty="0" smtClean="0"/>
              <a:t>ir Jogaila panorėjo vienas valdyti Lietuvą.</a:t>
            </a:r>
            <a:endParaRPr lang="en-US" dirty="0"/>
          </a:p>
        </p:txBody>
      </p:sp>
      <p:pic>
        <p:nvPicPr>
          <p:cNvPr id="4" name="Content Placeholder 3" descr="69be9328813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36945" y="1600200"/>
            <a:ext cx="3679109" cy="4525963"/>
          </a:xfrm>
        </p:spPr>
      </p:pic>
      <p:sp>
        <p:nvSpPr>
          <p:cNvPr id="9" name="Tex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t-LT" dirty="0" smtClean="0"/>
              <a:t>Pergyveno senelio ir senelės mirtis.Sofija kartu su mama lankydavo Vytautą Krėvos pilyje.Žinojo tėvo pabėgimo aplinkybes.Apsigyveno pas kryžiuočius,buvo įkaite.Išmoko kalbų,įgijo europietiško išsilavinimo ir auklėjimo,mokėjo groti klavikordu</a:t>
            </a:r>
            <a:r>
              <a:rPr lang="lt-LT" dirty="0" smtClean="0"/>
              <a:t>.</a:t>
            </a:r>
            <a:r>
              <a:rPr lang="en-US" dirty="0" smtClean="0"/>
              <a:t> </a:t>
            </a:r>
            <a:r>
              <a:rPr lang="lt-LT" dirty="0" smtClean="0"/>
              <a:t>(</a:t>
            </a:r>
            <a:r>
              <a:rPr lang="en-US" dirty="0" err="1" smtClean="0"/>
              <a:t>Manoma,kad</a:t>
            </a:r>
            <a:r>
              <a:rPr lang="en-US" dirty="0" smtClean="0"/>
              <a:t> </a:t>
            </a:r>
            <a:r>
              <a:rPr lang="en-US" dirty="0" err="1" smtClean="0"/>
              <a:t>taip</a:t>
            </a:r>
            <a:r>
              <a:rPr lang="en-US" dirty="0" smtClean="0"/>
              <a:t> </a:t>
            </a:r>
            <a:r>
              <a:rPr lang="en-US" dirty="0" err="1" smtClean="0"/>
              <a:t>atrod</a:t>
            </a:r>
            <a:r>
              <a:rPr lang="lt-LT" dirty="0" smtClean="0"/>
              <a:t>ė Sofijos mama.)</a:t>
            </a:r>
            <a:endParaRPr lang="en-US" dirty="0"/>
          </a:p>
        </p:txBody>
      </p:sp>
    </p:spTree>
  </p:cSld>
  <p:clrMapOvr>
    <a:masterClrMapping/>
  </p:clrMapOvr>
  <p:transition advTm="187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19 </a:t>
            </a:r>
            <a:r>
              <a:rPr lang="en-US" dirty="0" smtClean="0"/>
              <a:t>met</a:t>
            </a:r>
            <a:r>
              <a:rPr lang="lt-LT" dirty="0" smtClean="0"/>
              <a:t>ų Sofija susižiedavo su Vasilijumi,Vasilijaus Doniečio sūnumi.</a:t>
            </a:r>
            <a:endParaRPr lang="en-US" dirty="0"/>
          </a:p>
        </p:txBody>
      </p:sp>
      <p:pic>
        <p:nvPicPr>
          <p:cNvPr id="4" name="Content Placeholder 3" descr="b9a9bbe011f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58231" y="273050"/>
            <a:ext cx="3545388" cy="5853113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Jaunasis kunigaikštis bėgo iš Aukso Ordos per Lietuvą .Vytautas jam padėjo.Jaunuoliai buvo vienmečiai,patiko vienas kitam,todėl santuoka buvo ne tik politinė,bet ir iš meilės.Sofija po penkerių metų nuvyko į Maskvą ir susituokė </a:t>
            </a:r>
            <a:r>
              <a:rPr lang="en-US" dirty="0" smtClean="0"/>
              <a:t>s</a:t>
            </a:r>
            <a:r>
              <a:rPr lang="lt-LT" dirty="0" smtClean="0"/>
              <a:t>u Vasilijumi.Vedybinė dovana-rūmai prie Kremliaus su europietišku laikrodžiu.</a:t>
            </a:r>
            <a:endParaRPr lang="en-US" dirty="0"/>
          </a:p>
        </p:txBody>
      </p:sp>
    </p:spTree>
  </p:cSld>
  <p:clrMapOvr>
    <a:masterClrMapping/>
  </p:clrMapOvr>
  <p:transition advTm="25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Taip atrodė Sofijos vyras.</a:t>
            </a:r>
            <a:endParaRPr lang="en-US" dirty="0"/>
          </a:p>
        </p:txBody>
      </p:sp>
      <p:pic>
        <p:nvPicPr>
          <p:cNvPr id="4" name="Content Placeholder 3" descr="0b9ce83008b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71670" y="1500174"/>
            <a:ext cx="3011921" cy="5357826"/>
          </a:xfrm>
        </p:spPr>
      </p:pic>
    </p:spTree>
  </p:cSld>
  <p:clrMapOvr>
    <a:masterClrMapping/>
  </p:clrMapOvr>
  <p:transition advTm="31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Sofija ir Vasilijus po santuokos.</a:t>
            </a:r>
            <a:endParaRPr lang="en-US" dirty="0"/>
          </a:p>
        </p:txBody>
      </p:sp>
      <p:pic>
        <p:nvPicPr>
          <p:cNvPr id="4" name="Content Placeholder 3" descr="467px-Vasily_I_of_Moscow_and_Sophia_of_Lithuan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57422" y="1928802"/>
            <a:ext cx="3357586" cy="4572032"/>
          </a:xfrm>
        </p:spPr>
      </p:pic>
    </p:spTree>
  </p:cSld>
  <p:clrMapOvr>
    <a:masterClrMapping/>
  </p:clrMapOvr>
  <p:transition advTm="16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Sofija ir Vasilijus rusiškose ikonose.</a:t>
            </a:r>
            <a:endParaRPr lang="en-US" dirty="0"/>
          </a:p>
        </p:txBody>
      </p:sp>
      <p:pic>
        <p:nvPicPr>
          <p:cNvPr id="4" name="Content Placeholder 3" descr="1880bdd221b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3065" y="1600200"/>
            <a:ext cx="3897870" cy="4525963"/>
          </a:xfrm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Santuoka buvo laiminga,turėjo </a:t>
            </a:r>
            <a:r>
              <a:rPr lang="ru-RU" dirty="0" smtClean="0"/>
              <a:t>5 </a:t>
            </a:r>
            <a:r>
              <a:rPr lang="en-US" dirty="0" smtClean="0"/>
              <a:t>s</a:t>
            </a:r>
            <a:r>
              <a:rPr lang="lt-LT" dirty="0" smtClean="0"/>
              <a:t>ūnus ir </a:t>
            </a:r>
            <a:r>
              <a:rPr lang="ru-RU" dirty="0" smtClean="0"/>
              <a:t>4 </a:t>
            </a:r>
            <a:r>
              <a:rPr lang="en-US" dirty="0" err="1" smtClean="0"/>
              <a:t>dukteris.I</a:t>
            </a:r>
            <a:r>
              <a:rPr lang="lt-LT" dirty="0" smtClean="0"/>
              <a:t>šgyveno vienas sūnus ir dukterys.</a:t>
            </a:r>
            <a:endParaRPr lang="en-US" dirty="0"/>
          </a:p>
        </p:txBody>
      </p:sp>
      <p:pic>
        <p:nvPicPr>
          <p:cNvPr id="4" name="Content Placeholder 3" descr="b74d710d1b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87925" y="1686274"/>
            <a:ext cx="2286000" cy="3026664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Taip atrodė Sofijos </a:t>
            </a:r>
            <a:r>
              <a:rPr lang="en-US" dirty="0" err="1" smtClean="0"/>
              <a:t>vyras</a:t>
            </a:r>
            <a:r>
              <a:rPr lang="en-US" dirty="0" smtClean="0"/>
              <a:t> brand</a:t>
            </a:r>
            <a:r>
              <a:rPr lang="lt-LT" dirty="0" smtClean="0"/>
              <a:t>ž</a:t>
            </a:r>
            <a:r>
              <a:rPr lang="en-US" dirty="0" err="1" smtClean="0"/>
              <a:t>iame</a:t>
            </a:r>
            <a:r>
              <a:rPr lang="en-US" dirty="0" smtClean="0"/>
              <a:t> am</a:t>
            </a:r>
            <a:r>
              <a:rPr lang="lt-LT" dirty="0" smtClean="0"/>
              <a:t>ž</a:t>
            </a:r>
            <a:r>
              <a:rPr lang="en-US" dirty="0" err="1" smtClean="0"/>
              <a:t>iuje</a:t>
            </a:r>
            <a:r>
              <a:rPr lang="en-US" dirty="0" smtClean="0"/>
              <a:t>.</a:t>
            </a:r>
            <a:r>
              <a:rPr lang="lt-LT" dirty="0" smtClean="0"/>
              <a:t>.</a:t>
            </a:r>
            <a:endParaRPr lang="en-US" dirty="0"/>
          </a:p>
        </p:txBody>
      </p:sp>
    </p:spTree>
  </p:cSld>
  <p:clrMapOvr>
    <a:masterClrMapping/>
  </p:clrMapOvr>
  <p:transition advTm="31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Rusų caraitės ir carienės gyveno uždarą gyvenimą.Sofija tokia nebuvo.</a:t>
            </a:r>
            <a:endParaRPr lang="en-US" dirty="0"/>
          </a:p>
        </p:txBody>
      </p:sp>
      <p:pic>
        <p:nvPicPr>
          <p:cNvPr id="4" name="Content Placeholder 3" descr="aaaaaaaaaaaaaaaaa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-142908" y="1500174"/>
            <a:ext cx="9286908" cy="5357826"/>
          </a:xfrm>
        </p:spPr>
      </p:pic>
    </p:spTree>
  </p:cSld>
  <p:clrMapOvr>
    <a:masterClrMapping/>
  </p:clrMapOvr>
  <p:transition advTm="16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Gynė Maskvą nuo totorių,valdė už vyrą.Po jo mirties privertė savo sūnų pripažinti  Maskvos Didžiuoju kunigaikščiu.</a:t>
            </a:r>
            <a:endParaRPr lang="en-US" dirty="0"/>
          </a:p>
        </p:txBody>
      </p:sp>
      <p:pic>
        <p:nvPicPr>
          <p:cNvPr id="4" name="Content Placeholder 3" descr="800px-ChistyakovP_SofVitovNaSvGR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43372" y="714356"/>
            <a:ext cx="4657732" cy="5429288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Kadangi jam buvo tik </a:t>
            </a:r>
            <a:r>
              <a:rPr lang="ru-RU" dirty="0" smtClean="0"/>
              <a:t>1</a:t>
            </a:r>
            <a:r>
              <a:rPr lang="en-US" dirty="0" smtClean="0"/>
              <a:t>o met</a:t>
            </a:r>
            <a:r>
              <a:rPr lang="lt-LT" dirty="0" smtClean="0"/>
              <a:t>ų,tai valdė pati.Padėjo Tėvo autoritetas.Gynė Maskvos kunigaikščių šeimos interesus,todėl Čistiakovo paveiksle ,,Kunigaikštienė Sofija per savo sūnaus vestuves nutraukia diržą nuo Kunigaikščio Žvairio’’vaizduojama aktyvia ,energinga moterimi.</a:t>
            </a:r>
            <a:endParaRPr lang="en-US" dirty="0"/>
          </a:p>
        </p:txBody>
      </p:sp>
    </p:spTree>
  </p:cSld>
  <p:clrMapOvr>
    <a:masterClrMapping/>
  </p:clrMapOvr>
  <p:transition advTm="281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 viena to įvykio iliustracija.</a:t>
            </a:r>
            <a:endParaRPr lang="en-US" dirty="0"/>
          </a:p>
        </p:txBody>
      </p:sp>
      <p:pic>
        <p:nvPicPr>
          <p:cNvPr id="4" name="Content Placeholder 3" descr="3da632ca76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28736"/>
            <a:ext cx="9429784" cy="57150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Istorija toliau klostėsi</a:t>
            </a:r>
            <a:endParaRPr lang="en-US" dirty="0"/>
          </a:p>
        </p:txBody>
      </p:sp>
      <p:pic>
        <p:nvPicPr>
          <p:cNvPr id="4" name="Content Placeholder 3" descr="d71a53b364a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356687"/>
            <a:ext cx="5111750" cy="5685839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liūdnai.Sofijos sūnus mūšyje neteko pirštų,o vėliau ,kai mirė Vytautas,Sofijos vyro broliai atsisakė pripažinti jos sūnų Maskvos didžiuoju kunigaikščiu.Prasidėjo kunigaikščių tarpusavio kovos,Vasilijus pakliuvo į nelaisvę ir buvo apakintas.Užtai gavo pravardę,,Tamsusis’’.Gyveno dar </a:t>
            </a:r>
            <a:r>
              <a:rPr lang="ru-RU" dirty="0" smtClean="0"/>
              <a:t>16 </a:t>
            </a:r>
            <a:r>
              <a:rPr lang="en-US" dirty="0" smtClean="0"/>
              <a:t>met</a:t>
            </a:r>
            <a:r>
              <a:rPr lang="lt-LT" dirty="0" smtClean="0"/>
              <a:t>ų ir padedant savo motinai ,valdė.Paliko įpėdinius.Žmona buvo artima Sofijos giminaitė,Algirdo anūkė.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Pati </a:t>
            </a:r>
            <a:r>
              <a:rPr lang="en-US" dirty="0" smtClean="0"/>
              <a:t>S</a:t>
            </a:r>
            <a:r>
              <a:rPr lang="lt-LT" dirty="0" smtClean="0"/>
              <a:t>ofija išgyveno  </a:t>
            </a:r>
            <a:r>
              <a:rPr lang="ru-RU" dirty="0" smtClean="0"/>
              <a:t>82 </a:t>
            </a:r>
            <a:r>
              <a:rPr lang="en-US" dirty="0" err="1" smtClean="0"/>
              <a:t>metus.Prie</a:t>
            </a:r>
            <a:r>
              <a:rPr lang="lt-LT" dirty="0" smtClean="0"/>
              <a:t>š mirtį tapo vienuole.</a:t>
            </a:r>
            <a:endParaRPr lang="en-US" dirty="0"/>
          </a:p>
        </p:txBody>
      </p:sp>
      <p:pic>
        <p:nvPicPr>
          <p:cNvPr id="4" name="Content Placeholder 3" descr="a4d3e96a73a0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2174875"/>
            <a:ext cx="2627313" cy="3951288"/>
          </a:xfrm>
        </p:spPr>
      </p:pic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5102225" y="2174875"/>
            <a:ext cx="4041775" cy="3951288"/>
          </a:xfrm>
        </p:spPr>
        <p:txBody>
          <a:bodyPr/>
          <a:lstStyle/>
          <a:p>
            <a:r>
              <a:rPr lang="lt-LT" dirty="0" smtClean="0"/>
              <a:t>Tokia ji vaizduojama šiuolaikiniuose paveiksliukuose...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Rasuolė Karpejienė,Šalčininkų ,,Santarvės’’vid.m-klos lietuvių kalbos vyr. mokytoja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2012-11-26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317</Words>
  <Application>Microsoft Office PowerPoint</Application>
  <PresentationFormat>On-screen Show (4:3)</PresentationFormat>
  <Paragraphs>23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Sofija Vytautaitė</vt:lpstr>
      <vt:lpstr>Vaikystė buvo laiminga .Gyveno arba Senuosiuose Trakuose ,arba Gardine.</vt:lpstr>
      <vt:lpstr>Viskas pasibaigė,kai mirė Kęstutis ,ir Jogaila panorėjo vienas valdyti Lietuvą.</vt:lpstr>
      <vt:lpstr>19 metų Sofija susižiedavo su Vasilijumi,Vasilijaus Doniečio sūnumi.</vt:lpstr>
      <vt:lpstr>Taip atrodė Sofijos vyras.</vt:lpstr>
      <vt:lpstr>Sofija ir Vasilijus po santuokos.</vt:lpstr>
      <vt:lpstr>Sofija ir Vasilijus rusiškose ikonose.</vt:lpstr>
      <vt:lpstr>Santuoka buvo laiminga,turėjo 5 sūnus ir 4 dukteris.Išgyveno vienas sūnus ir dukterys.</vt:lpstr>
      <vt:lpstr>Rusų caraitės ir carienės gyveno uždarą gyvenimą.Sofija tokia nebuvo.</vt:lpstr>
      <vt:lpstr>Gynė Maskvą nuo totorių,valdė už vyrą.Po jo mirties privertė savo sūnų pripažinti  Maskvos Didžiuoju kunigaikščiu.</vt:lpstr>
      <vt:lpstr>Dar viena to įvykio iliustracija.</vt:lpstr>
      <vt:lpstr>Istorija toliau klostėsi</vt:lpstr>
      <vt:lpstr>Pati Sofija išgyveno  82 metus.Prieš mirtį tapo vienuole.</vt:lpstr>
      <vt:lpstr>Rasuolė Karpejienė,Šalčininkų ,,Santarvės’’vid.m-klos lietuvių kalbos vyr. mokytoja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Sofija Vytautaitė</dc:title>
  <dc:creator>WN112814</dc:creator>
  <cp:lastModifiedBy>WN112814</cp:lastModifiedBy>
  <cp:revision>15</cp:revision>
  <dcterms:created xsi:type="dcterms:W3CDTF">2012-11-03T00:54:46Z</dcterms:created>
  <dcterms:modified xsi:type="dcterms:W3CDTF">2012-11-26T14:31:49Z</dcterms:modified>
</cp:coreProperties>
</file>