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7" r:id="rId3"/>
    <p:sldId id="262" r:id="rId4"/>
    <p:sldId id="264" r:id="rId5"/>
    <p:sldId id="263" r:id="rId6"/>
    <p:sldId id="259" r:id="rId7"/>
    <p:sldId id="260" r:id="rId8"/>
    <p:sldId id="261" r:id="rId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90"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3695D9D-9F1C-49A3-B80F-10B3571F865B}" type="datetimeFigureOut">
              <a:rPr lang="lt-LT" smtClean="0"/>
              <a:t>2012.11.14</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98738A04-B614-44F9-9FE0-535A37D61A7E}"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695D9D-9F1C-49A3-B80F-10B3571F865B}" type="datetimeFigureOut">
              <a:rPr lang="lt-LT" smtClean="0"/>
              <a:t>2012.11.14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3695D9D-9F1C-49A3-B80F-10B3571F865B}" type="datetimeFigureOut">
              <a:rPr lang="lt-LT" smtClean="0"/>
              <a:t>2012.11.14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738A04-B614-44F9-9FE0-535A37D61A7E}"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695D9D-9F1C-49A3-B80F-10B3571F865B}" type="datetimeFigureOut">
              <a:rPr lang="lt-LT" smtClean="0"/>
              <a:t>2012.11.14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3695D9D-9F1C-49A3-B80F-10B3571F865B}" type="datetimeFigureOut">
              <a:rPr lang="lt-LT" smtClean="0"/>
              <a:t>2012.11.14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3695D9D-9F1C-49A3-B80F-10B3571F865B}" type="datetimeFigureOut">
              <a:rPr lang="lt-LT" smtClean="0"/>
              <a:t>2012.11.14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95D9D-9F1C-49A3-B80F-10B3571F865B}" type="datetimeFigureOut">
              <a:rPr lang="lt-LT" smtClean="0"/>
              <a:t>2012.11.14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695D9D-9F1C-49A3-B80F-10B3571F865B}" type="datetimeFigureOut">
              <a:rPr lang="lt-LT" smtClean="0"/>
              <a:t>2012.11.14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3695D9D-9F1C-49A3-B80F-10B3571F865B}" type="datetimeFigureOut">
              <a:rPr lang="lt-LT" smtClean="0"/>
              <a:t>2012.11.14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077200" y="6356350"/>
            <a:ext cx="609600" cy="365125"/>
          </a:xfrm>
        </p:spPr>
        <p:txBody>
          <a:bodyPr/>
          <a:lstStyle/>
          <a:p>
            <a:fld id="{98738A04-B614-44F9-9FE0-535A37D61A7E}" type="slidenum">
              <a:rPr lang="lt-LT" smtClean="0"/>
              <a:t>‹#›</a:t>
            </a:fld>
            <a:endParaRPr lang="lt-L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695D9D-9F1C-49A3-B80F-10B3571F865B}" type="datetimeFigureOut">
              <a:rPr lang="lt-LT" smtClean="0"/>
              <a:t>2012.11.14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695D9D-9F1C-49A3-B80F-10B3571F865B}" type="datetimeFigureOut">
              <a:rPr lang="lt-LT" smtClean="0"/>
              <a:t>2012.11.14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738A04-B614-44F9-9FE0-535A37D61A7E}"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695D9D-9F1C-49A3-B80F-10B3571F865B}" type="datetimeFigureOut">
              <a:rPr lang="lt-LT" smtClean="0"/>
              <a:t>2012.11.14</a:t>
            </a:fld>
            <a:endParaRPr lang="lt-L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8738A04-B614-44F9-9FE0-535A37D61A7E}" type="slidenum">
              <a:rPr lang="lt-LT" smtClean="0"/>
              <a:t>‹#›</a:t>
            </a:fld>
            <a:endParaRPr lang="lt-L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Podukra stebuklinėse pasakose</a:t>
            </a:r>
            <a:endParaRPr lang="lt-LT" dirty="0"/>
          </a:p>
        </p:txBody>
      </p:sp>
      <p:sp>
        <p:nvSpPr>
          <p:cNvPr id="3" name="Subtitle 2"/>
          <p:cNvSpPr>
            <a:spLocks noGrp="1"/>
          </p:cNvSpPr>
          <p:nvPr>
            <p:ph type="subTitle" idx="1"/>
          </p:nvPr>
        </p:nvSpPr>
        <p:spPr/>
        <p:txBody>
          <a:bodyPr/>
          <a:lstStyle/>
          <a:p>
            <a:r>
              <a:rPr lang="lt-LT" dirty="0" smtClean="0"/>
              <a:t>Darbą atliko: Lina </a:t>
            </a:r>
            <a:r>
              <a:rPr lang="lt-LT" dirty="0" smtClean="0"/>
              <a:t>Ž. ir </a:t>
            </a:r>
            <a:r>
              <a:rPr lang="lt-LT" smtClean="0"/>
              <a:t>Eglė </a:t>
            </a:r>
            <a:r>
              <a:rPr lang="lt-LT" smtClean="0"/>
              <a:t>V. </a:t>
            </a:r>
            <a:r>
              <a:rPr lang="lt-LT" dirty="0" smtClean="0"/>
              <a:t>2f klasė</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836712"/>
            <a:ext cx="8136904" cy="5001419"/>
          </a:xfrm>
        </p:spPr>
        <p:txBody>
          <a:bodyPr/>
          <a:lstStyle/>
          <a:p>
            <a:r>
              <a:rPr lang="lt-LT" dirty="0"/>
              <a:t>Pasakos – vieni ryškiausių ir žinomiausių tautosakos kūrinių. Pasakos yra skirstomos į daugelį tipų. Vienas žinomiausių ir įdomiausių tipų yra stebuklinės pasakos, kuriose pasakojamos </a:t>
            </a:r>
            <a:r>
              <a:rPr lang="lt-LT" dirty="0" err="1"/>
              <a:t>neįtikinamiausios</a:t>
            </a:r>
            <a:r>
              <a:rPr lang="lt-LT" dirty="0"/>
              <a:t> istorijos</a:t>
            </a:r>
            <a:r>
              <a:rPr lang="lt-LT" dirty="0" smtClean="0"/>
              <a:t>.</a:t>
            </a:r>
          </a:p>
          <a:p>
            <a:r>
              <a:rPr lang="lt-LT" dirty="0"/>
              <a:t> </a:t>
            </a:r>
            <a:r>
              <a:rPr lang="lt-LT" dirty="0" smtClean="0"/>
              <a:t>Išsamiausiai gerąsias </a:t>
            </a:r>
            <a:r>
              <a:rPr lang="lt-LT" dirty="0"/>
              <a:t>ir blogąsias žmogaus savybes atskleidžia pasakos </a:t>
            </a:r>
            <a:r>
              <a:rPr lang="lt-LT" dirty="0" smtClean="0"/>
              <a:t>apie  pamočių </a:t>
            </a:r>
            <a:r>
              <a:rPr lang="lt-LT" dirty="0"/>
              <a:t>ir našlaičių kovas.</a:t>
            </a:r>
          </a:p>
        </p:txBody>
      </p:sp>
      <p:pic>
        <p:nvPicPr>
          <p:cNvPr id="5124" name="Picture 4" descr="http://www.menorinka.lt/images/works/thumbs/20111118144844.jpg"/>
          <p:cNvPicPr>
            <a:picLocks noChangeAspect="1" noChangeArrowheads="1"/>
          </p:cNvPicPr>
          <p:nvPr/>
        </p:nvPicPr>
        <p:blipFill>
          <a:blip r:embed="rId2" cstate="print"/>
          <a:srcRect/>
          <a:stretch>
            <a:fillRect/>
          </a:stretch>
        </p:blipFill>
        <p:spPr bwMode="auto">
          <a:xfrm>
            <a:off x="2339752" y="3861048"/>
            <a:ext cx="4048278" cy="288133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12776"/>
            <a:ext cx="8229600" cy="4594515"/>
          </a:xfrm>
        </p:spPr>
        <p:txBody>
          <a:bodyPr/>
          <a:lstStyle/>
          <a:p>
            <a:r>
              <a:rPr lang="lt-LT" dirty="0" smtClean="0"/>
              <a:t>Pasakos apie našlaitėles ir pamotes pagal motyvus yra skirstomos į tam tikras grupes. Kartais pasakose pasakojama apie vyrą, po žmonos mirties vedusį kitą moterį, dažniausiai piktą raganą, kuri nori atsikratyti podukros. Šiai grupei galime priskirti lietuvių liaudies pasaką “Našlaitė ir karvė”. </a:t>
            </a:r>
            <a:endParaRPr lang="lt-LT" dirty="0"/>
          </a:p>
        </p:txBody>
      </p:sp>
      <p:pic>
        <p:nvPicPr>
          <p:cNvPr id="33794" name="Picture 2" descr="http://www.culture.lt/iliustracijos/satenai0816/0816_101.jpg"/>
          <p:cNvPicPr>
            <a:picLocks noChangeAspect="1" noChangeArrowheads="1"/>
          </p:cNvPicPr>
          <p:nvPr/>
        </p:nvPicPr>
        <p:blipFill>
          <a:blip r:embed="rId2" cstate="print"/>
          <a:srcRect/>
          <a:stretch>
            <a:fillRect/>
          </a:stretch>
        </p:blipFill>
        <p:spPr bwMode="auto">
          <a:xfrm>
            <a:off x="4644008" y="3753080"/>
            <a:ext cx="3816424" cy="272238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0728"/>
            <a:ext cx="8229600" cy="5026563"/>
          </a:xfrm>
        </p:spPr>
        <p:txBody>
          <a:bodyPr/>
          <a:lstStyle/>
          <a:p>
            <a:endParaRPr lang="lt-LT" dirty="0" smtClean="0"/>
          </a:p>
          <a:p>
            <a:endParaRPr lang="lt-LT" dirty="0" smtClean="0"/>
          </a:p>
          <a:p>
            <a:r>
              <a:rPr lang="lt-LT" dirty="0" smtClean="0"/>
              <a:t>Pasaka “</a:t>
            </a:r>
            <a:r>
              <a:rPr lang="lt-LT" dirty="0" err="1" smtClean="0"/>
              <a:t>Elenutė</a:t>
            </a:r>
            <a:r>
              <a:rPr lang="lt-LT" dirty="0" smtClean="0"/>
              <a:t> ir pamotė” yra priskiriama grupei, kurioje pasakojama apie tai, kaip pikta pamotė nekenčia ir persekioja vargšę našlaitėlę.</a:t>
            </a:r>
            <a:endParaRPr lang="lt-LT" dirty="0"/>
          </a:p>
        </p:txBody>
      </p:sp>
      <p:pic>
        <p:nvPicPr>
          <p:cNvPr id="31746" name="Picture 2" descr="http://img.lrytas.lt/show_foto/?id=454417&amp;s=11&amp;f=4"/>
          <p:cNvPicPr>
            <a:picLocks noChangeAspect="1" noChangeArrowheads="1"/>
          </p:cNvPicPr>
          <p:nvPr/>
        </p:nvPicPr>
        <p:blipFill>
          <a:blip r:embed="rId2" cstate="print"/>
          <a:srcRect/>
          <a:stretch>
            <a:fillRect/>
          </a:stretch>
        </p:blipFill>
        <p:spPr bwMode="auto">
          <a:xfrm>
            <a:off x="1619672" y="3284984"/>
            <a:ext cx="5143500" cy="34290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92696"/>
            <a:ext cx="8229600" cy="5314595"/>
          </a:xfrm>
        </p:spPr>
        <p:txBody>
          <a:bodyPr/>
          <a:lstStyle/>
          <a:p>
            <a:endParaRPr lang="lt-LT" dirty="0" smtClean="0"/>
          </a:p>
          <a:p>
            <a:endParaRPr lang="lt-LT" dirty="0" smtClean="0"/>
          </a:p>
          <a:p>
            <a:r>
              <a:rPr lang="lt-LT" dirty="0" smtClean="0"/>
              <a:t>Trečioje grupėje yra pasakojama apie išsiųstą našlaitėlę, kuri už savo gerumą yra apdovanojama sutiktos demoniškos būtybės ar stebuklingos pagalbininkės. Šiai grupei būtų galima priskirti pasaką “Mergytė meškos trobelėje”.</a:t>
            </a:r>
          </a:p>
          <a:p>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r>
              <a:rPr lang="lt-LT" dirty="0" err="1" smtClean="0"/>
              <a:t>Elenutė</a:t>
            </a:r>
            <a:r>
              <a:rPr lang="lt-LT" dirty="0" smtClean="0"/>
              <a:t> ir pamotė”</a:t>
            </a:r>
            <a:endParaRPr lang="lt-LT" dirty="0"/>
          </a:p>
        </p:txBody>
      </p:sp>
      <p:sp>
        <p:nvSpPr>
          <p:cNvPr id="3" name="Content Placeholder 2"/>
          <p:cNvSpPr>
            <a:spLocks noGrp="1"/>
          </p:cNvSpPr>
          <p:nvPr>
            <p:ph idx="1"/>
          </p:nvPr>
        </p:nvSpPr>
        <p:spPr/>
        <p:txBody>
          <a:bodyPr>
            <a:normAutofit/>
          </a:bodyPr>
          <a:lstStyle/>
          <a:p>
            <a:pPr>
              <a:buNone/>
            </a:pPr>
            <a:r>
              <a:rPr lang="lt-LT" dirty="0"/>
              <a:t>Pasakoje “</a:t>
            </a:r>
            <a:r>
              <a:rPr lang="lt-LT" dirty="0" err="1"/>
              <a:t>Elenutė</a:t>
            </a:r>
            <a:r>
              <a:rPr lang="lt-LT" dirty="0"/>
              <a:t> ir pamotė” pikta pamotė nori atsikratyti geros podukros.  Jai ji iškasa duobę ir pripila karštų žarijų. Apie baisią pamotės klastą našlaitėlei praneša šuo ir gaidelis. Kaip žinome, pasakos yra sukurtos tam, kad pašieptų žmonių ydas ir atskleistų lietuvių liaudies troškimus. Todėl piktoji pamotė, papūtus stipriam vėjui, sudega jos pačios iškastoje duobėje. Gali būti, kad ir dabar pagal šią pasaką liaudyje yra sakoma: nekask kitam duobės, nes pats įkrisi.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340768"/>
            <a:ext cx="6840760" cy="4452739"/>
          </a:xfrm>
        </p:spPr>
        <p:txBody>
          <a:bodyPr/>
          <a:lstStyle/>
          <a:p>
            <a:pPr>
              <a:buNone/>
            </a:pPr>
            <a:r>
              <a:rPr lang="lt-LT" dirty="0"/>
              <a:t>Paklusnios podukros paveikslu pasaka įkūnija nuolankumą ir pagarbą ne tik suaugusiems, bet ir kitiems seniems žmonėms, su kuriais ta mergaitė susiduria. Už šias savybes ji visada pasakoje apdovanojama ir išaukštinama. Jėgos, kurios skriaudžia ir persekioja podukrą, pasakos pabaigoje pasmerkiamos ir nubaudžiamos.</a:t>
            </a:r>
          </a:p>
        </p:txBody>
      </p:sp>
      <p:pic>
        <p:nvPicPr>
          <p:cNvPr id="2052" name="Picture 4" descr="http://www.kamane.lt/var/ezwebin_site/storage/images/media/images/katiliutes1/938397-1-lit-LT/katiliutes1.jpg"/>
          <p:cNvPicPr>
            <a:picLocks noChangeAspect="1" noChangeArrowheads="1"/>
          </p:cNvPicPr>
          <p:nvPr/>
        </p:nvPicPr>
        <p:blipFill>
          <a:blip r:embed="rId2" cstate="print"/>
          <a:srcRect/>
          <a:stretch>
            <a:fillRect/>
          </a:stretch>
        </p:blipFill>
        <p:spPr bwMode="auto">
          <a:xfrm>
            <a:off x="6588224" y="3429000"/>
            <a:ext cx="2127091" cy="318708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4784"/>
            <a:ext cx="8229600" cy="4839816"/>
          </a:xfrm>
        </p:spPr>
        <p:txBody>
          <a:bodyPr>
            <a:normAutofit/>
          </a:bodyPr>
          <a:lstStyle/>
          <a:p>
            <a:pPr>
              <a:buNone/>
            </a:pPr>
            <a:r>
              <a:rPr lang="lt-LT" dirty="0"/>
              <a:t>Lietuvių pasakos apie pamotę ir podukrą sudaro vieną ryškiausių grupių visose lietuvių stebuklinėse pasakose.  Siužetų įvairumas ir jų variantų gausumas patvirtina šių pasakų gyvybingą ryšį su liaudies gyvenimu.  Pasakų idėjos  žadina gailestį skriaudžiamam ir persekiojamam herojui ir jį išaukština, smerkia neteisybę, tinginystę, šiurkštumą ir žmonių ydas. Antgamtinės jėgos, stebuklingi, mitiniai veikėjai padeda įsigalėti teisybei.</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TotalTime>
  <Words>230</Words>
  <Application>Microsoft Office PowerPoint</Application>
  <PresentationFormat>Demonstracija ekrane (4:3)</PresentationFormat>
  <Paragraphs>15</Paragraphs>
  <Slides>8</Slides>
  <Notes>0</Notes>
  <HiddenSlides>0</HiddenSlides>
  <MMClips>0</MMClips>
  <ScaleCrop>false</ScaleCrop>
  <HeadingPairs>
    <vt:vector size="4" baseType="variant">
      <vt:variant>
        <vt:lpstr>Tema</vt:lpstr>
      </vt:variant>
      <vt:variant>
        <vt:i4>1</vt:i4>
      </vt:variant>
      <vt:variant>
        <vt:lpstr>Skaidrių pavadinimai</vt:lpstr>
      </vt:variant>
      <vt:variant>
        <vt:i4>8</vt:i4>
      </vt:variant>
    </vt:vector>
  </HeadingPairs>
  <TitlesOfParts>
    <vt:vector size="9" baseType="lpstr">
      <vt:lpstr>Flow</vt:lpstr>
      <vt:lpstr>Podukra stebuklinėse pasakose</vt:lpstr>
      <vt:lpstr>PowerPoint pristatymas</vt:lpstr>
      <vt:lpstr>PowerPoint pristatymas</vt:lpstr>
      <vt:lpstr>PowerPoint pristatymas</vt:lpstr>
      <vt:lpstr>PowerPoint pristatymas</vt:lpstr>
      <vt:lpstr>,, Elenutė ir pamotė”</vt:lpstr>
      <vt:lpstr>PowerPoint pristatymas</vt:lpstr>
      <vt:lpstr>PowerPoint pristatymas</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Podukra stebuklinėse pasakose</dc:title>
  <dc:creator>Eglė</dc:creator>
  <cp:lastModifiedBy>vv</cp:lastModifiedBy>
  <cp:revision>5</cp:revision>
  <dcterms:created xsi:type="dcterms:W3CDTF">2012-10-17T14:11:25Z</dcterms:created>
  <dcterms:modified xsi:type="dcterms:W3CDTF">2012-11-14T19:00:40Z</dcterms:modified>
</cp:coreProperties>
</file>