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02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p:txBody>
          <a:bodyPr/>
          <a:lstStyle/>
          <a:p>
            <a:fld id="{4C297B78-D827-4057-8031-5C7BBA8869AD}" type="datetimeFigureOut">
              <a:rPr lang="lt-LT" smtClean="0"/>
              <a:t>2012.11.18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41E0D4E-9EEF-4AD0-A187-EA7FFAEABE23}" type="slidenum">
              <a:rPr lang="lt-LT" smtClean="0"/>
              <a:t>‹#›</a:t>
            </a:fld>
            <a:endParaRPr lang="lt-LT"/>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lt-LT" smtClean="0"/>
              <a:t>Spustelėję redag. ruoš. pavad. stilių</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C297B78-D827-4057-8031-5C7BBA8869AD}" type="datetimeFigureOut">
              <a:rPr lang="lt-LT" smtClean="0"/>
              <a:t>2012.11.18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41E0D4E-9EEF-4AD0-A187-EA7FFAEABE23}" type="slidenum">
              <a:rPr lang="lt-LT" smtClean="0"/>
              <a:t>‹#›</a:t>
            </a:fld>
            <a:endParaRPr lang="lt-LT"/>
          </a:p>
        </p:txBody>
      </p:sp>
      <p:sp>
        <p:nvSpPr>
          <p:cNvPr id="8" name="Title 7"/>
          <p:cNvSpPr>
            <a:spLocks noGrp="1"/>
          </p:cNvSpPr>
          <p:nvPr>
            <p:ph type="title"/>
          </p:nvPr>
        </p:nvSpPr>
        <p:spPr/>
        <p:txBody>
          <a:bodyPr/>
          <a:lstStyle/>
          <a:p>
            <a:r>
              <a:rPr lang="lt-LT" smtClean="0"/>
              <a:t>Spustelėję redag. ruoš. pavad. stilių</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lt-LT" smtClean="0"/>
              <a:t>Spustelėję redag. ruoš. pavad. stilių</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4C297B78-D827-4057-8031-5C7BBA8869AD}" type="datetimeFigureOut">
              <a:rPr lang="lt-LT" smtClean="0"/>
              <a:t>2012.11.18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41E0D4E-9EEF-4AD0-A187-EA7FFAEABE23}" type="slidenum">
              <a:rPr lang="lt-LT" smtClean="0"/>
              <a:t>‹#›</a:t>
            </a:fld>
            <a:endParaRPr lang="lt-LT"/>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C297B78-D827-4057-8031-5C7BBA8869AD}" type="datetimeFigureOut">
              <a:rPr lang="lt-LT" smtClean="0"/>
              <a:t>2012.11.18</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841E0D4E-9EEF-4AD0-A187-EA7FFAEABE23}" type="slidenum">
              <a:rPr lang="lt-LT" smtClean="0"/>
              <a:t>‹#›</a:t>
            </a:fld>
            <a:endParaRPr lang="lt-LT"/>
          </a:p>
        </p:txBody>
      </p:sp>
      <p:sp>
        <p:nvSpPr>
          <p:cNvPr id="8" name="Title 7"/>
          <p:cNvSpPr>
            <a:spLocks noGrp="1"/>
          </p:cNvSpPr>
          <p:nvPr>
            <p:ph type="title"/>
          </p:nvPr>
        </p:nvSpPr>
        <p:spPr/>
        <p:txBody>
          <a:bodyPr/>
          <a:lstStyle/>
          <a:p>
            <a:r>
              <a:rPr lang="lt-LT" smtClean="0"/>
              <a:t>Spustelėję redag. ruoš. pavad. stilių</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lt-LT" smtClean="0"/>
              <a:t>Spustelėję redag. ruoš. teksto stilių</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Date Placeholder 6"/>
          <p:cNvSpPr>
            <a:spLocks noGrp="1"/>
          </p:cNvSpPr>
          <p:nvPr>
            <p:ph type="dt" sz="half" idx="10"/>
          </p:nvPr>
        </p:nvSpPr>
        <p:spPr/>
        <p:txBody>
          <a:bodyPr/>
          <a:lstStyle/>
          <a:p>
            <a:fld id="{4C297B78-D827-4057-8031-5C7BBA8869AD}" type="datetimeFigureOut">
              <a:rPr lang="lt-LT" smtClean="0"/>
              <a:t>2012.11.18</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841E0D4E-9EEF-4AD0-A187-EA7FFAEABE23}" type="slidenum">
              <a:rPr lang="lt-LT" smtClean="0"/>
              <a:t>‹#›</a:t>
            </a:fld>
            <a:endParaRPr lang="lt-LT"/>
          </a:p>
        </p:txBody>
      </p:sp>
      <p:sp>
        <p:nvSpPr>
          <p:cNvPr id="10" name="Title 9"/>
          <p:cNvSpPr>
            <a:spLocks noGrp="1"/>
          </p:cNvSpPr>
          <p:nvPr>
            <p:ph type="title"/>
          </p:nvPr>
        </p:nvSpPr>
        <p:spPr/>
        <p:txBody>
          <a:bodyPr/>
          <a:lstStyle/>
          <a:p>
            <a:r>
              <a:rPr lang="lt-LT" smtClean="0"/>
              <a:t>Spustelėję redag. ruoš. pavad. stilių</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4C297B78-D827-4057-8031-5C7BBA8869AD}" type="datetimeFigureOut">
              <a:rPr lang="lt-LT" smtClean="0"/>
              <a:t>2012.11.18</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841E0D4E-9EEF-4AD0-A187-EA7FFAEABE23}" type="slidenum">
              <a:rPr lang="lt-LT" smtClean="0"/>
              <a:t>‹#›</a:t>
            </a:fld>
            <a:endParaRPr lang="lt-LT"/>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297B78-D827-4057-8031-5C7BBA8869AD}" type="datetimeFigureOut">
              <a:rPr lang="lt-LT" smtClean="0"/>
              <a:t>2012.11.18</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841E0D4E-9EEF-4AD0-A187-EA7FFAEABE23}" type="slidenum">
              <a:rPr lang="lt-LT" smtClean="0"/>
              <a:t>‹#›</a:t>
            </a:fld>
            <a:endParaRPr lang="lt-LT"/>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lt-LT" smtClean="0"/>
              <a:t>Spustelėję redag. ruoš. pavad. stilių</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4C297B78-D827-4057-8031-5C7BBA8869AD}" type="datetimeFigureOut">
              <a:rPr lang="lt-LT" smtClean="0"/>
              <a:t>2012.11.18</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841E0D4E-9EEF-4AD0-A187-EA7FFAEABE23}" type="slidenum">
              <a:rPr lang="lt-LT" smtClean="0"/>
              <a:t>‹#›</a:t>
            </a:fld>
            <a:endParaRPr lang="lt-LT"/>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4C297B78-D827-4057-8031-5C7BBA8869AD}" type="datetimeFigureOut">
              <a:rPr lang="lt-LT" smtClean="0"/>
              <a:t>2012.11.18</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841E0D4E-9EEF-4AD0-A187-EA7FFAEABE23}" type="slidenum">
              <a:rPr lang="lt-LT" smtClean="0"/>
              <a:t>‹#›</a:t>
            </a:fld>
            <a:endParaRPr lang="lt-LT"/>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lt-LT" smtClean="0"/>
              <a:t>Spustelėję redag. ruoš. pavad. stilių</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4C297B78-D827-4057-8031-5C7BBA8869AD}" type="datetimeFigureOut">
              <a:rPr lang="lt-LT" smtClean="0"/>
              <a:t>2012.11.18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41E0D4E-9EEF-4AD0-A187-EA7FFAEABE23}" type="slidenum">
              <a:rPr lang="lt-LT" smtClean="0"/>
              <a:t>‹#›</a:t>
            </a:fld>
            <a:endParaRPr lang="lt-LT"/>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lt-LT" smtClean="0"/>
              <a:t>Spustelėję redag. ruoš. pavad. stilių</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4C297B78-D827-4057-8031-5C7BBA8869AD}" type="datetimeFigureOut">
              <a:rPr lang="lt-LT" smtClean="0"/>
              <a:t>2012.11.18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41E0D4E-9EEF-4AD0-A187-EA7FFAEABE23}" type="slidenum">
              <a:rPr lang="lt-LT" smtClean="0"/>
              <a:t>‹#›</a:t>
            </a:fld>
            <a:endParaRPr lang="lt-LT"/>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4C297B78-D827-4057-8031-5C7BBA8869AD}" type="datetimeFigureOut">
              <a:rPr lang="lt-LT" smtClean="0"/>
              <a:t>2012.11.18</a:t>
            </a:fld>
            <a:endParaRPr lang="lt-LT"/>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lt-LT"/>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841E0D4E-9EEF-4AD0-A187-EA7FFAEABE23}" type="slidenum">
              <a:rPr lang="lt-LT" smtClean="0"/>
              <a:t>‹#›</a:t>
            </a:fld>
            <a:endParaRPr lang="lt-LT"/>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inis pavadinimas 2"/>
          <p:cNvSpPr>
            <a:spLocks noGrp="1"/>
          </p:cNvSpPr>
          <p:nvPr>
            <p:ph type="subTitle" idx="1"/>
          </p:nvPr>
        </p:nvSpPr>
        <p:spPr>
          <a:xfrm>
            <a:off x="1219200" y="4293096"/>
            <a:ext cx="6400800" cy="2160240"/>
          </a:xfrm>
        </p:spPr>
        <p:txBody>
          <a:bodyPr>
            <a:normAutofit fontScale="92500" lnSpcReduction="20000"/>
          </a:bodyPr>
          <a:lstStyle/>
          <a:p>
            <a:r>
              <a:rPr lang="lt-LT" sz="4800" b="1" dirty="0" smtClean="0"/>
              <a:t>Aštuoni</a:t>
            </a:r>
            <a:r>
              <a:rPr lang="lt-LT" sz="4800" b="1" dirty="0"/>
              <a:t> intelekto </a:t>
            </a:r>
            <a:r>
              <a:rPr lang="lt-LT" sz="4800" b="1" dirty="0" smtClean="0"/>
              <a:t>tipai</a:t>
            </a:r>
          </a:p>
          <a:p>
            <a:endParaRPr lang="lt-LT" sz="3500" dirty="0"/>
          </a:p>
          <a:p>
            <a:r>
              <a:rPr lang="lt-LT" sz="3500" dirty="0" smtClean="0"/>
              <a:t>Pagal amerikiečių psichologą </a:t>
            </a:r>
            <a:r>
              <a:rPr lang="lt-LT" sz="3500" dirty="0" err="1" smtClean="0"/>
              <a:t>Hovardą</a:t>
            </a:r>
            <a:r>
              <a:rPr lang="lt-LT" sz="3500" dirty="0" smtClean="0"/>
              <a:t> </a:t>
            </a:r>
            <a:r>
              <a:rPr lang="lt-LT" sz="3500" dirty="0" err="1" smtClean="0"/>
              <a:t>Gardnerį</a:t>
            </a:r>
            <a:endParaRPr lang="lt-LT" sz="3500" dirty="0">
              <a:solidFill>
                <a:schemeClr val="tx1"/>
              </a:solidFill>
            </a:endParaRPr>
          </a:p>
        </p:txBody>
      </p:sp>
      <p:pic>
        <p:nvPicPr>
          <p:cNvPr id="1026" name="Picture 2" descr="C:\Users\Win7\Desktop\judantys pav\19_86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0"/>
            <a:ext cx="5558260" cy="4062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29458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effectLst/>
              </a:rPr>
              <a:t> Verbalinis intelektas.</a:t>
            </a:r>
            <a:r>
              <a:rPr lang="lt-LT" b="0" dirty="0">
                <a:effectLst/>
              </a:rPr>
              <a:t> </a:t>
            </a:r>
            <a:endParaRPr lang="lt-LT" dirty="0"/>
          </a:p>
        </p:txBody>
      </p:sp>
      <p:sp>
        <p:nvSpPr>
          <p:cNvPr id="3" name="Turinio vietos rezervavimo ženklas 2"/>
          <p:cNvSpPr>
            <a:spLocks noGrp="1"/>
          </p:cNvSpPr>
          <p:nvPr>
            <p:ph sz="quarter" idx="13"/>
          </p:nvPr>
        </p:nvSpPr>
        <p:spPr/>
        <p:txBody>
          <a:bodyPr/>
          <a:lstStyle/>
          <a:p>
            <a:r>
              <a:rPr lang="lt-LT" dirty="0"/>
              <a:t>Tai verbaliniai, kalbiniai sugebėjimai. Tai - žurnalistų, advokatų</a:t>
            </a:r>
            <a:r>
              <a:rPr lang="lt-LT" dirty="0" smtClean="0"/>
              <a:t>, mokytojų, rašytojų, </a:t>
            </a:r>
            <a:r>
              <a:rPr lang="lt-LT" dirty="0"/>
              <a:t>psichoterapeutų, vedėjų bei trenerių intelektas. Tas, kuriam būdinga ši intelekto forma, sugeba argumentuoti, Įtikinėti, bendrauti, mokyti, protingai bei meistriškai tam naudodamas žodžius. Šie žmonės labai daug skaito. Jie rašo aiškiai, jie mėgsta pasisakyti prieš auditoriją.</a:t>
            </a:r>
          </a:p>
        </p:txBody>
      </p:sp>
    </p:spTree>
    <p:extLst>
      <p:ext uri="{BB962C8B-B14F-4D97-AF65-F5344CB8AC3E}">
        <p14:creationId xmlns:p14="http://schemas.microsoft.com/office/powerpoint/2010/main" val="695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l"/>
            <a:r>
              <a:rPr lang="lt-LT" dirty="0">
                <a:effectLst/>
              </a:rPr>
              <a:t> </a:t>
            </a:r>
            <a:r>
              <a:rPr lang="lt-LT" sz="3600" dirty="0">
                <a:effectLst/>
              </a:rPr>
              <a:t>Loginis </a:t>
            </a:r>
            <a:r>
              <a:rPr lang="lt-LT" sz="3600" dirty="0" smtClean="0">
                <a:effectLst/>
              </a:rPr>
              <a:t>-matematinis </a:t>
            </a:r>
            <a:r>
              <a:rPr lang="lt-LT" sz="3600" dirty="0">
                <a:effectLst/>
              </a:rPr>
              <a:t>intelektas. </a:t>
            </a:r>
            <a:endParaRPr lang="lt-LT" sz="3600" dirty="0"/>
          </a:p>
        </p:txBody>
      </p:sp>
      <p:sp>
        <p:nvSpPr>
          <p:cNvPr id="3" name="Turinio vietos rezervavimo ženklas 2"/>
          <p:cNvSpPr>
            <a:spLocks noGrp="1"/>
          </p:cNvSpPr>
          <p:nvPr>
            <p:ph sz="quarter" idx="13"/>
          </p:nvPr>
        </p:nvSpPr>
        <p:spPr/>
        <p:txBody>
          <a:bodyPr>
            <a:normAutofit lnSpcReduction="10000"/>
          </a:bodyPr>
          <a:lstStyle/>
          <a:p>
            <a:r>
              <a:rPr lang="lt-LT" sz="2800" dirty="0"/>
              <a:t>Operavimas skaičiais bei logika, mokslininko intelektas. Jis būdingas programuotojams, ekonomistams, buhalteriams. Jie turi sugebėjimą mąstyti priežasties - pasekmės sąvokomis, formuluoti tezes, vystyti koncepcijas, racionaliai analizuoti procesus bei įvykius.</a:t>
            </a:r>
          </a:p>
        </p:txBody>
      </p:sp>
    </p:spTree>
    <p:extLst>
      <p:ext uri="{BB962C8B-B14F-4D97-AF65-F5344CB8AC3E}">
        <p14:creationId xmlns:p14="http://schemas.microsoft.com/office/powerpoint/2010/main" val="559883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l"/>
            <a:r>
              <a:rPr lang="lt-LT" sz="3600" dirty="0">
                <a:effectLst/>
              </a:rPr>
              <a:t>Erdvinis </a:t>
            </a:r>
            <a:r>
              <a:rPr lang="lt-LT" sz="3600" dirty="0" smtClean="0">
                <a:effectLst/>
              </a:rPr>
              <a:t>– vizualinis intelektas</a:t>
            </a:r>
            <a:r>
              <a:rPr lang="lt-LT" sz="3600" dirty="0">
                <a:effectLst/>
              </a:rPr>
              <a:t>. </a:t>
            </a:r>
            <a:endParaRPr lang="lt-LT" sz="3600" dirty="0"/>
          </a:p>
        </p:txBody>
      </p:sp>
      <p:sp>
        <p:nvSpPr>
          <p:cNvPr id="3" name="Turinio vietos rezervavimo ženklas 2"/>
          <p:cNvSpPr>
            <a:spLocks noGrp="1"/>
          </p:cNvSpPr>
          <p:nvPr>
            <p:ph sz="quarter" idx="13"/>
          </p:nvPr>
        </p:nvSpPr>
        <p:spPr/>
        <p:txBody>
          <a:bodyPr>
            <a:normAutofit/>
          </a:bodyPr>
          <a:lstStyle/>
          <a:p>
            <a:r>
              <a:rPr lang="lt-LT" sz="2400" dirty="0"/>
              <a:t>Šis intelekto tipas "mąsto" vaizdiniais bei erdvinėmis sąvokomis. Jis būtinas profesinei architektų, fotografų, dailininkų, skulptorių, pilotų, mechanikų ir inžinierių veiklai. Žmonės, kurių erdvinis intelektas gerai išvystytas, yra nuostabūs stebėtojai. Jie mėgsta išreikšti savo idėjas grafiškai ir lengvai orientuojasi nepažįstamoje erdvėje bei teritorijoje.</a:t>
            </a:r>
          </a:p>
        </p:txBody>
      </p:sp>
    </p:spTree>
    <p:extLst>
      <p:ext uri="{BB962C8B-B14F-4D97-AF65-F5344CB8AC3E}">
        <p14:creationId xmlns:p14="http://schemas.microsoft.com/office/powerpoint/2010/main" val="37233442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763688" y="4293096"/>
            <a:ext cx="6512511" cy="1143000"/>
          </a:xfrm>
        </p:spPr>
        <p:txBody>
          <a:bodyPr/>
          <a:lstStyle/>
          <a:p>
            <a:r>
              <a:rPr lang="lt-LT" dirty="0" smtClean="0">
                <a:effectLst/>
              </a:rPr>
              <a:t> </a:t>
            </a:r>
            <a:r>
              <a:rPr lang="lt-LT" sz="3600" dirty="0">
                <a:effectLst/>
              </a:rPr>
              <a:t>Muzikinis- ritminis intelektas.</a:t>
            </a:r>
            <a:r>
              <a:rPr lang="lt-LT" dirty="0">
                <a:effectLst/>
              </a:rPr>
              <a:t> </a:t>
            </a:r>
            <a:endParaRPr lang="lt-LT" dirty="0"/>
          </a:p>
        </p:txBody>
      </p:sp>
      <p:sp>
        <p:nvSpPr>
          <p:cNvPr id="3" name="Turinio vietos rezervavimo ženklas 2"/>
          <p:cNvSpPr>
            <a:spLocks noGrp="1"/>
          </p:cNvSpPr>
          <p:nvPr>
            <p:ph sz="quarter" idx="13"/>
          </p:nvPr>
        </p:nvSpPr>
        <p:spPr/>
        <p:txBody>
          <a:bodyPr>
            <a:normAutofit/>
          </a:bodyPr>
          <a:lstStyle/>
          <a:p>
            <a:r>
              <a:rPr lang="lt-LT" sz="2800" dirty="0"/>
              <a:t>Šią intelekto formą turi ne tik kompozitoriai, bet ir visi, kurie gali dainuoti ir šokti</a:t>
            </a:r>
            <a:r>
              <a:rPr lang="lt-LT" sz="2800" dirty="0" smtClean="0"/>
              <a:t>. Jis svarbus darželio auklėtojoms, pradinių klasių mokytojams. Šio tipo žmonėms būdingas dvasingumas, kūrybiškumas.</a:t>
            </a:r>
            <a:endParaRPr lang="lt-LT" sz="2800" dirty="0"/>
          </a:p>
        </p:txBody>
      </p:sp>
    </p:spTree>
    <p:extLst>
      <p:ext uri="{BB962C8B-B14F-4D97-AF65-F5344CB8AC3E}">
        <p14:creationId xmlns:p14="http://schemas.microsoft.com/office/powerpoint/2010/main" val="39545082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z="3600" dirty="0">
                <a:effectLst/>
              </a:rPr>
              <a:t>Kūno  </a:t>
            </a:r>
            <a:r>
              <a:rPr lang="lt-LT" sz="3600" dirty="0" err="1">
                <a:effectLst/>
              </a:rPr>
              <a:t>kinestetinis</a:t>
            </a:r>
            <a:r>
              <a:rPr lang="lt-LT" sz="3600" dirty="0">
                <a:effectLst/>
              </a:rPr>
              <a:t> intelektas.</a:t>
            </a:r>
            <a:endParaRPr lang="lt-LT" sz="3600" dirty="0"/>
          </a:p>
        </p:txBody>
      </p:sp>
      <p:sp>
        <p:nvSpPr>
          <p:cNvPr id="3" name="Turinio vietos rezervavimo ženklas 2"/>
          <p:cNvSpPr>
            <a:spLocks noGrp="1"/>
          </p:cNvSpPr>
          <p:nvPr>
            <p:ph sz="quarter" idx="13"/>
          </p:nvPr>
        </p:nvSpPr>
        <p:spPr/>
        <p:txBody>
          <a:bodyPr>
            <a:noAutofit/>
          </a:bodyPr>
          <a:lstStyle/>
          <a:p>
            <a:r>
              <a:rPr lang="lt-LT" sz="2800" dirty="0"/>
              <a:t>Tai mūsų kūno intelektas. Jam priskiriamas sugebėjimas kontroliuoti judesius, tiksliai dirbti rankomis. Šis intelekto tipas itin reikalingas sportininkams, meistrams, </a:t>
            </a:r>
            <a:r>
              <a:rPr lang="lt-LT" sz="2800" dirty="0" smtClean="0"/>
              <a:t>virėjams, chirurgams</a:t>
            </a:r>
            <a:r>
              <a:rPr lang="lt-LT" sz="2800" dirty="0"/>
              <a:t>, mechanikams, šokėjams ir fizioterapeutams. </a:t>
            </a:r>
          </a:p>
        </p:txBody>
      </p:sp>
    </p:spTree>
    <p:extLst>
      <p:ext uri="{BB962C8B-B14F-4D97-AF65-F5344CB8AC3E}">
        <p14:creationId xmlns:p14="http://schemas.microsoft.com/office/powerpoint/2010/main" val="29594324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effectLst/>
              </a:rPr>
              <a:t> </a:t>
            </a:r>
            <a:r>
              <a:rPr lang="lt-LT" sz="3600" dirty="0">
                <a:effectLst/>
              </a:rPr>
              <a:t>Tarpasmeninių santykių (bendravimo) intelektas.</a:t>
            </a:r>
            <a:r>
              <a:rPr lang="lt-LT" dirty="0">
                <a:effectLst/>
              </a:rPr>
              <a:t> </a:t>
            </a:r>
            <a:endParaRPr lang="lt-LT" dirty="0"/>
          </a:p>
        </p:txBody>
      </p:sp>
      <p:sp>
        <p:nvSpPr>
          <p:cNvPr id="3" name="Turinio vietos rezervavimo ženklas 2"/>
          <p:cNvSpPr>
            <a:spLocks noGrp="1"/>
          </p:cNvSpPr>
          <p:nvPr>
            <p:ph sz="quarter" idx="13"/>
          </p:nvPr>
        </p:nvSpPr>
        <p:spPr/>
        <p:txBody>
          <a:bodyPr>
            <a:normAutofit/>
          </a:bodyPr>
          <a:lstStyle/>
          <a:p>
            <a:r>
              <a:rPr lang="lt-LT" b="1" dirty="0"/>
              <a:t> </a:t>
            </a:r>
            <a:r>
              <a:rPr lang="lt-LT" sz="2800" dirty="0"/>
              <a:t>Tai yra sugebėjimas suprasti kitus žmones ir su jais bendradarbiauti. </a:t>
            </a:r>
            <a:r>
              <a:rPr lang="lt-LT" sz="2800" dirty="0" smtClean="0"/>
              <a:t>Šis </a:t>
            </a:r>
            <a:r>
              <a:rPr lang="lt-LT" sz="2800" dirty="0"/>
              <a:t>intelekto tipas reikalingas socialiniams darbuotojams ir psichoterapeutams, </a:t>
            </a:r>
            <a:r>
              <a:rPr lang="lt-LT" sz="2800" dirty="0" smtClean="0"/>
              <a:t>vadybininkams </a:t>
            </a:r>
            <a:r>
              <a:rPr lang="lt-LT" sz="2800" dirty="0"/>
              <a:t>bei kariškiams, politikams bei mokytojams. </a:t>
            </a:r>
          </a:p>
        </p:txBody>
      </p:sp>
    </p:spTree>
    <p:extLst>
      <p:ext uri="{BB962C8B-B14F-4D97-AF65-F5344CB8AC3E}">
        <p14:creationId xmlns:p14="http://schemas.microsoft.com/office/powerpoint/2010/main" val="27039100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793289" y="4581128"/>
            <a:ext cx="6512511" cy="1368152"/>
          </a:xfrm>
        </p:spPr>
        <p:txBody>
          <a:bodyPr/>
          <a:lstStyle/>
          <a:p>
            <a:r>
              <a:rPr lang="lt-LT" dirty="0">
                <a:effectLst/>
              </a:rPr>
              <a:t> </a:t>
            </a:r>
            <a:r>
              <a:rPr lang="lt-LT" sz="3600" dirty="0">
                <a:effectLst/>
              </a:rPr>
              <a:t>Vidinis-asmenybinis intelektas.</a:t>
            </a:r>
            <a:r>
              <a:rPr lang="lt-LT" b="0" dirty="0">
                <a:effectLst/>
              </a:rPr>
              <a:t> </a:t>
            </a:r>
            <a:endParaRPr lang="lt-LT" dirty="0"/>
          </a:p>
        </p:txBody>
      </p:sp>
      <p:sp>
        <p:nvSpPr>
          <p:cNvPr id="3" name="Turinio vietos rezervavimo ženklas 2"/>
          <p:cNvSpPr>
            <a:spLocks noGrp="1"/>
          </p:cNvSpPr>
          <p:nvPr>
            <p:ph sz="quarter" idx="13"/>
          </p:nvPr>
        </p:nvSpPr>
        <p:spPr>
          <a:xfrm>
            <a:off x="1143000" y="731520"/>
            <a:ext cx="6400800" cy="3849608"/>
          </a:xfrm>
        </p:spPr>
        <p:txBody>
          <a:bodyPr>
            <a:noAutofit/>
          </a:bodyPr>
          <a:lstStyle/>
          <a:p>
            <a:r>
              <a:rPr lang="lt-LT" sz="2400" dirty="0"/>
              <a:t>Tai mūsų sugebėjimas suprasti savo pačių vidinį pasaulį</a:t>
            </a:r>
            <a:r>
              <a:rPr lang="lt-LT" sz="2400" dirty="0" smtClean="0"/>
              <a:t>. Tipiškos </a:t>
            </a:r>
            <a:r>
              <a:rPr lang="lt-LT" sz="2400" dirty="0"/>
              <a:t>profesijos, reikalaujančios šio intelekto tipo, tai - konsultantai, </a:t>
            </a:r>
            <a:r>
              <a:rPr lang="lt-LT" sz="2400" dirty="0" smtClean="0"/>
              <a:t>teologai, rašytojai, psichologai, jūreiviai, menininkai. Šiems </a:t>
            </a:r>
            <a:r>
              <a:rPr lang="lt-LT" sz="2400" dirty="0"/>
              <a:t>žmonėms dažnai reikia </a:t>
            </a:r>
            <a:r>
              <a:rPr lang="lt-LT" sz="2400" dirty="0" smtClean="0"/>
              <a:t>būti nepriklausomais </a:t>
            </a:r>
            <a:r>
              <a:rPr lang="lt-LT" sz="2400" dirty="0"/>
              <a:t>ir visai savarankiškai </a:t>
            </a:r>
            <a:r>
              <a:rPr lang="lt-LT" sz="2400" dirty="0" smtClean="0"/>
              <a:t>iškelti  </a:t>
            </a:r>
            <a:r>
              <a:rPr lang="lt-LT" sz="2400" dirty="0"/>
              <a:t>sau tikslus, išanalizavus save, pagal tai tvarkyti savo elgesį. Šio tipo žmonės dažniausiai mėgsta dirbti vieni.</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1" y="4941168"/>
            <a:ext cx="3086057"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60309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z="3600" dirty="0" smtClean="0"/>
              <a:t>Natūralistinis intelektas</a:t>
            </a:r>
            <a:endParaRPr lang="lt-LT" sz="3600" dirty="0"/>
          </a:p>
        </p:txBody>
      </p:sp>
      <p:sp>
        <p:nvSpPr>
          <p:cNvPr id="3" name="Turinio vietos rezervavimo ženklas 2"/>
          <p:cNvSpPr>
            <a:spLocks noGrp="1"/>
          </p:cNvSpPr>
          <p:nvPr>
            <p:ph sz="quarter" idx="13"/>
          </p:nvPr>
        </p:nvSpPr>
        <p:spPr/>
        <p:txBody>
          <a:bodyPr>
            <a:normAutofit lnSpcReduction="10000"/>
          </a:bodyPr>
          <a:lstStyle/>
          <a:p>
            <a:endParaRPr lang="lt-LT" dirty="0" smtClean="0"/>
          </a:p>
          <a:p>
            <a:r>
              <a:rPr lang="lt-LT" sz="2400" dirty="0" smtClean="0"/>
              <a:t>Pasireškia kaip pagarba gamtai, jos tausojimas, gebėjimas ją stebėti, ja gėrėtis, ją suprasti. Šio tipo žmonėms reikėtų rinktis tą karjeros kelią, kuris neuždarytų jų biuruose, neapribotų vien dokumentų tvarkymu. Geriausios profesijos būtų ūkininkas, girininkas, apželdinimo specialistas, ekologas, biologas, veterinaras, turizmo vadybininkas. </a:t>
            </a:r>
            <a:endParaRPr lang="lt-LT" sz="2400" dirty="0"/>
          </a:p>
        </p:txBody>
      </p:sp>
    </p:spTree>
    <p:extLst>
      <p:ext uri="{BB962C8B-B14F-4D97-AF65-F5344CB8AC3E}">
        <p14:creationId xmlns:p14="http://schemas.microsoft.com/office/powerpoint/2010/main" val="2224673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793289" y="3284984"/>
            <a:ext cx="6512511" cy="3456384"/>
          </a:xfrm>
        </p:spPr>
        <p:txBody>
          <a:bodyPr/>
          <a:lstStyle/>
          <a:p>
            <a:pPr algn="l"/>
            <a:r>
              <a:rPr lang="lt-LT" sz="3600" dirty="0" smtClean="0"/>
              <a:t>Dominuojantis intelekto tipas – prigimtinė savybė, iš esmės lemianti žmogaus karjeros sėkmę.</a:t>
            </a:r>
            <a:endParaRPr lang="lt-LT" sz="3600" dirty="0"/>
          </a:p>
        </p:txBody>
      </p:sp>
      <p:sp>
        <p:nvSpPr>
          <p:cNvPr id="3" name="Turinio vietos rezervavimo ženklas 2"/>
          <p:cNvSpPr>
            <a:spLocks noGrp="1"/>
          </p:cNvSpPr>
          <p:nvPr>
            <p:ph sz="quarter" idx="13"/>
          </p:nvPr>
        </p:nvSpPr>
        <p:spPr>
          <a:xfrm>
            <a:off x="1143000" y="731520"/>
            <a:ext cx="6400800" cy="2697480"/>
          </a:xfrm>
        </p:spPr>
        <p:txBody>
          <a:bodyPr/>
          <a:lstStyle/>
          <a:p>
            <a:r>
              <a:rPr lang="lt-LT" dirty="0"/>
              <a:t>Kiekvienas mūsų savyje turime visų tipų intelektų. Tačiau jie išreikšti skirtingai - vieni stipriau, kiti - silpniau</a:t>
            </a:r>
            <a:r>
              <a:rPr lang="lt-LT" dirty="0" smtClean="0"/>
              <a:t>.</a:t>
            </a:r>
          </a:p>
          <a:p>
            <a:r>
              <a:rPr lang="lt-LT" dirty="0" err="1" smtClean="0"/>
              <a:t>Hovardas</a:t>
            </a:r>
            <a:r>
              <a:rPr lang="lt-LT" dirty="0" smtClean="0"/>
              <a:t> </a:t>
            </a:r>
            <a:r>
              <a:rPr lang="lt-LT" dirty="0" err="1" smtClean="0"/>
              <a:t>Gardneris</a:t>
            </a:r>
            <a:r>
              <a:rPr lang="lt-LT" dirty="0" smtClean="0"/>
              <a:t> </a:t>
            </a:r>
            <a:r>
              <a:rPr lang="lt-LT" dirty="0"/>
              <a:t>teigia, </a:t>
            </a:r>
            <a:r>
              <a:rPr lang="lt-LT" dirty="0" smtClean="0"/>
              <a:t>jog </a:t>
            </a:r>
            <a:r>
              <a:rPr lang="lt-LT" dirty="0"/>
              <a:t> kiekvienas žmogus gali ištobulinti bent vieną iš </a:t>
            </a:r>
            <a:r>
              <a:rPr lang="lt-LT" dirty="0" smtClean="0"/>
              <a:t>aštuonių </a:t>
            </a:r>
            <a:r>
              <a:rPr lang="lt-LT" dirty="0"/>
              <a:t>intelektų.  Visi šie intelektai papildo vienas kitą ir tarsi susilieja į vieną.</a:t>
            </a:r>
          </a:p>
        </p:txBody>
      </p:sp>
      <p:pic>
        <p:nvPicPr>
          <p:cNvPr id="1026" name="Picture 2" descr="C:\Users\Win7\Desktop\judantys pav\19_44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5733256"/>
            <a:ext cx="3102472" cy="648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19371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aštė 2"/>
          <p:cNvSpPr>
            <a:spLocks noGrp="1"/>
          </p:cNvSpPr>
          <p:nvPr>
            <p:ph type="ctrTitle"/>
          </p:nvPr>
        </p:nvSpPr>
        <p:spPr>
          <a:xfrm>
            <a:off x="817581" y="4509120"/>
            <a:ext cx="7175351" cy="1872208"/>
          </a:xfrm>
        </p:spPr>
        <p:txBody>
          <a:bodyPr/>
          <a:lstStyle/>
          <a:p>
            <a:r>
              <a:rPr lang="lt-LT" sz="3600" dirty="0" smtClean="0"/>
              <a:t>Patyrinėkime save šiuo aspektu</a:t>
            </a:r>
            <a:endParaRPr lang="lt-LT" sz="3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286571"/>
            <a:ext cx="3620354" cy="40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72328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ntraštė 6"/>
          <p:cNvSpPr>
            <a:spLocks noGrp="1"/>
          </p:cNvSpPr>
          <p:nvPr>
            <p:ph type="title"/>
          </p:nvPr>
        </p:nvSpPr>
        <p:spPr/>
        <p:txBody>
          <a:bodyPr/>
          <a:lstStyle/>
          <a:p>
            <a:r>
              <a:rPr lang="lt-LT" sz="3600" dirty="0"/>
              <a:t>INTELEKTO TIPO NUSTATYMO KLAUSIMYNAS </a:t>
            </a:r>
            <a:r>
              <a:rPr lang="lt-LT" sz="4800" dirty="0"/>
              <a:t/>
            </a:r>
            <a:br>
              <a:rPr lang="lt-LT" sz="4800" dirty="0"/>
            </a:br>
            <a:endParaRPr lang="lt-LT" dirty="0"/>
          </a:p>
        </p:txBody>
      </p:sp>
      <p:sp>
        <p:nvSpPr>
          <p:cNvPr id="8" name="Turinio vietos rezervavimo ženklas 7"/>
          <p:cNvSpPr>
            <a:spLocks noGrp="1"/>
          </p:cNvSpPr>
          <p:nvPr>
            <p:ph sz="quarter" idx="13"/>
          </p:nvPr>
        </p:nvSpPr>
        <p:spPr/>
        <p:txBody>
          <a:bodyPr>
            <a:normAutofit fontScale="92500"/>
          </a:bodyPr>
          <a:lstStyle/>
          <a:p>
            <a:r>
              <a:rPr lang="lt-LT" sz="2800" b="1" dirty="0"/>
              <a:t>Įvertinkite kiekvieną teiginį balais nuo 0 iki 5: </a:t>
            </a:r>
          </a:p>
          <a:p>
            <a:r>
              <a:rPr lang="lt-LT" dirty="0"/>
              <a:t>0 – „ne, tai tikrai ne apie mane“ </a:t>
            </a:r>
          </a:p>
          <a:p>
            <a:r>
              <a:rPr lang="lt-LT" dirty="0"/>
              <a:t>1 – „apie mane taip nepasakysi“ </a:t>
            </a:r>
          </a:p>
          <a:p>
            <a:r>
              <a:rPr lang="lt-LT" dirty="0"/>
              <a:t>2 – „man tai lyg ir nebūdinga“ </a:t>
            </a:r>
          </a:p>
          <a:p>
            <a:r>
              <a:rPr lang="lt-LT" dirty="0"/>
              <a:t>3 – „nežinau, teiginys lyg ir apie mane, lyg ir ne“</a:t>
            </a:r>
          </a:p>
          <a:p>
            <a:r>
              <a:rPr lang="lt-LT" dirty="0"/>
              <a:t>4 – „taip, tai man būdinga“ </a:t>
            </a:r>
          </a:p>
          <a:p>
            <a:r>
              <a:rPr lang="lt-LT" dirty="0"/>
              <a:t>5 – „tiksliai  apie mane!“ </a:t>
            </a:r>
          </a:p>
        </p:txBody>
      </p:sp>
      <p:pic>
        <p:nvPicPr>
          <p:cNvPr id="4098" name="Picture 2" descr="C:\Users\Win7\Desktop\judantys pav\19_92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37189" y="3464794"/>
            <a:ext cx="5369230" cy="3761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11395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p:cNvSpPr/>
          <p:nvPr/>
        </p:nvSpPr>
        <p:spPr>
          <a:xfrm>
            <a:off x="611560" y="1028343"/>
            <a:ext cx="8352928" cy="4893647"/>
          </a:xfrm>
          <a:prstGeom prst="rect">
            <a:avLst/>
          </a:prstGeom>
        </p:spPr>
        <p:txBody>
          <a:bodyPr wrap="square">
            <a:spAutoFit/>
          </a:bodyPr>
          <a:lstStyle/>
          <a:p>
            <a:r>
              <a:rPr lang="lt-LT" sz="2400" dirty="0"/>
              <a:t>1. Nuolatos vienu metu dirbu kelis darbus  </a:t>
            </a:r>
          </a:p>
          <a:p>
            <a:r>
              <a:rPr lang="lt-LT" sz="2400" dirty="0"/>
              <a:t>2. Aš pažįstu ir galiu įvardinti įvairių rūšių paukščius bei augalus </a:t>
            </a:r>
          </a:p>
          <a:p>
            <a:r>
              <a:rPr lang="lt-LT" sz="2400" dirty="0"/>
              <a:t>3. Nesunkiai prisimenu ir atkuriu scenas vaizduotėje </a:t>
            </a:r>
          </a:p>
          <a:p>
            <a:r>
              <a:rPr lang="lt-LT" sz="2400" dirty="0"/>
              <a:t>4. Mano žodynas yra turtingas, o kalba – raiški  </a:t>
            </a:r>
          </a:p>
          <a:p>
            <a:r>
              <a:rPr lang="lt-LT" sz="2400" dirty="0"/>
              <a:t>5. Man patinka užsirašinėti </a:t>
            </a:r>
          </a:p>
          <a:p>
            <a:r>
              <a:rPr lang="lt-LT" sz="2400" dirty="0"/>
              <a:t>6. Turiu gerą pusiausvyros jausmą, man patinka judėti  </a:t>
            </a:r>
          </a:p>
          <a:p>
            <a:r>
              <a:rPr lang="lt-LT" sz="2400" dirty="0"/>
              <a:t>7. Myliu naminius gyvūnėlius  </a:t>
            </a:r>
          </a:p>
          <a:p>
            <a:r>
              <a:rPr lang="lt-LT" sz="2400" dirty="0"/>
              <a:t>8. Gerai save pažįstu ir žinau, kodėl elgiuosi būtent taip, o ne kitaip  </a:t>
            </a:r>
          </a:p>
          <a:p>
            <a:r>
              <a:rPr lang="lt-LT" sz="2400" dirty="0"/>
              <a:t>9. Man patinka veikla bendruomenėje ir socialiniai įvykiai  </a:t>
            </a:r>
          </a:p>
          <a:p>
            <a:r>
              <a:rPr lang="lt-LT" sz="2400" dirty="0"/>
              <a:t>10. Aš daug išmokstu iš pokalbių, </a:t>
            </a:r>
            <a:r>
              <a:rPr lang="lt-LT" sz="2400" dirty="0" smtClean="0"/>
              <a:t>pamokų, </a:t>
            </a:r>
            <a:r>
              <a:rPr lang="lt-LT" sz="2400" dirty="0"/>
              <a:t>klausydamasis </a:t>
            </a:r>
            <a:r>
              <a:rPr lang="lt-LT" sz="2400" dirty="0" smtClean="0"/>
              <a:t>kitų. </a:t>
            </a:r>
            <a:endParaRPr lang="lt-LT" sz="2400" dirty="0"/>
          </a:p>
        </p:txBody>
      </p:sp>
    </p:spTree>
    <p:extLst>
      <p:ext uri="{BB962C8B-B14F-4D97-AF65-F5344CB8AC3E}">
        <p14:creationId xmlns:p14="http://schemas.microsoft.com/office/powerpoint/2010/main" val="37414469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539552" y="612845"/>
            <a:ext cx="8352928" cy="4524315"/>
          </a:xfrm>
          <a:prstGeom prst="rect">
            <a:avLst/>
          </a:prstGeom>
        </p:spPr>
        <p:txBody>
          <a:bodyPr wrap="square">
            <a:spAutoFit/>
          </a:bodyPr>
          <a:lstStyle/>
          <a:p>
            <a:r>
              <a:rPr lang="lt-LT" sz="2400" dirty="0"/>
              <a:t>11. Man sekasi dirbti konkretų darbą su daiktais  </a:t>
            </a:r>
          </a:p>
          <a:p>
            <a:r>
              <a:rPr lang="lt-LT" sz="2400" dirty="0"/>
              <a:t>12. Klausydamasis muzikos patiriu nuotaikų pokyčius  </a:t>
            </a:r>
          </a:p>
          <a:p>
            <a:r>
              <a:rPr lang="lt-LT" sz="2400" dirty="0"/>
              <a:t>13. Man patinka dėlionės, kryžiažodžiai, loginės užduotys  </a:t>
            </a:r>
          </a:p>
          <a:p>
            <a:r>
              <a:rPr lang="lt-LT" sz="2400" dirty="0"/>
              <a:t>14. Man patinka garsiai mąstyti, kalbėti apie problemas, klausinėti  </a:t>
            </a:r>
          </a:p>
          <a:p>
            <a:r>
              <a:rPr lang="lt-LT" sz="2400" dirty="0"/>
              <a:t>15. Aš įsimenu įvairius dalykus ritmiškai juos kartodamas  </a:t>
            </a:r>
          </a:p>
          <a:p>
            <a:r>
              <a:rPr lang="lt-LT" sz="2400" dirty="0"/>
              <a:t>16. Mokantis man labai svarbios vaizdinės priemonės  </a:t>
            </a:r>
          </a:p>
          <a:p>
            <a:r>
              <a:rPr lang="lt-LT" sz="2400" dirty="0"/>
              <a:t>17. Esu jautrus mane supančių žmonių nuotaikoms ir jausmams  </a:t>
            </a:r>
          </a:p>
          <a:p>
            <a:r>
              <a:rPr lang="lt-LT" sz="2400" dirty="0"/>
              <a:t>18. Man patinka būti lauke, tada aš puikiai jaučiuosi  </a:t>
            </a:r>
          </a:p>
          <a:p>
            <a:r>
              <a:rPr lang="lt-LT" sz="2400" dirty="0"/>
              <a:t>19. Aš geriau išmokstu, kai viską turiu padaryti pats  </a:t>
            </a:r>
          </a:p>
          <a:p>
            <a:r>
              <a:rPr lang="lt-LT" sz="2400" dirty="0"/>
              <a:t>20. Aš susidarau darbų sąrašą ir stengiuosi jo laikytis </a:t>
            </a:r>
          </a:p>
        </p:txBody>
      </p:sp>
    </p:spTree>
    <p:extLst>
      <p:ext uri="{BB962C8B-B14F-4D97-AF65-F5344CB8AC3E}">
        <p14:creationId xmlns:p14="http://schemas.microsoft.com/office/powerpoint/2010/main" val="34319588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611560" y="1166843"/>
            <a:ext cx="7992888" cy="4893647"/>
          </a:xfrm>
          <a:prstGeom prst="rect">
            <a:avLst/>
          </a:prstGeom>
        </p:spPr>
        <p:txBody>
          <a:bodyPr wrap="square">
            <a:spAutoFit/>
          </a:bodyPr>
          <a:lstStyle/>
          <a:p>
            <a:r>
              <a:rPr lang="lt-LT" sz="2400" dirty="0"/>
              <a:t>21. Prieš mokydamasis apie ką nors, turiu pats tai pamatyti  </a:t>
            </a:r>
          </a:p>
          <a:p>
            <a:r>
              <a:rPr lang="lt-LT" sz="2400" dirty="0"/>
              <a:t>22. Mėgstu apmąstyti problemas vaikščiodamas ar judėdamas  </a:t>
            </a:r>
          </a:p>
          <a:p>
            <a:r>
              <a:rPr lang="lt-LT" sz="2400" dirty="0"/>
              <a:t>23. Galiu paaiškinti sudėtingus dalykus  </a:t>
            </a:r>
          </a:p>
          <a:p>
            <a:r>
              <a:rPr lang="lt-LT" sz="2400" dirty="0"/>
              <a:t>24. Gerai orientuojuosi erdvėje  </a:t>
            </a:r>
          </a:p>
          <a:p>
            <a:r>
              <a:rPr lang="lt-LT" sz="2400" dirty="0"/>
              <a:t>25. Turiu prigimtinių gabumų įtikinti draugus  </a:t>
            </a:r>
          </a:p>
          <a:p>
            <a:r>
              <a:rPr lang="lt-LT" sz="2400" dirty="0"/>
              <a:t>26. Lengvai prisimenu dainų žodžius  </a:t>
            </a:r>
          </a:p>
          <a:p>
            <a:r>
              <a:rPr lang="lt-LT" sz="2400" dirty="0"/>
              <a:t>27. Galiu išardyti daiktus ir nesunkiai juos surinkti  </a:t>
            </a:r>
          </a:p>
          <a:p>
            <a:r>
              <a:rPr lang="lt-LT" sz="2400" dirty="0"/>
              <a:t>28. Man patinka žaidimai, įtraukiantys kitus žmones  </a:t>
            </a:r>
          </a:p>
          <a:p>
            <a:r>
              <a:rPr lang="lt-LT" sz="2400" dirty="0"/>
              <a:t>29. Dirbu ir mąstau atsiskyręs tyloje  </a:t>
            </a:r>
          </a:p>
          <a:p>
            <a:r>
              <a:rPr lang="lt-LT" sz="2400" dirty="0"/>
              <a:t>30. Galiu išskirti muzikinio instrumento garsus sudėtingame kūrinyje </a:t>
            </a:r>
          </a:p>
        </p:txBody>
      </p:sp>
    </p:spTree>
    <p:extLst>
      <p:ext uri="{BB962C8B-B14F-4D97-AF65-F5344CB8AC3E}">
        <p14:creationId xmlns:p14="http://schemas.microsoft.com/office/powerpoint/2010/main" val="2347885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251520" y="751344"/>
            <a:ext cx="8424936" cy="5262979"/>
          </a:xfrm>
          <a:prstGeom prst="rect">
            <a:avLst/>
          </a:prstGeom>
        </p:spPr>
        <p:txBody>
          <a:bodyPr wrap="square">
            <a:spAutoFit/>
          </a:bodyPr>
          <a:lstStyle/>
          <a:p>
            <a:r>
              <a:rPr lang="lt-LT" sz="2400" dirty="0"/>
              <a:t>31. Galiu pastebėti pavyzdžius, elgesio modelius konkrečioje </a:t>
            </a:r>
          </a:p>
          <a:p>
            <a:r>
              <a:rPr lang="lt-LT" sz="2400" dirty="0"/>
              <a:t>patirtyje </a:t>
            </a:r>
          </a:p>
          <a:p>
            <a:r>
              <a:rPr lang="lt-LT" sz="2400" dirty="0"/>
              <a:t>32. Komandoje aš bendradarbiauju ir prisidedu prie kitų idėjų  </a:t>
            </a:r>
          </a:p>
          <a:p>
            <a:r>
              <a:rPr lang="lt-LT" sz="2400" dirty="0"/>
              <a:t>33. Domiuosi psichologija ir žmonių motyvacija  </a:t>
            </a:r>
          </a:p>
          <a:p>
            <a:r>
              <a:rPr lang="lt-LT" sz="2400" dirty="0"/>
              <a:t>34. Esu atidus ir dažnai randu kitų pamestus daiktus  </a:t>
            </a:r>
          </a:p>
          <a:p>
            <a:r>
              <a:rPr lang="lt-LT" sz="2400" dirty="0"/>
              <a:t>35. Esu nenustygstantis vietoje  </a:t>
            </a:r>
          </a:p>
          <a:p>
            <a:r>
              <a:rPr lang="lt-LT" sz="2400" dirty="0"/>
              <a:t>36. Dirbant ir mokantis man patinka nepriklausomybė  </a:t>
            </a:r>
          </a:p>
          <a:p>
            <a:r>
              <a:rPr lang="lt-LT" sz="2400" dirty="0"/>
              <a:t>37. Man patinka muzikuoti </a:t>
            </a:r>
          </a:p>
          <a:p>
            <a:r>
              <a:rPr lang="lt-LT" sz="2400" dirty="0"/>
              <a:t>38. Man kelia rūpestį akivaizdi aplinkos tarša  </a:t>
            </a:r>
          </a:p>
          <a:p>
            <a:r>
              <a:rPr lang="lt-LT" sz="2400" dirty="0"/>
              <a:t>39. Turiu gabumų spręsti matematines problemas  </a:t>
            </a:r>
          </a:p>
          <a:p>
            <a:r>
              <a:rPr lang="lt-LT" sz="2400" dirty="0"/>
              <a:t>40. Esu nepriklausomas mąstytojas ir pažįstu savo paties protą</a:t>
            </a:r>
          </a:p>
        </p:txBody>
      </p:sp>
    </p:spTree>
    <p:extLst>
      <p:ext uri="{BB962C8B-B14F-4D97-AF65-F5344CB8AC3E}">
        <p14:creationId xmlns:p14="http://schemas.microsoft.com/office/powerpoint/2010/main" val="3731899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107504" y="1305342"/>
            <a:ext cx="9036496" cy="4893647"/>
          </a:xfrm>
          <a:prstGeom prst="rect">
            <a:avLst/>
          </a:prstGeom>
        </p:spPr>
        <p:txBody>
          <a:bodyPr wrap="square">
            <a:spAutoFit/>
          </a:bodyPr>
          <a:lstStyle/>
          <a:p>
            <a:r>
              <a:rPr lang="lt-LT" sz="2400" b="1" dirty="0">
                <a:solidFill>
                  <a:schemeClr val="accent4">
                    <a:lumMod val="50000"/>
                  </a:schemeClr>
                </a:solidFill>
              </a:rPr>
              <a:t>Vertinimas</a:t>
            </a:r>
            <a:r>
              <a:rPr lang="lt-LT" sz="2400" b="1" dirty="0"/>
              <a:t> </a:t>
            </a:r>
            <a:r>
              <a:rPr lang="lt-LT" sz="2400" dirty="0"/>
              <a:t> </a:t>
            </a:r>
          </a:p>
          <a:p>
            <a:r>
              <a:rPr lang="lt-LT" sz="2400" dirty="0"/>
              <a:t>Intelekto tipas </a:t>
            </a:r>
            <a:r>
              <a:rPr lang="lt-LT" sz="2400" dirty="0" smtClean="0"/>
              <a:t>/     Teiginiai /   </a:t>
            </a:r>
            <a:r>
              <a:rPr lang="lt-LT" sz="2400" dirty="0"/>
              <a:t>Vertinimų suma </a:t>
            </a:r>
          </a:p>
          <a:p>
            <a:r>
              <a:rPr lang="lt-LT" sz="2400" dirty="0"/>
              <a:t>Tarpasmeninis   </a:t>
            </a:r>
            <a:r>
              <a:rPr lang="lt-LT" sz="2400" dirty="0" smtClean="0"/>
              <a:t>       9</a:t>
            </a:r>
            <a:r>
              <a:rPr lang="lt-LT" sz="2400" dirty="0"/>
              <a:t>, 17, 25, 28, 32 </a:t>
            </a:r>
          </a:p>
          <a:p>
            <a:r>
              <a:rPr lang="lt-LT" sz="2400" dirty="0"/>
              <a:t>Vidinis  </a:t>
            </a:r>
            <a:r>
              <a:rPr lang="lt-LT" sz="2400" dirty="0" smtClean="0"/>
              <a:t>                   8</a:t>
            </a:r>
            <a:r>
              <a:rPr lang="lt-LT" sz="2400" dirty="0"/>
              <a:t>, 21, 29, 36, 40 </a:t>
            </a:r>
          </a:p>
          <a:p>
            <a:r>
              <a:rPr lang="lt-LT" sz="2400" dirty="0"/>
              <a:t>Verbalinis </a:t>
            </a:r>
            <a:r>
              <a:rPr lang="lt-LT" sz="2400" dirty="0" smtClean="0"/>
              <a:t>               4</a:t>
            </a:r>
            <a:r>
              <a:rPr lang="lt-LT" sz="2400" dirty="0"/>
              <a:t>, 5, 10, 14, 23 </a:t>
            </a:r>
          </a:p>
          <a:p>
            <a:r>
              <a:rPr lang="lt-LT" sz="2400" dirty="0"/>
              <a:t>Loginis </a:t>
            </a:r>
            <a:r>
              <a:rPr lang="lt-LT" sz="2400" dirty="0" smtClean="0"/>
              <a:t>– </a:t>
            </a:r>
            <a:r>
              <a:rPr lang="lt-LT" sz="2400" dirty="0" err="1" smtClean="0"/>
              <a:t>matemat</a:t>
            </a:r>
            <a:r>
              <a:rPr lang="lt-LT" sz="2400" dirty="0"/>
              <a:t>.</a:t>
            </a:r>
            <a:r>
              <a:rPr lang="lt-LT" sz="2400" dirty="0" smtClean="0"/>
              <a:t>  </a:t>
            </a:r>
            <a:r>
              <a:rPr lang="lt-LT" sz="2400" dirty="0"/>
              <a:t>1, 13, 20, 31, 39 </a:t>
            </a:r>
          </a:p>
          <a:p>
            <a:r>
              <a:rPr lang="lt-LT" sz="2400" dirty="0"/>
              <a:t>Erdvinis   </a:t>
            </a:r>
            <a:r>
              <a:rPr lang="lt-LT" sz="2400" dirty="0" smtClean="0"/>
              <a:t>                3</a:t>
            </a:r>
            <a:r>
              <a:rPr lang="lt-LT" sz="2400" dirty="0"/>
              <a:t>, 16, 24, 27, 34 </a:t>
            </a:r>
          </a:p>
          <a:p>
            <a:r>
              <a:rPr lang="lt-LT" sz="2400" dirty="0" err="1" smtClean="0"/>
              <a:t>Kinestetinis</a:t>
            </a:r>
            <a:r>
              <a:rPr lang="lt-LT" sz="2400" dirty="0" smtClean="0"/>
              <a:t>             6</a:t>
            </a:r>
            <a:r>
              <a:rPr lang="lt-LT" sz="2400" dirty="0"/>
              <a:t>, 11, 19, 22, 35 </a:t>
            </a:r>
          </a:p>
          <a:p>
            <a:r>
              <a:rPr lang="lt-LT" sz="2400" dirty="0"/>
              <a:t>Muzikinis  </a:t>
            </a:r>
            <a:r>
              <a:rPr lang="lt-LT" sz="2400" dirty="0" smtClean="0"/>
              <a:t>              12</a:t>
            </a:r>
            <a:r>
              <a:rPr lang="lt-LT" sz="2400" dirty="0"/>
              <a:t>, 15, 26, 30, 37 </a:t>
            </a:r>
          </a:p>
          <a:p>
            <a:r>
              <a:rPr lang="lt-LT" sz="2400" dirty="0"/>
              <a:t>Natūralistinis   </a:t>
            </a:r>
            <a:r>
              <a:rPr lang="lt-LT" sz="2400" dirty="0" smtClean="0"/>
              <a:t>       2</a:t>
            </a:r>
            <a:r>
              <a:rPr lang="lt-LT" sz="2400" dirty="0"/>
              <a:t>, 7, 18, 33, 38 </a:t>
            </a:r>
          </a:p>
          <a:p>
            <a:r>
              <a:rPr lang="lt-LT" sz="2400" b="1" dirty="0">
                <a:solidFill>
                  <a:schemeClr val="accent4">
                    <a:lumMod val="50000"/>
                  </a:schemeClr>
                </a:solidFill>
              </a:rPr>
              <a:t>Susumuokite aukščiau nurodytų teiginių vertinimus. Didžiausia suma (tiksliau – dvi ar trys </a:t>
            </a:r>
            <a:r>
              <a:rPr lang="lt-LT" sz="2400" b="1" dirty="0" smtClean="0">
                <a:solidFill>
                  <a:schemeClr val="accent4">
                    <a:lumMod val="50000"/>
                  </a:schemeClr>
                </a:solidFill>
              </a:rPr>
              <a:t>didžiausios </a:t>
            </a:r>
            <a:r>
              <a:rPr lang="lt-LT" sz="2400" b="1" dirty="0">
                <a:solidFill>
                  <a:schemeClr val="accent4">
                    <a:lumMod val="50000"/>
                  </a:schemeClr>
                </a:solidFill>
              </a:rPr>
              <a:t>sumos) rodo, kuris intelekto tipas dominuoja, kokių gabumų turite.</a:t>
            </a:r>
          </a:p>
        </p:txBody>
      </p:sp>
      <p:pic>
        <p:nvPicPr>
          <p:cNvPr id="5122" name="Picture 2" descr="C:\Users\Win7\Desktop\judantys pav\19_869.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728954" y="37618"/>
            <a:ext cx="3415046" cy="2527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2660166"/>
      </p:ext>
    </p:extLst>
  </p:cSld>
  <p:clrMapOvr>
    <a:masterClrMapping/>
  </p:clrMapOvr>
  <p:timing>
    <p:tnLst>
      <p:par>
        <p:cTn id="1" dur="indefinite" restart="never" nodeType="tmRoot"/>
      </p:par>
    </p:tnLst>
  </p:timing>
</p:sld>
</file>

<file path=ppt/theme/theme1.xml><?xml version="1.0" encoding="utf-8"?>
<a:theme xmlns:a="http://schemas.openxmlformats.org/drawingml/2006/main" name="Srautas">
  <a:themeElements>
    <a:clrScheme name="Srautas">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rautas">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rautas">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101</TotalTime>
  <Words>941</Words>
  <Application>Microsoft Office PowerPoint</Application>
  <PresentationFormat>Demonstracija ekrane (4:3)</PresentationFormat>
  <Paragraphs>84</Paragraphs>
  <Slides>17</Slides>
  <Notes>0</Notes>
  <HiddenSlides>0</HiddenSlides>
  <MMClips>0</MMClips>
  <ScaleCrop>false</ScaleCrop>
  <HeadingPairs>
    <vt:vector size="4" baseType="variant">
      <vt:variant>
        <vt:lpstr>Tema</vt:lpstr>
      </vt:variant>
      <vt:variant>
        <vt:i4>1</vt:i4>
      </vt:variant>
      <vt:variant>
        <vt:lpstr>Skaidrių pavadinimai</vt:lpstr>
      </vt:variant>
      <vt:variant>
        <vt:i4>17</vt:i4>
      </vt:variant>
    </vt:vector>
  </HeadingPairs>
  <TitlesOfParts>
    <vt:vector size="18" baseType="lpstr">
      <vt:lpstr>Srautas</vt:lpstr>
      <vt:lpstr>PowerPoint pristatymas</vt:lpstr>
      <vt:lpstr> Verbalinis intelektas. </vt:lpstr>
      <vt:lpstr> Loginis -matematinis intelektas. </vt:lpstr>
      <vt:lpstr>Erdvinis – vizualinis intelektas. </vt:lpstr>
      <vt:lpstr> Muzikinis- ritminis intelektas. </vt:lpstr>
      <vt:lpstr>Kūno  kinestetinis intelektas.</vt:lpstr>
      <vt:lpstr> Tarpasmeninių santykių (bendravimo) intelektas. </vt:lpstr>
      <vt:lpstr> Vidinis-asmenybinis intelektas. </vt:lpstr>
      <vt:lpstr>Natūralistinis intelektas</vt:lpstr>
      <vt:lpstr>Dominuojantis intelekto tipas – prigimtinė savybė, iš esmės lemianti žmogaus karjeros sėkmę.</vt:lpstr>
      <vt:lpstr>Patyrinėkime save šiuo aspektu</vt:lpstr>
      <vt:lpstr>INTELEKTO TIPO NUSTATYMO KLAUSIMYNAS  </vt:lpstr>
      <vt:lpstr>PowerPoint pristatymas</vt:lpstr>
      <vt:lpstr>PowerPoint pristatymas</vt:lpstr>
      <vt:lpstr>PowerPoint pristatymas</vt:lpstr>
      <vt:lpstr>PowerPoint pristatymas</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pristatymas</dc:title>
  <dc:creator>Win7</dc:creator>
  <cp:lastModifiedBy>Win7</cp:lastModifiedBy>
  <cp:revision>14</cp:revision>
  <dcterms:created xsi:type="dcterms:W3CDTF">2012-11-16T20:08:29Z</dcterms:created>
  <dcterms:modified xsi:type="dcterms:W3CDTF">2012-11-18T19:11:43Z</dcterms:modified>
</cp:coreProperties>
</file>