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2"/>
  </p:notesMasterIdLst>
  <p:sldIdLst>
    <p:sldId id="264" r:id="rId2"/>
    <p:sldId id="256" r:id="rId3"/>
    <p:sldId id="257" r:id="rId4"/>
    <p:sldId id="258" r:id="rId5"/>
    <p:sldId id="259" r:id="rId6"/>
    <p:sldId id="260" r:id="rId7"/>
    <p:sldId id="261" r:id="rId8"/>
    <p:sldId id="262" r:id="rId9"/>
    <p:sldId id="263" r:id="rId10"/>
    <p:sldId id="265" r:id="rId11"/>
  </p:sldIdLst>
  <p:sldSz cx="9144000" cy="6858000" type="screen4x3"/>
  <p:notesSz cx="6858000" cy="9144000"/>
  <p:defaultTextStyle>
    <a:defPPr>
      <a:defRPr lang="lv-LV"/>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667" autoAdjust="0"/>
  </p:normalViewPr>
  <p:slideViewPr>
    <p:cSldViewPr>
      <p:cViewPr varScale="1">
        <p:scale>
          <a:sx n="93" d="100"/>
          <a:sy n="93" d="100"/>
        </p:scale>
        <p:origin x="-11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lv-LV"/>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B43BBDA-80E0-4C5F-AF00-6054F82C56A4}" type="datetimeFigureOut">
              <a:rPr lang="lv-LV"/>
              <a:pPr>
                <a:defRPr/>
              </a:pPr>
              <a:t>2012.11.14.</a:t>
            </a:fld>
            <a:endParaRPr lang="lv-LV"/>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lt-LT" noProof="0" smtClean="0"/>
              <a:t>Spustelėkite ruošinio teksto stiliams keisti</a:t>
            </a:r>
          </a:p>
          <a:p>
            <a:pPr lvl="1"/>
            <a:r>
              <a:rPr lang="lt-LT" noProof="0" smtClean="0"/>
              <a:t>Antras lygmuo</a:t>
            </a:r>
          </a:p>
          <a:p>
            <a:pPr lvl="2"/>
            <a:r>
              <a:rPr lang="lt-LT" noProof="0" smtClean="0"/>
              <a:t>Trečias lygmuo</a:t>
            </a:r>
          </a:p>
          <a:p>
            <a:pPr lvl="3"/>
            <a:r>
              <a:rPr lang="lt-LT" noProof="0" smtClean="0"/>
              <a:t>Ketvirtas lygmuo</a:t>
            </a:r>
          </a:p>
          <a:p>
            <a:pPr lvl="4"/>
            <a:r>
              <a:rPr lang="lt-LT" noProof="0" smtClean="0"/>
              <a:t>Penktas lygmuo</a:t>
            </a:r>
            <a:endParaRPr lang="lv-LV" noProof="0" smtClean="0"/>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lv-LV"/>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BB5EB85-0B0C-43CE-9F43-ADFC2F922DD3}" type="slidenum">
              <a:rPr lang="lv-LV"/>
              <a:pPr>
                <a:defRPr/>
              </a:pPr>
              <a:t>‹#›</a:t>
            </a:fld>
            <a:endParaRPr lang="lv-LV"/>
          </a:p>
        </p:txBody>
      </p:sp>
    </p:spTree>
    <p:extLst>
      <p:ext uri="{BB962C8B-B14F-4D97-AF65-F5344CB8AC3E}">
        <p14:creationId xmlns:p14="http://schemas.microsoft.com/office/powerpoint/2010/main" val="1351481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15362" name="Pastabų vietos rezervavimo ženklas 2"/>
          <p:cNvSpPr>
            <a:spLocks noGrp="1"/>
          </p:cNvSpPr>
          <p:nvPr>
            <p:ph type="body" idx="1"/>
          </p:nvPr>
        </p:nvSpPr>
        <p:spPr bwMode="auto">
          <a:noFill/>
        </p:spPr>
        <p:txBody>
          <a:bodyPr/>
          <a:lstStyle/>
          <a:p>
            <a:pPr eaLnBrk="1" hangingPunct="1">
              <a:spcBef>
                <a:spcPct val="0"/>
              </a:spcBef>
            </a:pPr>
            <a:endParaRPr lang="lt-LT" smtClean="0"/>
          </a:p>
        </p:txBody>
      </p:sp>
      <p:sp>
        <p:nvSpPr>
          <p:cNvPr id="15363" name="Skaidrės numerio vietos rezervavimo ženklas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C29AEF-826E-4206-B835-AC324614B600}" type="slidenum">
              <a:rPr lang="lv-LV">
                <a:cs typeface="Arial" charset="0"/>
              </a:rPr>
              <a:pPr fontAlgn="base">
                <a:spcBef>
                  <a:spcPct val="0"/>
                </a:spcBef>
                <a:spcAft>
                  <a:spcPct val="0"/>
                </a:spcAft>
                <a:defRPr/>
              </a:pPr>
              <a:t>2</a:t>
            </a:fld>
            <a:endParaRPr lang="lv-LV">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lt-LT">
                <a:latin typeface="Tahoma" charset="0"/>
              </a:endParaRPr>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lt-LT">
                <a:latin typeface="Tahoma" charset="0"/>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lt-LT">
                <a:latin typeface="Tahoma" charset="0"/>
              </a:endParaRPr>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lt-LT">
                <a:latin typeface="Tahoma" charset="0"/>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lt-LT">
                <a:latin typeface="Tahoma" charset="0"/>
              </a:endParaRPr>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grpSp>
      <p:sp>
        <p:nvSpPr>
          <p:cNvPr id="29735"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lt-LT"/>
              <a:t>Spustelėkite ruošinio paantraštės stiliui keisti</a:t>
            </a:r>
          </a:p>
        </p:txBody>
      </p:sp>
      <p:sp>
        <p:nvSpPr>
          <p:cNvPr id="29736"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lt-LT"/>
              <a:t>Spustelėkite, jei norite keisite ruoš. pav. stilių</a:t>
            </a:r>
          </a:p>
        </p:txBody>
      </p:sp>
      <p:sp>
        <p:nvSpPr>
          <p:cNvPr id="39" name="Rectangle 37"/>
          <p:cNvSpPr>
            <a:spLocks noGrp="1" noChangeArrowheads="1"/>
          </p:cNvSpPr>
          <p:nvPr>
            <p:ph type="dt" sz="half" idx="10"/>
          </p:nvPr>
        </p:nvSpPr>
        <p:spPr/>
        <p:txBody>
          <a:bodyPr/>
          <a:lstStyle>
            <a:lvl1pPr>
              <a:defRPr/>
            </a:lvl1pPr>
          </a:lstStyle>
          <a:p>
            <a:pPr>
              <a:defRPr/>
            </a:pPr>
            <a:fld id="{22ADF6C0-39D4-417F-A5CC-17C0CB2915DF}" type="datetimeFigureOut">
              <a:rPr lang="lv-LV"/>
              <a:pPr>
                <a:defRPr/>
              </a:pPr>
              <a:t>2012.11.14.</a:t>
            </a:fld>
            <a:endParaRPr lang="lt-LT"/>
          </a:p>
        </p:txBody>
      </p:sp>
      <p:sp>
        <p:nvSpPr>
          <p:cNvPr id="40" name="Rectangle 38"/>
          <p:cNvSpPr>
            <a:spLocks noGrp="1" noChangeArrowheads="1"/>
          </p:cNvSpPr>
          <p:nvPr>
            <p:ph type="ftr" sz="quarter" idx="11"/>
          </p:nvPr>
        </p:nvSpPr>
        <p:spPr/>
        <p:txBody>
          <a:bodyPr/>
          <a:lstStyle>
            <a:lvl1pPr>
              <a:defRPr/>
            </a:lvl1pPr>
          </a:lstStyle>
          <a:p>
            <a:pPr>
              <a:defRPr/>
            </a:pPr>
            <a:endParaRPr lang="lt-LT"/>
          </a:p>
        </p:txBody>
      </p:sp>
      <p:sp>
        <p:nvSpPr>
          <p:cNvPr id="41" name="Rectangle 41"/>
          <p:cNvSpPr>
            <a:spLocks noGrp="1" noChangeArrowheads="1"/>
          </p:cNvSpPr>
          <p:nvPr>
            <p:ph type="sldNum" sz="quarter" idx="12"/>
          </p:nvPr>
        </p:nvSpPr>
        <p:spPr/>
        <p:txBody>
          <a:bodyPr/>
          <a:lstStyle>
            <a:lvl1pPr>
              <a:defRPr/>
            </a:lvl1pPr>
          </a:lstStyle>
          <a:p>
            <a:pPr>
              <a:defRPr/>
            </a:pPr>
            <a:fld id="{535D9957-6B15-488B-80FE-7D2DDB9B3515}" type="slidenum">
              <a:rPr lang="lt-LT"/>
              <a:pPr>
                <a:defRPr/>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39"/>
          <p:cNvSpPr>
            <a:spLocks noGrp="1" noChangeArrowheads="1"/>
          </p:cNvSpPr>
          <p:nvPr>
            <p:ph type="dt" sz="half" idx="10"/>
          </p:nvPr>
        </p:nvSpPr>
        <p:spPr>
          <a:ln/>
        </p:spPr>
        <p:txBody>
          <a:bodyPr/>
          <a:lstStyle>
            <a:lvl1pPr>
              <a:defRPr/>
            </a:lvl1pPr>
          </a:lstStyle>
          <a:p>
            <a:pPr>
              <a:defRPr/>
            </a:pPr>
            <a:fld id="{74971315-CBEC-47D0-B579-702991B0B5BC}" type="datetimeFigureOut">
              <a:rPr lang="lv-LV"/>
              <a:pPr>
                <a:defRPr/>
              </a:pPr>
              <a:t>2012.11.14.</a:t>
            </a:fld>
            <a:endParaRPr lang="lt-LT"/>
          </a:p>
        </p:txBody>
      </p:sp>
      <p:sp>
        <p:nvSpPr>
          <p:cNvPr id="5" name="Rectangle 40"/>
          <p:cNvSpPr>
            <a:spLocks noGrp="1" noChangeArrowheads="1"/>
          </p:cNvSpPr>
          <p:nvPr>
            <p:ph type="ftr" sz="quarter" idx="11"/>
          </p:nvPr>
        </p:nvSpPr>
        <p:spPr>
          <a:ln/>
        </p:spPr>
        <p:txBody>
          <a:bodyPr/>
          <a:lstStyle>
            <a:lvl1pPr>
              <a:defRPr/>
            </a:lvl1pPr>
          </a:lstStyle>
          <a:p>
            <a:pPr>
              <a:defRPr/>
            </a:pPr>
            <a:endParaRPr lang="lt-LT"/>
          </a:p>
        </p:txBody>
      </p:sp>
      <p:sp>
        <p:nvSpPr>
          <p:cNvPr id="6" name="Rectangle 41"/>
          <p:cNvSpPr>
            <a:spLocks noGrp="1" noChangeArrowheads="1"/>
          </p:cNvSpPr>
          <p:nvPr>
            <p:ph type="sldNum" sz="quarter" idx="12"/>
          </p:nvPr>
        </p:nvSpPr>
        <p:spPr>
          <a:ln/>
        </p:spPr>
        <p:txBody>
          <a:bodyPr/>
          <a:lstStyle>
            <a:lvl1pPr>
              <a:defRPr/>
            </a:lvl1pPr>
          </a:lstStyle>
          <a:p>
            <a:pPr>
              <a:defRPr/>
            </a:pPr>
            <a:fld id="{F07502A3-BD73-442D-AA75-2986DD843A6D}" type="slidenum">
              <a:rPr lang="lt-LT"/>
              <a:pPr>
                <a:defRPr/>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dt" sz="half" idx="10"/>
          </p:nvPr>
        </p:nvSpPr>
        <p:spPr>
          <a:ln/>
        </p:spPr>
        <p:txBody>
          <a:bodyPr/>
          <a:lstStyle>
            <a:lvl1pPr>
              <a:defRPr/>
            </a:lvl1pPr>
          </a:lstStyle>
          <a:p>
            <a:pPr>
              <a:defRPr/>
            </a:pPr>
            <a:fld id="{C7F402D0-BF66-4CB0-9656-DCDF8605B3FF}" type="datetimeFigureOut">
              <a:rPr lang="lv-LV"/>
              <a:pPr>
                <a:defRPr/>
              </a:pPr>
              <a:t>2012.11.14.</a:t>
            </a:fld>
            <a:endParaRPr lang="lt-LT"/>
          </a:p>
        </p:txBody>
      </p:sp>
      <p:sp>
        <p:nvSpPr>
          <p:cNvPr id="5" name="Rectangle 40"/>
          <p:cNvSpPr>
            <a:spLocks noGrp="1" noChangeArrowheads="1"/>
          </p:cNvSpPr>
          <p:nvPr>
            <p:ph type="ftr" sz="quarter" idx="11"/>
          </p:nvPr>
        </p:nvSpPr>
        <p:spPr>
          <a:ln/>
        </p:spPr>
        <p:txBody>
          <a:bodyPr/>
          <a:lstStyle>
            <a:lvl1pPr>
              <a:defRPr/>
            </a:lvl1pPr>
          </a:lstStyle>
          <a:p>
            <a:pPr>
              <a:defRPr/>
            </a:pPr>
            <a:endParaRPr lang="lt-LT"/>
          </a:p>
        </p:txBody>
      </p:sp>
      <p:sp>
        <p:nvSpPr>
          <p:cNvPr id="6" name="Rectangle 41"/>
          <p:cNvSpPr>
            <a:spLocks noGrp="1" noChangeArrowheads="1"/>
          </p:cNvSpPr>
          <p:nvPr>
            <p:ph type="sldNum" sz="quarter" idx="12"/>
          </p:nvPr>
        </p:nvSpPr>
        <p:spPr>
          <a:ln/>
        </p:spPr>
        <p:txBody>
          <a:bodyPr/>
          <a:lstStyle>
            <a:lvl1pPr>
              <a:defRPr/>
            </a:lvl1pPr>
          </a:lstStyle>
          <a:p>
            <a:pPr>
              <a:defRPr/>
            </a:pPr>
            <a:fld id="{F70441F5-D1D4-4903-9416-35F47F7866F1}" type="slidenum">
              <a:rPr lang="lt-LT"/>
              <a:pPr>
                <a:defRPr/>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39"/>
          <p:cNvSpPr>
            <a:spLocks noGrp="1" noChangeArrowheads="1"/>
          </p:cNvSpPr>
          <p:nvPr>
            <p:ph type="dt" sz="half" idx="10"/>
          </p:nvPr>
        </p:nvSpPr>
        <p:spPr>
          <a:ln/>
        </p:spPr>
        <p:txBody>
          <a:bodyPr/>
          <a:lstStyle>
            <a:lvl1pPr>
              <a:defRPr/>
            </a:lvl1pPr>
          </a:lstStyle>
          <a:p>
            <a:pPr>
              <a:defRPr/>
            </a:pPr>
            <a:fld id="{613F8873-7EB1-4FA2-BF81-EB2B2D181D9E}" type="datetimeFigureOut">
              <a:rPr lang="lv-LV"/>
              <a:pPr>
                <a:defRPr/>
              </a:pPr>
              <a:t>2012.11.14.</a:t>
            </a:fld>
            <a:endParaRPr lang="lt-LT"/>
          </a:p>
        </p:txBody>
      </p:sp>
      <p:sp>
        <p:nvSpPr>
          <p:cNvPr id="6" name="Rectangle 40"/>
          <p:cNvSpPr>
            <a:spLocks noGrp="1" noChangeArrowheads="1"/>
          </p:cNvSpPr>
          <p:nvPr>
            <p:ph type="ftr" sz="quarter" idx="11"/>
          </p:nvPr>
        </p:nvSpPr>
        <p:spPr>
          <a:ln/>
        </p:spPr>
        <p:txBody>
          <a:bodyPr/>
          <a:lstStyle>
            <a:lvl1pPr>
              <a:defRPr/>
            </a:lvl1pPr>
          </a:lstStyle>
          <a:p>
            <a:pPr>
              <a:defRPr/>
            </a:pPr>
            <a:endParaRPr lang="lt-LT"/>
          </a:p>
        </p:txBody>
      </p:sp>
      <p:sp>
        <p:nvSpPr>
          <p:cNvPr id="7" name="Rectangle 41"/>
          <p:cNvSpPr>
            <a:spLocks noGrp="1" noChangeArrowheads="1"/>
          </p:cNvSpPr>
          <p:nvPr>
            <p:ph type="sldNum" sz="quarter" idx="12"/>
          </p:nvPr>
        </p:nvSpPr>
        <p:spPr>
          <a:ln/>
        </p:spPr>
        <p:txBody>
          <a:bodyPr/>
          <a:lstStyle>
            <a:lvl1pPr>
              <a:defRPr/>
            </a:lvl1pPr>
          </a:lstStyle>
          <a:p>
            <a:pPr>
              <a:defRPr/>
            </a:pPr>
            <a:fld id="{3DD19CD5-2E36-44A3-8370-D6F36C3CB2DC}" type="slidenum">
              <a:rPr lang="lt-LT"/>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39"/>
          <p:cNvSpPr>
            <a:spLocks noGrp="1" noChangeArrowheads="1"/>
          </p:cNvSpPr>
          <p:nvPr>
            <p:ph type="dt" sz="half" idx="10"/>
          </p:nvPr>
        </p:nvSpPr>
        <p:spPr>
          <a:ln/>
        </p:spPr>
        <p:txBody>
          <a:bodyPr/>
          <a:lstStyle>
            <a:lvl1pPr>
              <a:defRPr/>
            </a:lvl1pPr>
          </a:lstStyle>
          <a:p>
            <a:pPr>
              <a:defRPr/>
            </a:pPr>
            <a:fld id="{3A51AFDB-D5D8-47DD-8247-69FF314B8957}" type="datetimeFigureOut">
              <a:rPr lang="lv-LV"/>
              <a:pPr>
                <a:defRPr/>
              </a:pPr>
              <a:t>2012.11.14.</a:t>
            </a:fld>
            <a:endParaRPr lang="lt-LT"/>
          </a:p>
        </p:txBody>
      </p:sp>
      <p:sp>
        <p:nvSpPr>
          <p:cNvPr id="8" name="Rectangle 40"/>
          <p:cNvSpPr>
            <a:spLocks noGrp="1" noChangeArrowheads="1"/>
          </p:cNvSpPr>
          <p:nvPr>
            <p:ph type="ftr" sz="quarter" idx="11"/>
          </p:nvPr>
        </p:nvSpPr>
        <p:spPr>
          <a:ln/>
        </p:spPr>
        <p:txBody>
          <a:bodyPr/>
          <a:lstStyle>
            <a:lvl1pPr>
              <a:defRPr/>
            </a:lvl1pPr>
          </a:lstStyle>
          <a:p>
            <a:pPr>
              <a:defRPr/>
            </a:pPr>
            <a:endParaRPr lang="lt-LT"/>
          </a:p>
        </p:txBody>
      </p:sp>
      <p:sp>
        <p:nvSpPr>
          <p:cNvPr id="9" name="Rectangle 41"/>
          <p:cNvSpPr>
            <a:spLocks noGrp="1" noChangeArrowheads="1"/>
          </p:cNvSpPr>
          <p:nvPr>
            <p:ph type="sldNum" sz="quarter" idx="12"/>
          </p:nvPr>
        </p:nvSpPr>
        <p:spPr>
          <a:ln/>
        </p:spPr>
        <p:txBody>
          <a:bodyPr/>
          <a:lstStyle>
            <a:lvl1pPr>
              <a:defRPr/>
            </a:lvl1pPr>
          </a:lstStyle>
          <a:p>
            <a:pPr>
              <a:defRPr/>
            </a:pPr>
            <a:fld id="{83487AAF-20C0-4130-8A73-5012E244DB42}" type="slidenum">
              <a:rPr lang="lt-LT"/>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39"/>
          <p:cNvSpPr>
            <a:spLocks noGrp="1" noChangeArrowheads="1"/>
          </p:cNvSpPr>
          <p:nvPr>
            <p:ph type="dt" sz="half" idx="10"/>
          </p:nvPr>
        </p:nvSpPr>
        <p:spPr>
          <a:ln/>
        </p:spPr>
        <p:txBody>
          <a:bodyPr/>
          <a:lstStyle>
            <a:lvl1pPr>
              <a:defRPr/>
            </a:lvl1pPr>
          </a:lstStyle>
          <a:p>
            <a:pPr>
              <a:defRPr/>
            </a:pPr>
            <a:fld id="{7B51E2EC-E772-4BAA-89AE-25847873B1D1}" type="datetimeFigureOut">
              <a:rPr lang="lv-LV"/>
              <a:pPr>
                <a:defRPr/>
              </a:pPr>
              <a:t>2012.11.14.</a:t>
            </a:fld>
            <a:endParaRPr lang="lt-LT"/>
          </a:p>
        </p:txBody>
      </p:sp>
      <p:sp>
        <p:nvSpPr>
          <p:cNvPr id="4" name="Rectangle 40"/>
          <p:cNvSpPr>
            <a:spLocks noGrp="1" noChangeArrowheads="1"/>
          </p:cNvSpPr>
          <p:nvPr>
            <p:ph type="ftr" sz="quarter" idx="11"/>
          </p:nvPr>
        </p:nvSpPr>
        <p:spPr>
          <a:ln/>
        </p:spPr>
        <p:txBody>
          <a:bodyPr/>
          <a:lstStyle>
            <a:lvl1pPr>
              <a:defRPr/>
            </a:lvl1pPr>
          </a:lstStyle>
          <a:p>
            <a:pPr>
              <a:defRPr/>
            </a:pPr>
            <a:endParaRPr lang="lt-LT"/>
          </a:p>
        </p:txBody>
      </p:sp>
      <p:sp>
        <p:nvSpPr>
          <p:cNvPr id="5" name="Rectangle 41"/>
          <p:cNvSpPr>
            <a:spLocks noGrp="1" noChangeArrowheads="1"/>
          </p:cNvSpPr>
          <p:nvPr>
            <p:ph type="sldNum" sz="quarter" idx="12"/>
          </p:nvPr>
        </p:nvSpPr>
        <p:spPr>
          <a:ln/>
        </p:spPr>
        <p:txBody>
          <a:bodyPr/>
          <a:lstStyle>
            <a:lvl1pPr>
              <a:defRPr/>
            </a:lvl1pPr>
          </a:lstStyle>
          <a:p>
            <a:pPr>
              <a:defRPr/>
            </a:pPr>
            <a:fld id="{9439FDC5-CE8D-427E-A2B4-BD57641DA235}" type="slidenum">
              <a:rPr lang="lt-LT"/>
              <a:pPr>
                <a:defRPr/>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fld id="{18D76BAC-8541-4BC3-B165-779D8EC52EB2}" type="datetimeFigureOut">
              <a:rPr lang="lv-LV"/>
              <a:pPr>
                <a:defRPr/>
              </a:pPr>
              <a:t>2012.11.14.</a:t>
            </a:fld>
            <a:endParaRPr lang="lt-LT"/>
          </a:p>
        </p:txBody>
      </p:sp>
      <p:sp>
        <p:nvSpPr>
          <p:cNvPr id="3" name="Rectangle 40"/>
          <p:cNvSpPr>
            <a:spLocks noGrp="1" noChangeArrowheads="1"/>
          </p:cNvSpPr>
          <p:nvPr>
            <p:ph type="ftr" sz="quarter" idx="11"/>
          </p:nvPr>
        </p:nvSpPr>
        <p:spPr>
          <a:ln/>
        </p:spPr>
        <p:txBody>
          <a:bodyPr/>
          <a:lstStyle>
            <a:lvl1pPr>
              <a:defRPr/>
            </a:lvl1pPr>
          </a:lstStyle>
          <a:p>
            <a:pPr>
              <a:defRPr/>
            </a:pPr>
            <a:endParaRPr lang="lt-LT"/>
          </a:p>
        </p:txBody>
      </p:sp>
      <p:sp>
        <p:nvSpPr>
          <p:cNvPr id="4" name="Rectangle 41"/>
          <p:cNvSpPr>
            <a:spLocks noGrp="1" noChangeArrowheads="1"/>
          </p:cNvSpPr>
          <p:nvPr>
            <p:ph type="sldNum" sz="quarter" idx="12"/>
          </p:nvPr>
        </p:nvSpPr>
        <p:spPr>
          <a:ln/>
        </p:spPr>
        <p:txBody>
          <a:bodyPr/>
          <a:lstStyle>
            <a:lvl1pPr>
              <a:defRPr/>
            </a:lvl1pPr>
          </a:lstStyle>
          <a:p>
            <a:pPr>
              <a:defRPr/>
            </a:pPr>
            <a:fld id="{7D33CAA6-70DD-47C1-86A2-C1F366F10EDA}" type="slidenum">
              <a:rPr lang="lt-LT"/>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fld id="{10A03BB8-C075-4B1A-93BB-4B4768C3B36B}" type="datetimeFigureOut">
              <a:rPr lang="lv-LV"/>
              <a:pPr>
                <a:defRPr/>
              </a:pPr>
              <a:t>2012.11.14.</a:t>
            </a:fld>
            <a:endParaRPr lang="lt-LT"/>
          </a:p>
        </p:txBody>
      </p:sp>
      <p:sp>
        <p:nvSpPr>
          <p:cNvPr id="6" name="Rectangle 40"/>
          <p:cNvSpPr>
            <a:spLocks noGrp="1" noChangeArrowheads="1"/>
          </p:cNvSpPr>
          <p:nvPr>
            <p:ph type="ftr" sz="quarter" idx="11"/>
          </p:nvPr>
        </p:nvSpPr>
        <p:spPr>
          <a:ln/>
        </p:spPr>
        <p:txBody>
          <a:bodyPr/>
          <a:lstStyle>
            <a:lvl1pPr>
              <a:defRPr/>
            </a:lvl1pPr>
          </a:lstStyle>
          <a:p>
            <a:pPr>
              <a:defRPr/>
            </a:pPr>
            <a:endParaRPr lang="lt-LT"/>
          </a:p>
        </p:txBody>
      </p:sp>
      <p:sp>
        <p:nvSpPr>
          <p:cNvPr id="7" name="Rectangle 41"/>
          <p:cNvSpPr>
            <a:spLocks noGrp="1" noChangeArrowheads="1"/>
          </p:cNvSpPr>
          <p:nvPr>
            <p:ph type="sldNum" sz="quarter" idx="12"/>
          </p:nvPr>
        </p:nvSpPr>
        <p:spPr>
          <a:ln/>
        </p:spPr>
        <p:txBody>
          <a:bodyPr/>
          <a:lstStyle>
            <a:lvl1pPr>
              <a:defRPr/>
            </a:lvl1pPr>
          </a:lstStyle>
          <a:p>
            <a:pPr>
              <a:defRPr/>
            </a:pPr>
            <a:fld id="{AF3FB479-F9D9-4F64-A080-B4AF1BBDC2B7}" type="slidenum">
              <a:rPr lang="lt-LT"/>
              <a:pPr>
                <a:defRPr/>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dt" sz="half" idx="10"/>
          </p:nvPr>
        </p:nvSpPr>
        <p:spPr>
          <a:ln/>
        </p:spPr>
        <p:txBody>
          <a:bodyPr/>
          <a:lstStyle>
            <a:lvl1pPr>
              <a:defRPr/>
            </a:lvl1pPr>
          </a:lstStyle>
          <a:p>
            <a:pPr>
              <a:defRPr/>
            </a:pPr>
            <a:fld id="{026B75D2-3DDB-425B-9EAD-A11014213488}" type="datetimeFigureOut">
              <a:rPr lang="lv-LV"/>
              <a:pPr>
                <a:defRPr/>
              </a:pPr>
              <a:t>2012.11.14.</a:t>
            </a:fld>
            <a:endParaRPr lang="lt-LT"/>
          </a:p>
        </p:txBody>
      </p:sp>
      <p:sp>
        <p:nvSpPr>
          <p:cNvPr id="6" name="Rectangle 40"/>
          <p:cNvSpPr>
            <a:spLocks noGrp="1" noChangeArrowheads="1"/>
          </p:cNvSpPr>
          <p:nvPr>
            <p:ph type="ftr" sz="quarter" idx="11"/>
          </p:nvPr>
        </p:nvSpPr>
        <p:spPr>
          <a:ln/>
        </p:spPr>
        <p:txBody>
          <a:bodyPr/>
          <a:lstStyle>
            <a:lvl1pPr>
              <a:defRPr/>
            </a:lvl1pPr>
          </a:lstStyle>
          <a:p>
            <a:pPr>
              <a:defRPr/>
            </a:pPr>
            <a:endParaRPr lang="lt-LT"/>
          </a:p>
        </p:txBody>
      </p:sp>
      <p:sp>
        <p:nvSpPr>
          <p:cNvPr id="7" name="Rectangle 41"/>
          <p:cNvSpPr>
            <a:spLocks noGrp="1" noChangeArrowheads="1"/>
          </p:cNvSpPr>
          <p:nvPr>
            <p:ph type="sldNum" sz="quarter" idx="12"/>
          </p:nvPr>
        </p:nvSpPr>
        <p:spPr>
          <a:ln/>
        </p:spPr>
        <p:txBody>
          <a:bodyPr/>
          <a:lstStyle>
            <a:lvl1pPr>
              <a:defRPr/>
            </a:lvl1pPr>
          </a:lstStyle>
          <a:p>
            <a:pPr>
              <a:defRPr/>
            </a:pPr>
            <a:fld id="{4DD4D58D-B4DD-4536-9453-4E0A82139C17}" type="slidenum">
              <a:rPr lang="lt-LT"/>
              <a:pPr>
                <a:defRPr/>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39"/>
          <p:cNvSpPr>
            <a:spLocks noGrp="1" noChangeArrowheads="1"/>
          </p:cNvSpPr>
          <p:nvPr>
            <p:ph type="dt" sz="half" idx="10"/>
          </p:nvPr>
        </p:nvSpPr>
        <p:spPr>
          <a:ln/>
        </p:spPr>
        <p:txBody>
          <a:bodyPr/>
          <a:lstStyle>
            <a:lvl1pPr>
              <a:defRPr/>
            </a:lvl1pPr>
          </a:lstStyle>
          <a:p>
            <a:pPr>
              <a:defRPr/>
            </a:pPr>
            <a:fld id="{40B295C5-6FC8-4964-9FA7-4C20A1FAD777}" type="datetimeFigureOut">
              <a:rPr lang="lv-LV"/>
              <a:pPr>
                <a:defRPr/>
              </a:pPr>
              <a:t>2012.11.14.</a:t>
            </a:fld>
            <a:endParaRPr lang="lt-LT"/>
          </a:p>
        </p:txBody>
      </p:sp>
      <p:sp>
        <p:nvSpPr>
          <p:cNvPr id="5" name="Rectangle 40"/>
          <p:cNvSpPr>
            <a:spLocks noGrp="1" noChangeArrowheads="1"/>
          </p:cNvSpPr>
          <p:nvPr>
            <p:ph type="ftr" sz="quarter" idx="11"/>
          </p:nvPr>
        </p:nvSpPr>
        <p:spPr>
          <a:ln/>
        </p:spPr>
        <p:txBody>
          <a:bodyPr/>
          <a:lstStyle>
            <a:lvl1pPr>
              <a:defRPr/>
            </a:lvl1pPr>
          </a:lstStyle>
          <a:p>
            <a:pPr>
              <a:defRPr/>
            </a:pPr>
            <a:endParaRPr lang="lt-LT"/>
          </a:p>
        </p:txBody>
      </p:sp>
      <p:sp>
        <p:nvSpPr>
          <p:cNvPr id="6" name="Rectangle 41"/>
          <p:cNvSpPr>
            <a:spLocks noGrp="1" noChangeArrowheads="1"/>
          </p:cNvSpPr>
          <p:nvPr>
            <p:ph type="sldNum" sz="quarter" idx="12"/>
          </p:nvPr>
        </p:nvSpPr>
        <p:spPr>
          <a:ln/>
        </p:spPr>
        <p:txBody>
          <a:bodyPr/>
          <a:lstStyle>
            <a:lvl1pPr>
              <a:defRPr/>
            </a:lvl1pPr>
          </a:lstStyle>
          <a:p>
            <a:pPr>
              <a:defRPr/>
            </a:pPr>
            <a:fld id="{F4CAD5BA-0ABF-43E5-8A02-A15335E7FFBB}" type="slidenum">
              <a:rPr lang="lt-LT"/>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39"/>
          <p:cNvSpPr>
            <a:spLocks noGrp="1" noChangeArrowheads="1"/>
          </p:cNvSpPr>
          <p:nvPr>
            <p:ph type="dt" sz="half" idx="10"/>
          </p:nvPr>
        </p:nvSpPr>
        <p:spPr>
          <a:ln/>
        </p:spPr>
        <p:txBody>
          <a:bodyPr/>
          <a:lstStyle>
            <a:lvl1pPr>
              <a:defRPr/>
            </a:lvl1pPr>
          </a:lstStyle>
          <a:p>
            <a:pPr>
              <a:defRPr/>
            </a:pPr>
            <a:fld id="{9007AD42-2BCA-4E83-A265-9B7FDB64D4AF}" type="datetimeFigureOut">
              <a:rPr lang="lv-LV"/>
              <a:pPr>
                <a:defRPr/>
              </a:pPr>
              <a:t>2012.11.14.</a:t>
            </a:fld>
            <a:endParaRPr lang="lt-LT"/>
          </a:p>
        </p:txBody>
      </p:sp>
      <p:sp>
        <p:nvSpPr>
          <p:cNvPr id="5" name="Rectangle 40"/>
          <p:cNvSpPr>
            <a:spLocks noGrp="1" noChangeArrowheads="1"/>
          </p:cNvSpPr>
          <p:nvPr>
            <p:ph type="ftr" sz="quarter" idx="11"/>
          </p:nvPr>
        </p:nvSpPr>
        <p:spPr>
          <a:ln/>
        </p:spPr>
        <p:txBody>
          <a:bodyPr/>
          <a:lstStyle>
            <a:lvl1pPr>
              <a:defRPr/>
            </a:lvl1pPr>
          </a:lstStyle>
          <a:p>
            <a:pPr>
              <a:defRPr/>
            </a:pPr>
            <a:endParaRPr lang="lt-LT"/>
          </a:p>
        </p:txBody>
      </p:sp>
      <p:sp>
        <p:nvSpPr>
          <p:cNvPr id="6" name="Rectangle 41"/>
          <p:cNvSpPr>
            <a:spLocks noGrp="1" noChangeArrowheads="1"/>
          </p:cNvSpPr>
          <p:nvPr>
            <p:ph type="sldNum" sz="quarter" idx="12"/>
          </p:nvPr>
        </p:nvSpPr>
        <p:spPr>
          <a:ln/>
        </p:spPr>
        <p:txBody>
          <a:bodyPr/>
          <a:lstStyle>
            <a:lvl1pPr>
              <a:defRPr/>
            </a:lvl1pPr>
          </a:lstStyle>
          <a:p>
            <a:pPr>
              <a:defRPr/>
            </a:pPr>
            <a:fld id="{22C56FF1-89BE-4255-9C6C-F56C15AF860A}" type="slidenum">
              <a:rPr lang="lt-LT"/>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00475" y="1789113"/>
            <a:ext cx="5340350" cy="5056187"/>
            <a:chOff x="2394" y="1127"/>
            <a:chExt cx="3364" cy="3185"/>
          </a:xfrm>
        </p:grpSpPr>
        <p:sp>
          <p:nvSpPr>
            <p:cNvPr id="28675"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76"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28677"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78"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79"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80"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81"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82"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83"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684"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85"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86"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lt-LT">
                <a:latin typeface="Tahoma" charset="0"/>
              </a:endParaRPr>
            </a:p>
          </p:txBody>
        </p:sp>
        <p:sp>
          <p:nvSpPr>
            <p:cNvPr id="28687"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sp>
          <p:nvSpPr>
            <p:cNvPr id="28688"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89"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0"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1"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2"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3"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4"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5"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sp>
          <p:nvSpPr>
            <p:cNvPr id="28696"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7"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8"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699"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lt-LT">
                <a:latin typeface="Tahoma" charset="0"/>
              </a:endParaRPr>
            </a:p>
          </p:txBody>
        </p:sp>
        <p:sp>
          <p:nvSpPr>
            <p:cNvPr id="28700"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28701"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lt-LT">
                <a:latin typeface="Tahoma" charset="0"/>
              </a:endParaRPr>
            </a:p>
          </p:txBody>
        </p:sp>
        <p:sp>
          <p:nvSpPr>
            <p:cNvPr id="28702"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703"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lt-LT">
                <a:latin typeface="Tahoma" charset="0"/>
              </a:endParaRPr>
            </a:p>
          </p:txBody>
        </p:sp>
        <p:sp>
          <p:nvSpPr>
            <p:cNvPr id="28704"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lt-LT">
                <a:latin typeface="Tahoma" charset="0"/>
              </a:endParaRPr>
            </a:p>
          </p:txBody>
        </p:sp>
        <p:sp>
          <p:nvSpPr>
            <p:cNvPr id="28705"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lt-LT">
                <a:latin typeface="Tahoma" charset="0"/>
              </a:endParaRPr>
            </a:p>
          </p:txBody>
        </p:sp>
        <p:sp>
          <p:nvSpPr>
            <p:cNvPr id="28706"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lt-LT">
                <a:latin typeface="Tahoma" charset="0"/>
              </a:endParaRPr>
            </a:p>
          </p:txBody>
        </p:sp>
        <p:sp>
          <p:nvSpPr>
            <p:cNvPr id="28707"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lt-LT">
                <a:latin typeface="Tahoma" charset="0"/>
              </a:endParaRPr>
            </a:p>
          </p:txBody>
        </p:sp>
        <p:sp>
          <p:nvSpPr>
            <p:cNvPr id="28708"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lt-LT">
                <a:latin typeface="Tahoma" charset="0"/>
              </a:endParaRPr>
            </a:p>
          </p:txBody>
        </p:sp>
      </p:grpSp>
      <p:sp>
        <p:nvSpPr>
          <p:cNvPr id="28709"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28710"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28711"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defRPr>
            </a:lvl1pPr>
          </a:lstStyle>
          <a:p>
            <a:pPr>
              <a:defRPr/>
            </a:pPr>
            <a:fld id="{C0ABD16A-8A41-427E-B34B-F1EEC8492338}" type="datetimeFigureOut">
              <a:rPr lang="lv-LV"/>
              <a:pPr>
                <a:defRPr/>
              </a:pPr>
              <a:t>2012.11.14.</a:t>
            </a:fld>
            <a:endParaRPr lang="lt-LT"/>
          </a:p>
        </p:txBody>
      </p:sp>
      <p:sp>
        <p:nvSpPr>
          <p:cNvPr id="28712"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Tahoma" charset="0"/>
              </a:defRPr>
            </a:lvl1pPr>
          </a:lstStyle>
          <a:p>
            <a:pPr>
              <a:defRPr/>
            </a:pPr>
            <a:endParaRPr lang="lt-LT"/>
          </a:p>
        </p:txBody>
      </p:sp>
      <p:sp>
        <p:nvSpPr>
          <p:cNvPr id="28713"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pPr>
              <a:defRPr/>
            </a:pPr>
            <a:fld id="{89A2CA97-AE23-4763-8C81-FCC7476D4B8E}" type="slidenum">
              <a:rPr lang="lt-LT"/>
              <a:pPr>
                <a:defRPr/>
              </a:pPr>
              <a:t>‹#›</a:t>
            </a:fld>
            <a:endParaRPr lang="lt-LT"/>
          </a:p>
        </p:txBody>
      </p:sp>
    </p:spTree>
  </p:cSld>
  <p:clrMap bg1="dk2" tx1="lt1" bg2="dk1" tx2="lt2" accent1="accent1" accent2="accent2" accent3="accent3" accent4="accent4" accent5="accent5" accent6="accent6" hlink="hlink" folHlink="folHlink"/>
  <p:sldLayoutIdLst>
    <p:sldLayoutId id="2147483665" r:id="rId1"/>
    <p:sldLayoutId id="2147483664" r:id="rId2"/>
    <p:sldLayoutId id="2147483663" r:id="rId3"/>
    <p:sldLayoutId id="2147483662" r:id="rId4"/>
    <p:sldLayoutId id="2147483661" r:id="rId5"/>
    <p:sldLayoutId id="2147483660" r:id="rId6"/>
    <p:sldLayoutId id="2147483659" r:id="rId7"/>
    <p:sldLayoutId id="2147483658" r:id="rId8"/>
    <p:sldLayoutId id="2147483657" r:id="rId9"/>
    <p:sldLayoutId id="2147483656" r:id="rId10"/>
    <p:sldLayoutId id="214748365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lt.wikipedia.org/wiki/Vikipedija:%C5%A0altini%C5%B3_nurodyma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baltai.lt/wp-content/uploads/2010/11/aitvaras.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95288" y="2781300"/>
            <a:ext cx="8229600" cy="1143000"/>
          </a:xfrm>
          <a:noFill/>
          <a:ln/>
        </p:spPr>
        <p:txBody>
          <a:bodyPr/>
          <a:lstStyle/>
          <a:p>
            <a:r>
              <a:rPr lang="lt-LT" smtClean="0">
                <a:effectLst/>
              </a:rPr>
              <a:t>Aitvarai</a:t>
            </a:r>
          </a:p>
        </p:txBody>
      </p:sp>
      <p:sp>
        <p:nvSpPr>
          <p:cNvPr id="24579" name="Rectangle 3"/>
          <p:cNvSpPr>
            <a:spLocks noGrp="1" noChangeArrowheads="1"/>
          </p:cNvSpPr>
          <p:nvPr>
            <p:ph type="body" idx="1"/>
          </p:nvPr>
        </p:nvSpPr>
        <p:spPr>
          <a:xfrm>
            <a:off x="4643438" y="6524625"/>
            <a:ext cx="4619625" cy="333375"/>
          </a:xfrm>
          <a:noFill/>
          <a:ln/>
        </p:spPr>
        <p:txBody>
          <a:bodyPr/>
          <a:lstStyle/>
          <a:p>
            <a:pPr>
              <a:lnSpc>
                <a:spcPct val="80000"/>
              </a:lnSpc>
            </a:pPr>
            <a:r>
              <a:rPr lang="lt-LT" sz="1800" dirty="0" smtClean="0">
                <a:effectLst/>
                <a:latin typeface="Arial" charset="0"/>
              </a:rPr>
              <a:t>Darbą atliko Deividas </a:t>
            </a:r>
            <a:r>
              <a:rPr lang="lt-LT" sz="1800" dirty="0" smtClean="0">
                <a:effectLst/>
                <a:latin typeface="Arial" charset="0"/>
              </a:rPr>
              <a:t>Š.</a:t>
            </a:r>
            <a:r>
              <a:rPr lang="lt-LT" sz="1800" dirty="0" smtClean="0">
                <a:effectLst/>
                <a:latin typeface="Arial" charset="0"/>
              </a:rPr>
              <a:t> </a:t>
            </a:r>
            <a:r>
              <a:rPr lang="lt-LT" sz="1800" dirty="0" smtClean="0">
                <a:effectLst/>
                <a:latin typeface="Arial" charset="0"/>
              </a:rPr>
              <a:t>2f</a:t>
            </a:r>
          </a:p>
        </p:txBody>
      </p:sp>
      <p:sp>
        <p:nvSpPr>
          <p:cNvPr id="24580" name="Rectangle 4"/>
          <p:cNvSpPr>
            <a:spLocks noChangeArrowheads="1"/>
          </p:cNvSpPr>
          <p:nvPr/>
        </p:nvSpPr>
        <p:spPr bwMode="auto">
          <a:xfrm>
            <a:off x="323850" y="115888"/>
            <a:ext cx="8229600" cy="1143000"/>
          </a:xfrm>
          <a:prstGeom prst="rect">
            <a:avLst/>
          </a:prstGeom>
          <a:noFill/>
          <a:ln w="9525">
            <a:noFill/>
            <a:miter lim="800000"/>
            <a:headEnd/>
            <a:tailEnd/>
          </a:ln>
        </p:spPr>
        <p:txBody>
          <a:bodyPr anchor="ctr"/>
          <a:lstStyle/>
          <a:p>
            <a:pPr algn="ctr" eaLnBrk="0" hangingPunct="0"/>
            <a:endParaRPr lang="lt-LT" sz="4400">
              <a:solidFill>
                <a:schemeClr val="tx2"/>
              </a:solidFill>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idx="4294967295"/>
          </p:nvPr>
        </p:nvSpPr>
        <p:spPr>
          <a:xfrm>
            <a:off x="685800" y="692150"/>
            <a:ext cx="7772400" cy="1081088"/>
          </a:xfrm>
        </p:spPr>
        <p:txBody>
          <a:bodyPr>
            <a:normAutofit/>
          </a:bodyPr>
          <a:lstStyle/>
          <a:p>
            <a:pPr eaLnBrk="1" hangingPunct="1">
              <a:defRPr/>
            </a:pPr>
            <a:r>
              <a:rPr lang="lv-LV" sz="4800" b="1" i="1"/>
              <a:t>Aitvaras mitinė būtybė :</a:t>
            </a:r>
            <a:endParaRPr lang="lv-LV" sz="4800" i="1"/>
          </a:p>
        </p:txBody>
      </p:sp>
      <p:sp>
        <p:nvSpPr>
          <p:cNvPr id="3" name="Paantraštė 2"/>
          <p:cNvSpPr>
            <a:spLocks noGrp="1"/>
          </p:cNvSpPr>
          <p:nvPr>
            <p:ph type="subTitle" idx="4294967295"/>
          </p:nvPr>
        </p:nvSpPr>
        <p:spPr>
          <a:xfrm>
            <a:off x="1371600" y="1700213"/>
            <a:ext cx="6945313" cy="4465637"/>
          </a:xfrm>
        </p:spPr>
        <p:txBody>
          <a:bodyPr>
            <a:normAutofit/>
          </a:bodyPr>
          <a:lstStyle/>
          <a:p>
            <a:pPr marL="0" indent="0" eaLnBrk="1" hangingPunct="1">
              <a:lnSpc>
                <a:spcPct val="80000"/>
              </a:lnSpc>
              <a:buFont typeface="Wingdings" pitchFamily="2" charset="2"/>
              <a:buNone/>
              <a:defRPr/>
            </a:pPr>
            <a:r>
              <a:rPr lang="lt-LT" sz="2500"/>
              <a:t/>
            </a:r>
            <a:br>
              <a:rPr lang="lt-LT" sz="2500"/>
            </a:br>
            <a:r>
              <a:rPr lang="lt-LT" sz="2400"/>
              <a:t>Randama pančio, angliuko, kaiščio pavidalu. Skrisdamas aitvaras būdavo panašus į ugninį pagaikštį,  žaltį, paukštį, o gyvenamose patalpose pasirodydavęs gaidžiu, katinu, kartais net žmogumi. Apie savo buvimą aitvaras pranešdavęs prie namų numesdamas anglies gabaliuką. Jeigu žmonės gerai jį šerdavę, prižiūrėdavę, aitvaras šeimininkams nešdavęs turtus, pieno ir kitus maisto produktus, kartais dirbdavęs ūkio darbus. Jis gyvenęs svirnuose, jaujose, kamarose ir valgydavęs tokį maistą, kurio joks žmogus nebuvo ragavęs. Žemaičiai aitvarus šerdavę koše ir kukuliais, o aukštaičiai – kiaušiniene</a:t>
            </a:r>
            <a:r>
              <a:rPr lang="lt-LT" sz="2500"/>
              <a:t>.</a:t>
            </a:r>
            <a:endParaRPr lang="lv-LV" sz="2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Antraštė 1"/>
          <p:cNvSpPr>
            <a:spLocks noGrp="1"/>
          </p:cNvSpPr>
          <p:nvPr>
            <p:ph type="title" idx="4294967295"/>
          </p:nvPr>
        </p:nvSpPr>
        <p:spPr/>
        <p:txBody>
          <a:bodyPr/>
          <a:lstStyle/>
          <a:p>
            <a:pPr eaLnBrk="1" hangingPunct="1">
              <a:defRPr/>
            </a:pPr>
            <a:r>
              <a:rPr lang="lt-LT" sz="4000" b="1" i="1"/>
              <a:t>ŽODŽIO KILMĖ</a:t>
            </a:r>
            <a:endParaRPr lang="lv-LV" sz="4000" b="1" i="1"/>
          </a:p>
        </p:txBody>
      </p:sp>
      <p:sp>
        <p:nvSpPr>
          <p:cNvPr id="3" name="Turinio vietos rezervavimo ženklas 2"/>
          <p:cNvSpPr>
            <a:spLocks noGrp="1"/>
          </p:cNvSpPr>
          <p:nvPr>
            <p:ph idx="4294967295"/>
          </p:nvPr>
        </p:nvSpPr>
        <p:spPr/>
        <p:txBody>
          <a:bodyPr>
            <a:normAutofit lnSpcReduction="10000"/>
          </a:bodyPr>
          <a:lstStyle/>
          <a:p>
            <a:pPr eaLnBrk="1" hangingPunct="1">
              <a:lnSpc>
                <a:spcPct val="90000"/>
              </a:lnSpc>
              <a:defRPr/>
            </a:pPr>
            <a:r>
              <a:rPr lang="lt-LT"/>
              <a:t>Žodis „aitvaras“ susideda iš žodžių „aiti“ (perėjūnas, nenuorama, padauža) ir „varas“ (dinamiška jėga – nepaprastai greitas judėjimas).</a:t>
            </a:r>
            <a:r>
              <a:rPr lang="en-US" baseline="30000"/>
              <a:t> </a:t>
            </a:r>
          </a:p>
          <a:p>
            <a:pPr eaLnBrk="1" hangingPunct="1">
              <a:lnSpc>
                <a:spcPct val="90000"/>
              </a:lnSpc>
              <a:defRPr/>
            </a:pPr>
            <a:r>
              <a:rPr lang="lt-LT"/>
              <a:t>Žodžio „aitvaras“ kilmė sietina ir su žodžiu „aitauti“ (maldyti, raminti). Kaprizingą aitvarą reikia raminti, maldyti. Pagal kitą aiškinimą, žodis kildinamas iš iranėnų </a:t>
            </a:r>
            <a:r>
              <a:rPr lang="lt-LT" i="1"/>
              <a:t>pativāra</a:t>
            </a:r>
            <a:r>
              <a:rPr lang="lt-LT"/>
              <a:t>, kaip ir lenkų </a:t>
            </a:r>
            <a:r>
              <a:rPr lang="lt-LT" i="1"/>
              <a:t>poczwara</a:t>
            </a:r>
            <a:r>
              <a:rPr lang="lt-LT"/>
              <a:t> („piktoji dvasia, košmaras“).</a:t>
            </a:r>
            <a:r>
              <a:rPr lang="lt-LT" baseline="30000">
                <a:hlinkClick r:id="rId2" tooltip="Vikipedija:Šaltinių nurodymas"/>
              </a:rPr>
              <a:t>[</a:t>
            </a:r>
            <a:endParaRPr lang="lv-LV"/>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a:xfrm>
            <a:off x="457200" y="552450"/>
            <a:ext cx="8229600" cy="868363"/>
          </a:xfrm>
        </p:spPr>
        <p:txBody>
          <a:bodyPr>
            <a:normAutofit fontScale="90000"/>
          </a:bodyPr>
          <a:lstStyle/>
          <a:p>
            <a:pPr eaLnBrk="1" hangingPunct="1">
              <a:defRPr/>
            </a:pPr>
            <a:r>
              <a:rPr lang="lt-LT" sz="4000" b="1" i="1"/>
              <a:t>Aitvaras siejosi su keturiais senovės elementais: </a:t>
            </a:r>
            <a:r>
              <a:rPr lang="lt-LT" sz="4000"/>
              <a:t/>
            </a:r>
            <a:br>
              <a:rPr lang="lt-LT" sz="4000"/>
            </a:br>
            <a:endParaRPr lang="lv-LV" sz="4000"/>
          </a:p>
        </p:txBody>
      </p:sp>
      <p:sp>
        <p:nvSpPr>
          <p:cNvPr id="3" name="Turinio vietos rezervavimo ženklas 2"/>
          <p:cNvSpPr>
            <a:spLocks noGrp="1"/>
          </p:cNvSpPr>
          <p:nvPr>
            <p:ph idx="4294967295"/>
          </p:nvPr>
        </p:nvSpPr>
        <p:spPr/>
        <p:txBody>
          <a:bodyPr>
            <a:normAutofit/>
          </a:bodyPr>
          <a:lstStyle/>
          <a:p>
            <a:pPr eaLnBrk="1" hangingPunct="1">
              <a:lnSpc>
                <a:spcPct val="80000"/>
              </a:lnSpc>
              <a:defRPr/>
            </a:pPr>
            <a:r>
              <a:rPr lang="lt-LT" sz="3000"/>
              <a:t>ugnimi,</a:t>
            </a:r>
          </a:p>
          <a:p>
            <a:pPr eaLnBrk="1" hangingPunct="1">
              <a:lnSpc>
                <a:spcPct val="80000"/>
              </a:lnSpc>
              <a:defRPr/>
            </a:pPr>
            <a:r>
              <a:rPr lang="lt-LT" sz="3000"/>
              <a:t> vandeniu (jie visokios pradžios,</a:t>
            </a:r>
          </a:p>
          <a:p>
            <a:pPr eaLnBrk="1" hangingPunct="1">
              <a:lnSpc>
                <a:spcPct val="80000"/>
              </a:lnSpc>
              <a:defRPr/>
            </a:pPr>
            <a:r>
              <a:rPr lang="lt-LT" sz="3000"/>
              <a:t>oru, </a:t>
            </a:r>
          </a:p>
          <a:p>
            <a:pPr eaLnBrk="1" hangingPunct="1">
              <a:lnSpc>
                <a:spcPct val="80000"/>
              </a:lnSpc>
              <a:defRPr/>
            </a:pPr>
            <a:r>
              <a:rPr lang="lt-LT" sz="3000"/>
              <a:t>žeme ir jos žmonėmis. </a:t>
            </a:r>
          </a:p>
          <a:p>
            <a:pPr eaLnBrk="1" hangingPunct="1">
              <a:lnSpc>
                <a:spcPct val="80000"/>
              </a:lnSpc>
              <a:defRPr/>
            </a:pPr>
            <a:r>
              <a:rPr lang="lt-LT" sz="3000"/>
              <a:t>Dėl vienos priežasties aitvaras yra tapatinamas su vėju. Tai dėl jų neapykantos peiliui. Tiek vėjas, tiek ir aitvaras kovoja prieš peilio, kaip šaltojo kovos ginklo naudojimą. Šia prasme jiedu dar labiau sugretinami su velniu, kurio didžiausias nusikaltimas – peilio iš Perkūno pavogimas.</a:t>
            </a:r>
            <a:endParaRPr lang="lv-LV" sz="3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p:txBody>
          <a:bodyPr>
            <a:normAutofit fontScale="90000"/>
          </a:bodyPr>
          <a:lstStyle/>
          <a:p>
            <a:pPr eaLnBrk="1" hangingPunct="1">
              <a:defRPr/>
            </a:pPr>
            <a:r>
              <a:rPr lang="lt-LT" sz="4000" b="1" i="1"/>
              <a:t>Aitvaras gali pasirodyti įvairiais pavidalais:</a:t>
            </a:r>
            <a:endParaRPr lang="lv-LV" sz="4000" b="1" i="1"/>
          </a:p>
        </p:txBody>
      </p:sp>
      <p:sp>
        <p:nvSpPr>
          <p:cNvPr id="18434" name="Turinio vietos rezervavimo ženklas 2"/>
          <p:cNvSpPr>
            <a:spLocks noGrp="1"/>
          </p:cNvSpPr>
          <p:nvPr>
            <p:ph idx="4294967295"/>
          </p:nvPr>
        </p:nvSpPr>
        <p:spPr/>
        <p:txBody>
          <a:bodyPr/>
          <a:lstStyle/>
          <a:p>
            <a:pPr eaLnBrk="1" hangingPunct="1">
              <a:defRPr/>
            </a:pPr>
            <a:r>
              <a:rPr lang="lt-LT"/>
              <a:t>labiausiai mėgsta pasireikšti viesulu ir lekioti po laukus, girias, braškinti šakas, laužyti medžių viršūnes, kitur aitvaras yra būtybė, </a:t>
            </a:r>
          </a:p>
          <a:p>
            <a:pPr eaLnBrk="1" hangingPunct="1">
              <a:defRPr/>
            </a:pPr>
            <a:r>
              <a:rPr lang="lt-LT"/>
              <a:t>skraidanti padangėmis ugninio žalčio pavidalu. Jis nusileidžia ant žemės girioje, turi ten savo būstą.</a:t>
            </a:r>
            <a:endParaRPr lang="lv-LV"/>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p:txBody>
          <a:bodyPr>
            <a:normAutofit fontScale="90000"/>
          </a:bodyPr>
          <a:lstStyle/>
          <a:p>
            <a:pPr eaLnBrk="1" hangingPunct="1">
              <a:defRPr/>
            </a:pPr>
            <a:r>
              <a:rPr lang="lt-LT" sz="4000" b="1" i="1"/>
              <a:t>Aitvarai, nešantys atitinkamas gėrybes, turi skirtingą išvaizdą:</a:t>
            </a:r>
            <a:endParaRPr lang="lv-LV" sz="4000" b="1" i="1"/>
          </a:p>
        </p:txBody>
      </p:sp>
      <p:sp>
        <p:nvSpPr>
          <p:cNvPr id="19458" name="Turinio vietos rezervavimo ženklas 2"/>
          <p:cNvSpPr>
            <a:spLocks noGrp="1"/>
          </p:cNvSpPr>
          <p:nvPr>
            <p:ph idx="4294967295"/>
          </p:nvPr>
        </p:nvSpPr>
        <p:spPr/>
        <p:txBody>
          <a:bodyPr/>
          <a:lstStyle/>
          <a:p>
            <a:pPr eaLnBrk="1" hangingPunct="1">
              <a:defRPr/>
            </a:pPr>
            <a:r>
              <a:rPr lang="lt-LT"/>
              <a:t>raudoni – kai neša pinigus,</a:t>
            </a:r>
          </a:p>
          <a:p>
            <a:pPr eaLnBrk="1" hangingPunct="1">
              <a:defRPr/>
            </a:pPr>
            <a:r>
              <a:rPr lang="lt-LT"/>
              <a:t> juodai raudoni ir auksiniai – kai neša auksinius pinigus, </a:t>
            </a:r>
          </a:p>
          <a:p>
            <a:pPr eaLnBrk="1" hangingPunct="1">
              <a:defRPr/>
            </a:pPr>
            <a:r>
              <a:rPr lang="lt-LT"/>
              <a:t>balti ir baltai žydri – kai neša sidabrinius pinigus,</a:t>
            </a:r>
          </a:p>
          <a:p>
            <a:pPr eaLnBrk="1" hangingPunct="1">
              <a:defRPr/>
            </a:pPr>
            <a:r>
              <a:rPr lang="lt-LT"/>
              <a:t> pilki ir juodi – kai neša grūdus arba skrenda netoli žemės.</a:t>
            </a:r>
            <a:endParaRPr lang="lv-LV"/>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Antraštė 1"/>
          <p:cNvSpPr>
            <a:spLocks noGrp="1"/>
          </p:cNvSpPr>
          <p:nvPr>
            <p:ph type="title" idx="4294967295"/>
          </p:nvPr>
        </p:nvSpPr>
        <p:spPr/>
        <p:txBody>
          <a:bodyPr/>
          <a:lstStyle/>
          <a:p>
            <a:pPr eaLnBrk="1" hangingPunct="1">
              <a:defRPr/>
            </a:pPr>
            <a:r>
              <a:rPr lang="lt-LT" sz="4000" b="1" i="1"/>
              <a:t>Aitvaras – nemirtingas.</a:t>
            </a:r>
            <a:endParaRPr lang="lv-LV" sz="4000" b="1" i="1"/>
          </a:p>
        </p:txBody>
      </p:sp>
      <p:sp>
        <p:nvSpPr>
          <p:cNvPr id="20482" name="Turinio vietos rezervavimo ženklas 2"/>
          <p:cNvSpPr>
            <a:spLocks noGrp="1"/>
          </p:cNvSpPr>
          <p:nvPr>
            <p:ph idx="4294967295"/>
          </p:nvPr>
        </p:nvSpPr>
        <p:spPr/>
        <p:txBody>
          <a:bodyPr/>
          <a:lstStyle/>
          <a:p>
            <a:pPr eaLnBrk="1" hangingPunct="1">
              <a:defRPr/>
            </a:pPr>
            <a:r>
              <a:rPr lang="lt-LT"/>
              <a:t>Žudomas jis virsta kibirkštimi, todėl visada sukelia gaisrą (ugninis aitvaras ryja vandenį), už ką jį muša Perkūnas.</a:t>
            </a:r>
          </a:p>
          <a:p>
            <a:pPr eaLnBrk="1" hangingPunct="1">
              <a:defRPr/>
            </a:pPr>
            <a:endParaRPr lang="lv-LV"/>
          </a:p>
        </p:txBody>
      </p:sp>
      <p:pic>
        <p:nvPicPr>
          <p:cNvPr id="20483" name="Paveikslėlis 3" descr="http://www.baltai.lt/wp-content/uploads/2010/11/aitvaras.jpg">
            <a:hlinkClick r:id="rId2"/>
          </p:cNvPr>
          <p:cNvPicPr>
            <a:picLocks noChangeAspect="1" noChangeArrowheads="1"/>
          </p:cNvPicPr>
          <p:nvPr/>
        </p:nvPicPr>
        <p:blipFill>
          <a:blip r:embed="rId3" cstate="print"/>
          <a:srcRect/>
          <a:stretch>
            <a:fillRect/>
          </a:stretch>
        </p:blipFill>
        <p:spPr bwMode="auto">
          <a:xfrm>
            <a:off x="3276600" y="3213100"/>
            <a:ext cx="3311525" cy="302418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idx="4294967295"/>
          </p:nvPr>
        </p:nvSpPr>
        <p:spPr/>
        <p:txBody>
          <a:bodyPr>
            <a:normAutofit fontScale="90000"/>
          </a:bodyPr>
          <a:lstStyle/>
          <a:p>
            <a:pPr eaLnBrk="1" hangingPunct="1">
              <a:defRPr/>
            </a:pPr>
            <a:r>
              <a:rPr lang="lt-LT" sz="4000" b="1" i="1"/>
              <a:t>Kaip įsigyti, kodėl ir kaip atsikratyti?</a:t>
            </a:r>
            <a:endParaRPr lang="lv-LV" sz="4000" b="1" i="1"/>
          </a:p>
        </p:txBody>
      </p:sp>
      <p:sp>
        <p:nvSpPr>
          <p:cNvPr id="3" name="Turinio vietos rezervavimo ženklas 2"/>
          <p:cNvSpPr>
            <a:spLocks noGrp="1"/>
          </p:cNvSpPr>
          <p:nvPr>
            <p:ph idx="4294967295"/>
          </p:nvPr>
        </p:nvSpPr>
        <p:spPr/>
        <p:txBody>
          <a:bodyPr>
            <a:normAutofit/>
          </a:bodyPr>
          <a:lstStyle/>
          <a:p>
            <a:pPr eaLnBrk="1" hangingPunct="1">
              <a:lnSpc>
                <a:spcPct val="80000"/>
              </a:lnSpc>
              <a:buFont typeface="Wingdings" pitchFamily="2" charset="2"/>
              <a:buNone/>
              <a:defRPr/>
            </a:pPr>
            <a:r>
              <a:rPr lang="lt-LT" sz="2200" dirty="0"/>
              <a:t/>
            </a:r>
            <a:br>
              <a:rPr lang="lt-LT" sz="2200" dirty="0"/>
            </a:br>
            <a:r>
              <a:rPr lang="lt-LT" sz="2200" dirty="0"/>
              <a:t>Tiek aitvarą, tiek kauką įsigyti nebuvę labai sunku. Daug sakmių ir istorijų sukurta apie aitvaro gavimą. Jose pasakojama, kad buvo įmanoma aitvarą nusipirkti, pasigauti, prisijaukinti, išsiperinti. Paprasčiausia buvo nuvykti į Klaipėdą, Rygą ar kitą didesnį miestą ir nusipirkti tą turtų nešėją. Jeigu kaimietis neturėjęs pinigų, galėjęs pasigauti ar prisijaukinti svetimą aitvarą. Tai žmonės darydavę naktį. Vienas pasiėmęs peilį įsmeigdavo jį į žemę pro kojos tarpupirštį. Pro šalį skridęs aitvaras nutūpdavo į šalia buvusius medžius. Tada buvo lengva jį pagauti. Ilgiausiai trunkantis aitvaro įsigijimo būdas buvo perinimas. Reikėjo nusipirkti juodą gaidį. Sulaukęs septynerių metų, tas paukštis dėdavęs kiaušinį. Palaikius tą kiaušinį pažastyje, iš jo išsirisdavo aitvaras. Yra žinomas ir dar vienas kelias aitvarui namuose atsirasti. Tai Mėnulio ir </a:t>
            </a:r>
            <a:r>
              <a:rPr lang="lt-LT" sz="2200"/>
              <a:t>moters </a:t>
            </a:r>
            <a:r>
              <a:rPr lang="lt-LT" sz="2200" smtClean="0"/>
              <a:t>susijungimas.</a:t>
            </a:r>
            <a:endParaRPr lang="lv-LV"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Antraštė 1"/>
          <p:cNvSpPr>
            <a:spLocks noGrp="1"/>
          </p:cNvSpPr>
          <p:nvPr>
            <p:ph type="title" idx="4294967295"/>
          </p:nvPr>
        </p:nvSpPr>
        <p:spPr/>
        <p:txBody>
          <a:bodyPr/>
          <a:lstStyle/>
          <a:p>
            <a:pPr eaLnBrk="1" hangingPunct="1">
              <a:defRPr/>
            </a:pPr>
            <a:r>
              <a:rPr lang="lt-LT" sz="4000" b="1" i="1"/>
              <a:t>KAIP ATSIKRATYTI AITVARO?</a:t>
            </a:r>
            <a:endParaRPr lang="lv-LV" sz="4000" b="1" i="1"/>
          </a:p>
        </p:txBody>
      </p:sp>
      <p:sp>
        <p:nvSpPr>
          <p:cNvPr id="3" name="Turinio vietos rezervavimo ženklas 2"/>
          <p:cNvSpPr>
            <a:spLocks noGrp="1"/>
          </p:cNvSpPr>
          <p:nvPr>
            <p:ph idx="4294967295"/>
          </p:nvPr>
        </p:nvSpPr>
        <p:spPr/>
        <p:txBody>
          <a:bodyPr>
            <a:normAutofit lnSpcReduction="10000"/>
          </a:bodyPr>
          <a:lstStyle/>
          <a:p>
            <a:pPr eaLnBrk="1" hangingPunct="1">
              <a:lnSpc>
                <a:spcPct val="80000"/>
              </a:lnSpc>
              <a:defRPr/>
            </a:pPr>
            <a:r>
              <a:rPr lang="lt-LT" sz="2700"/>
              <a:t>Atsikratyti aitvaro žmonės mokėję taip pat gerai kaip ir jį įsigyti. Tam padaryti buvo žinomi du būdai: pirmasis – tai aitvarą užmušti, o antrasis-sudeginti. Nebuvo taip lengva aitvarą pagauti, todėl jo užmušimui reikėjo tam tikro pasiruošimo. Reikėjo uždegti graudulinę žvakę, pavožti ją po nauju puodu ir laukti. Vakare reikėjo puodą atvožti. Po juo tupėdavęs aitvaras. Tada tik imk ir tvok lazda jam per galvą, jis niekur nepaspruks.</a:t>
            </a:r>
          </a:p>
          <a:p>
            <a:pPr eaLnBrk="1" hangingPunct="1">
              <a:lnSpc>
                <a:spcPct val="80000"/>
              </a:lnSpc>
              <a:defRPr/>
            </a:pPr>
            <a:r>
              <a:rPr lang="lt-LT" sz="2700"/>
              <a:t>Sudeginti aitvarą buvę kur kas sunkiau. Žmogus turėdavęs padegti savo namą ir pažiūrėti, kad aitvaras liktų viduje ir sudegtų. Tačiau dažniausiai ūkininkas nespėdavęs ir į vežimą įsėsti kaip pamatydavęs ratų gale juodą gaidį tupint ir išgirsdavo jį giedant:</a:t>
            </a:r>
          </a:p>
          <a:p>
            <a:pPr eaLnBrk="1" hangingPunct="1">
              <a:lnSpc>
                <a:spcPct val="80000"/>
              </a:lnSpc>
              <a:defRPr/>
            </a:pPr>
            <a:endParaRPr lang="lv-LV" sz="27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lt-LT" smtClean="0">
                <a:effectLst/>
              </a:rPr>
              <a:t>Dėkui už dėmesį! </a:t>
            </a:r>
            <a:r>
              <a:rPr lang="lt-LT" smtClean="0">
                <a:effectLst/>
                <a:sym typeface="Wingdings" pitchFamily="2" charset="2"/>
              </a:rPr>
              <a:t></a:t>
            </a:r>
            <a:endParaRPr lang="lt-LT" smtClean="0">
              <a:effectLst/>
            </a:endParaRPr>
          </a:p>
        </p:txBody>
      </p:sp>
      <p:sp>
        <p:nvSpPr>
          <p:cNvPr id="25603" name="Rectangle 3"/>
          <p:cNvSpPr>
            <a:spLocks noGrp="1" noChangeArrowheads="1"/>
          </p:cNvSpPr>
          <p:nvPr>
            <p:ph type="body" idx="1"/>
          </p:nvPr>
        </p:nvSpPr>
        <p:spPr>
          <a:noFill/>
          <a:ln/>
        </p:spPr>
        <p:txBody>
          <a:bodyPr/>
          <a:lstStyle/>
          <a:p>
            <a:endParaRPr lang="lt-LT" smtClean="0">
              <a:effectLst/>
            </a:endParaRPr>
          </a:p>
        </p:txBody>
      </p:sp>
    </p:spTree>
  </p:cSld>
  <p:clrMapOvr>
    <a:masterClrMapping/>
  </p:clrMapOvr>
</p:sld>
</file>

<file path=ppt/theme/theme1.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48</TotalTime>
  <Words>418</Words>
  <Application>Microsoft Office PowerPoint</Application>
  <PresentationFormat>Demonstracija ekrane (4:3)</PresentationFormat>
  <Paragraphs>30</Paragraphs>
  <Slides>10</Slides>
  <Notes>1</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Balance</vt:lpstr>
      <vt:lpstr>Aitvarai</vt:lpstr>
      <vt:lpstr>Aitvaras mitinė būtybė :</vt:lpstr>
      <vt:lpstr>ŽODŽIO KILMĖ</vt:lpstr>
      <vt:lpstr>Aitvaras siejosi su keturiais senovės elementais:  </vt:lpstr>
      <vt:lpstr>Aitvaras gali pasirodyti įvairiais pavidalais:</vt:lpstr>
      <vt:lpstr>Aitvarai, nešantys atitinkamas gėrybes, turi skirtingą išvaizdą:</vt:lpstr>
      <vt:lpstr>Aitvaras – nemirtingas.</vt:lpstr>
      <vt:lpstr>Kaip įsigyti, kodėl ir kaip atsikratyti?</vt:lpstr>
      <vt:lpstr>KAIP ATSIKRATYTI AITVARO?</vt:lpstr>
      <vt:lpstr>Dėkui už dėmesį! </vt:lpstr>
    </vt:vector>
  </TitlesOfParts>
  <Company>HaseeComputer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Aitvaras (mitologija)</dc:title>
  <dc:creator>hasee</dc:creator>
  <cp:lastModifiedBy>vv</cp:lastModifiedBy>
  <cp:revision>8</cp:revision>
  <dcterms:created xsi:type="dcterms:W3CDTF">2012-10-14T17:23:52Z</dcterms:created>
  <dcterms:modified xsi:type="dcterms:W3CDTF">2012-11-14T18:58:40Z</dcterms:modified>
</cp:coreProperties>
</file>