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807" autoAdjust="0"/>
  </p:normalViewPr>
  <p:slideViewPr>
    <p:cSldViewPr>
      <p:cViewPr varScale="1">
        <p:scale>
          <a:sx n="97" d="100"/>
          <a:sy n="97" d="100"/>
        </p:scale>
        <p:origin x="-1042" y="-9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0412E7-9431-4E44-902B-23DC8EB04560}" type="datetimeFigureOut">
              <a:rPr lang="lt-LT" smtClean="0"/>
              <a:pPr/>
              <a:t>2012.11.14</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8C425D-E724-404E-8535-E3CCF83A30DE}" type="slidenum">
              <a:rPr lang="lt-LT" smtClean="0"/>
              <a:pPr/>
              <a:t>‹#›</a:t>
            </a:fld>
            <a:endParaRPr lang="lt-LT"/>
          </a:p>
        </p:txBody>
      </p:sp>
    </p:spTree>
    <p:extLst>
      <p:ext uri="{BB962C8B-B14F-4D97-AF65-F5344CB8AC3E}">
        <p14:creationId xmlns:p14="http://schemas.microsoft.com/office/powerpoint/2010/main" val="3029507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88C425D-E724-404E-8535-E3CCF83A30DE}" type="slidenum">
              <a:rPr lang="lt-LT" smtClean="0"/>
              <a:pPr/>
              <a:t>1</a:t>
            </a:fld>
            <a:endParaRPr lang="lt-LT"/>
          </a:p>
        </p:txBody>
      </p:sp>
    </p:spTree>
    <p:extLst>
      <p:ext uri="{BB962C8B-B14F-4D97-AF65-F5344CB8AC3E}">
        <p14:creationId xmlns:p14="http://schemas.microsoft.com/office/powerpoint/2010/main" val="1823281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88C425D-E724-404E-8535-E3CCF83A30DE}" type="slidenum">
              <a:rPr lang="lt-LT" smtClean="0"/>
              <a:pPr/>
              <a:t>6</a:t>
            </a:fld>
            <a:endParaRPr lang="lt-LT"/>
          </a:p>
        </p:txBody>
      </p:sp>
    </p:spTree>
    <p:extLst>
      <p:ext uri="{BB962C8B-B14F-4D97-AF65-F5344CB8AC3E}">
        <p14:creationId xmlns:p14="http://schemas.microsoft.com/office/powerpoint/2010/main" val="2950564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11/14/2012</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11/14/2012</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11/14/2012</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11/14/2012</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11/14/2012</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11/14/2012</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11/14/2012</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lt-LT" sz="8800" dirty="0" smtClean="0">
                <a:solidFill>
                  <a:schemeClr val="accent1">
                    <a:lumMod val="75000"/>
                  </a:schemeClr>
                </a:solidFill>
              </a:rPr>
              <a:t>Aitvarai</a:t>
            </a:r>
            <a:endParaRPr lang="lt-LT" sz="8800" dirty="0">
              <a:solidFill>
                <a:schemeClr val="accent1">
                  <a:lumMod val="75000"/>
                </a:schemeClr>
              </a:solidFill>
            </a:endParaRPr>
          </a:p>
        </p:txBody>
      </p:sp>
      <p:sp>
        <p:nvSpPr>
          <p:cNvPr id="3" name="Subtitle 2"/>
          <p:cNvSpPr>
            <a:spLocks noGrp="1"/>
          </p:cNvSpPr>
          <p:nvPr>
            <p:ph type="subTitle" idx="1"/>
          </p:nvPr>
        </p:nvSpPr>
        <p:spPr/>
        <p:txBody>
          <a:bodyPr/>
          <a:lstStyle/>
          <a:p>
            <a:r>
              <a:rPr lang="lt-LT" dirty="0" smtClean="0"/>
              <a:t>Gintarė </a:t>
            </a:r>
            <a:r>
              <a:rPr lang="lt-LT" dirty="0" smtClean="0"/>
              <a:t>D. </a:t>
            </a:r>
            <a:r>
              <a:rPr lang="lt-LT" dirty="0" smtClean="0"/>
              <a:t>, </a:t>
            </a:r>
            <a:r>
              <a:rPr lang="lt-LT" smtClean="0"/>
              <a:t>Agnė </a:t>
            </a:r>
            <a:r>
              <a:rPr lang="lt-LT" smtClean="0"/>
              <a:t>M. </a:t>
            </a:r>
            <a:r>
              <a:rPr lang="lt-LT" dirty="0" smtClean="0"/>
              <a:t>. </a:t>
            </a:r>
            <a:r>
              <a:rPr lang="en-US" dirty="0" smtClean="0"/>
              <a:t>2a </a:t>
            </a:r>
            <a:r>
              <a:rPr lang="en-US" dirty="0" err="1" smtClean="0"/>
              <a:t>klas</a:t>
            </a:r>
            <a:r>
              <a:rPr lang="lt-LT" dirty="0" smtClean="0"/>
              <a:t>ė</a:t>
            </a:r>
            <a:endParaRPr lang="lt-LT" dirty="0"/>
          </a:p>
        </p:txBody>
      </p:sp>
    </p:spTree>
    <p:extLst>
      <p:ext uri="{BB962C8B-B14F-4D97-AF65-F5344CB8AC3E}">
        <p14:creationId xmlns:p14="http://schemas.microsoft.com/office/powerpoint/2010/main" val="37447793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6000" dirty="0" smtClean="0">
                <a:solidFill>
                  <a:schemeClr val="accent1">
                    <a:lumMod val="50000"/>
                  </a:schemeClr>
                </a:solidFill>
              </a:rPr>
              <a:t>Kas yra aitvaras?</a:t>
            </a:r>
            <a:endParaRPr lang="lt-LT" sz="6000" dirty="0">
              <a:solidFill>
                <a:schemeClr val="accent1">
                  <a:lumMod val="50000"/>
                </a:schemeClr>
              </a:solidFill>
            </a:endParaRPr>
          </a:p>
        </p:txBody>
      </p:sp>
      <p:sp>
        <p:nvSpPr>
          <p:cNvPr id="3" name="Content Placeholder 2"/>
          <p:cNvSpPr>
            <a:spLocks noGrp="1"/>
          </p:cNvSpPr>
          <p:nvPr>
            <p:ph sz="quarter" idx="1"/>
          </p:nvPr>
        </p:nvSpPr>
        <p:spPr/>
        <p:txBody>
          <a:bodyPr>
            <a:normAutofit/>
          </a:bodyPr>
          <a:lstStyle/>
          <a:p>
            <a:r>
              <a:rPr lang="lt-LT" sz="3200" dirty="0">
                <a:effectLst>
                  <a:outerShdw blurRad="38100" dist="38100" dir="2700000" algn="tl">
                    <a:srgbClr val="000000">
                      <a:alpha val="43137"/>
                    </a:srgbClr>
                  </a:outerShdw>
                </a:effectLst>
              </a:rPr>
              <a:t> </a:t>
            </a:r>
            <a:r>
              <a:rPr lang="lt-LT" sz="3200" dirty="0"/>
              <a:t>L</a:t>
            </a:r>
            <a:r>
              <a:rPr lang="lt-LT" sz="3200" dirty="0" smtClean="0"/>
              <a:t>ietuvių </a:t>
            </a:r>
            <a:r>
              <a:rPr lang="lt-LT" sz="3200" dirty="0"/>
              <a:t>mitologijoje – </a:t>
            </a:r>
            <a:r>
              <a:rPr lang="lt-LT" sz="3200" dirty="0" smtClean="0"/>
              <a:t>pagoniškojo</a:t>
            </a:r>
            <a:r>
              <a:rPr lang="lt-LT" sz="3200" dirty="0"/>
              <a:t> panteono</a:t>
            </a:r>
            <a:r>
              <a:rPr lang="lt-LT" sz="3200" dirty="0">
                <a:effectLst>
                  <a:outerShdw blurRad="38100" dist="38100" dir="2700000" algn="tl">
                    <a:srgbClr val="000000">
                      <a:alpha val="43137"/>
                    </a:srgbClr>
                  </a:outerShdw>
                </a:effectLst>
              </a:rPr>
              <a:t> </a:t>
            </a:r>
            <a:r>
              <a:rPr lang="lt-LT" sz="3200" dirty="0"/>
              <a:t>dieviška būtybė,atmosferos, vandens, ypač debesų, saugotojas, turintis ryšį su žeme ir jos turtais. Tai materialines gėrybes nešanti būtybė.</a:t>
            </a:r>
          </a:p>
        </p:txBody>
      </p:sp>
    </p:spTree>
    <p:extLst>
      <p:ext uri="{BB962C8B-B14F-4D97-AF65-F5344CB8AC3E}">
        <p14:creationId xmlns:p14="http://schemas.microsoft.com/office/powerpoint/2010/main" val="1354434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4114800"/>
          </a:xfrm>
        </p:spPr>
        <p:txBody>
          <a:bodyPr>
            <a:normAutofit fontScale="90000"/>
          </a:bodyPr>
          <a:lstStyle/>
          <a:p>
            <a:r>
              <a:rPr lang="lt-LT" dirty="0"/>
              <a:t>Aitvarai, nešantys atitinkamas gėrybes, turi skirtingą išvaizdą: </a:t>
            </a:r>
            <a:r>
              <a:rPr lang="lt-LT" dirty="0">
                <a:solidFill>
                  <a:schemeClr val="accent3"/>
                </a:solidFill>
              </a:rPr>
              <a:t>raudoni</a:t>
            </a:r>
            <a:r>
              <a:rPr lang="lt-LT" dirty="0"/>
              <a:t> – kai neša pinigus, </a:t>
            </a:r>
            <a:r>
              <a:rPr lang="lt-LT" dirty="0">
                <a:solidFill>
                  <a:schemeClr val="tx1"/>
                </a:solidFill>
              </a:rPr>
              <a:t>juodai</a:t>
            </a:r>
            <a:r>
              <a:rPr lang="lt-LT" dirty="0">
                <a:solidFill>
                  <a:schemeClr val="accent3"/>
                </a:solidFill>
              </a:rPr>
              <a:t> raudoni</a:t>
            </a:r>
            <a:r>
              <a:rPr lang="lt-LT" dirty="0"/>
              <a:t> ir </a:t>
            </a:r>
            <a:r>
              <a:rPr lang="lt-LT" dirty="0">
                <a:solidFill>
                  <a:schemeClr val="accent4"/>
                </a:solidFill>
              </a:rPr>
              <a:t>auksiniai</a:t>
            </a:r>
            <a:r>
              <a:rPr lang="lt-LT" dirty="0"/>
              <a:t> – kai neša auksinius pinigus, balti ir baltai </a:t>
            </a:r>
            <a:r>
              <a:rPr lang="lt-LT" dirty="0">
                <a:solidFill>
                  <a:schemeClr val="accent2"/>
                </a:solidFill>
              </a:rPr>
              <a:t>žydri</a:t>
            </a:r>
            <a:r>
              <a:rPr lang="lt-LT" dirty="0"/>
              <a:t> – kai </a:t>
            </a:r>
            <a:r>
              <a:rPr lang="lt-LT" dirty="0" smtClean="0"/>
              <a:t>nešasidabrinius</a:t>
            </a:r>
            <a:r>
              <a:rPr lang="lt-LT" dirty="0"/>
              <a:t> </a:t>
            </a:r>
            <a:r>
              <a:rPr lang="lt-LT" dirty="0" smtClean="0"/>
              <a:t>pinigus</a:t>
            </a:r>
            <a:r>
              <a:rPr lang="lt-LT" dirty="0"/>
              <a:t>, pilki ir </a:t>
            </a:r>
            <a:r>
              <a:rPr lang="lt-LT" dirty="0">
                <a:solidFill>
                  <a:schemeClr val="tx1"/>
                </a:solidFill>
              </a:rPr>
              <a:t>juodi</a:t>
            </a:r>
            <a:r>
              <a:rPr lang="lt-LT" dirty="0"/>
              <a:t> – kai neša grūdus arba skrenda netoli žemės.</a:t>
            </a:r>
          </a:p>
        </p:txBody>
      </p:sp>
      <p:pic>
        <p:nvPicPr>
          <p:cNvPr id="1026" name="Picture 2" descr="C:\Users\Dell\Desktop\2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4127863"/>
            <a:ext cx="4267201" cy="2594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7559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5400" dirty="0" smtClean="0"/>
              <a:t>Legendos</a:t>
            </a:r>
            <a:endParaRPr lang="lt-LT" sz="5400" dirty="0"/>
          </a:p>
        </p:txBody>
      </p:sp>
      <p:sp>
        <p:nvSpPr>
          <p:cNvPr id="3" name="Content Placeholder 2"/>
          <p:cNvSpPr>
            <a:spLocks noGrp="1"/>
          </p:cNvSpPr>
          <p:nvPr>
            <p:ph sz="quarter" idx="1"/>
          </p:nvPr>
        </p:nvSpPr>
        <p:spPr/>
        <p:txBody>
          <a:bodyPr/>
          <a:lstStyle/>
          <a:p>
            <a:r>
              <a:rPr lang="lt-LT" dirty="0"/>
              <a:t>Bernas, malantis grūdus ir niekaip jų nesumalantis, pamatęs grūdais vemiantį gaidį, sudavęs jam ir manė užmušęs, bet iš tikrųjų tas likęs gyvas. Tariamai užmuštas gaidys, kurio pavidalu kartais būna Aitvaras, pavirsto ugniniu kamuoliu ir išlėkė, uždegdamas trobą.</a:t>
            </a:r>
          </a:p>
        </p:txBody>
      </p:sp>
    </p:spTree>
    <p:extLst>
      <p:ext uri="{BB962C8B-B14F-4D97-AF65-F5344CB8AC3E}">
        <p14:creationId xmlns:p14="http://schemas.microsoft.com/office/powerpoint/2010/main" val="3730308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000" dirty="0" smtClean="0">
                <a:solidFill>
                  <a:schemeClr val="tx1"/>
                </a:solidFill>
              </a:rPr>
              <a:t>Koks yra aitvaras?</a:t>
            </a:r>
            <a:endParaRPr lang="lt-LT" sz="4000" dirty="0">
              <a:solidFill>
                <a:schemeClr val="tx1"/>
              </a:solidFill>
            </a:endParaRPr>
          </a:p>
        </p:txBody>
      </p:sp>
      <p:sp>
        <p:nvSpPr>
          <p:cNvPr id="3" name="Content Placeholder 2"/>
          <p:cNvSpPr>
            <a:spLocks noGrp="1"/>
          </p:cNvSpPr>
          <p:nvPr>
            <p:ph sz="quarter" idx="1"/>
          </p:nvPr>
        </p:nvSpPr>
        <p:spPr/>
        <p:txBody>
          <a:bodyPr/>
          <a:lstStyle/>
          <a:p>
            <a:r>
              <a:rPr lang="lt-LT" dirty="0"/>
              <a:t>Aitvaras – savarankiška, pavydi, kerštinga būtybė. Kuo nors neįtikus jam, žmogų galėjo ištikti baisios nelaimės, o Aitvaras ne tik nieko nebenešti, bet ir trobas sudeginti. Aitvaru atsikratyti beveik neįmanoma. Vienintelis būdas – nunešti ten, kur jį buvo surastas</a:t>
            </a:r>
          </a:p>
        </p:txBody>
      </p:sp>
      <p:pic>
        <p:nvPicPr>
          <p:cNvPr id="2050" name="Picture 2" descr="C:\Users\Dell\Desktop\aitvarai.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4648200"/>
            <a:ext cx="4343400" cy="2059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4811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Aitvaras siejosi su ... </a:t>
            </a:r>
            <a:endParaRPr lang="lt-LT" sz="3600" dirty="0"/>
          </a:p>
        </p:txBody>
      </p:sp>
      <p:sp>
        <p:nvSpPr>
          <p:cNvPr id="3" name="Content Placeholder 2"/>
          <p:cNvSpPr>
            <a:spLocks noGrp="1"/>
          </p:cNvSpPr>
          <p:nvPr>
            <p:ph sz="quarter" idx="1"/>
          </p:nvPr>
        </p:nvSpPr>
        <p:spPr/>
        <p:txBody>
          <a:bodyPr/>
          <a:lstStyle/>
          <a:p>
            <a:r>
              <a:rPr lang="lt-LT" dirty="0" smtClean="0"/>
              <a:t>... keturiais </a:t>
            </a:r>
            <a:r>
              <a:rPr lang="lt-LT" dirty="0"/>
              <a:t>senovės žmogaus pastebėtais Visatos elementais: </a:t>
            </a:r>
            <a:r>
              <a:rPr lang="lt-LT" dirty="0" smtClean="0"/>
              <a:t>ugnimi,vandeniu,oru,žeme </a:t>
            </a:r>
            <a:r>
              <a:rPr lang="lt-LT" dirty="0"/>
              <a:t>ir jos žmonėmis</a:t>
            </a:r>
            <a:r>
              <a:rPr lang="lt-LT" dirty="0" smtClean="0"/>
              <a:t>. </a:t>
            </a:r>
            <a:endParaRPr lang="lt-LT" dirty="0"/>
          </a:p>
        </p:txBody>
      </p:sp>
      <p:pic>
        <p:nvPicPr>
          <p:cNvPr id="3075" name="Picture 3" descr="C:\Users\Dell\Desktop\sterilizatoriu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4114800"/>
            <a:ext cx="2374107" cy="21462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Dell\Desktop\water-300x22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4191000"/>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Dell\Desktop\ugni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4191000"/>
            <a:ext cx="2533650" cy="214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062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Grūdų aitvaras</a:t>
            </a:r>
            <a:endParaRPr lang="lt-LT" dirty="0"/>
          </a:p>
        </p:txBody>
      </p:sp>
      <p:sp>
        <p:nvSpPr>
          <p:cNvPr id="3" name="Turinio vietos rezervavimo ženklas 2"/>
          <p:cNvSpPr>
            <a:spLocks noGrp="1"/>
          </p:cNvSpPr>
          <p:nvPr>
            <p:ph sz="quarter" idx="1"/>
          </p:nvPr>
        </p:nvSpPr>
        <p:spPr/>
        <p:txBody>
          <a:bodyPr>
            <a:normAutofit fontScale="77500" lnSpcReduction="20000"/>
          </a:bodyPr>
          <a:lstStyle/>
          <a:p>
            <a:r>
              <a:rPr lang="lt-LT" dirty="0" smtClean="0"/>
              <a:t>Kitą kartą rudeniop – jau buvo kūlimai prasidėję – einam mudu su bernu pro klojimą , išdžiovę jaują . Jau </a:t>
            </a:r>
            <a:r>
              <a:rPr lang="lt-LT" dirty="0" err="1" smtClean="0"/>
              <a:t>prietamsis</a:t>
            </a:r>
            <a:r>
              <a:rPr lang="lt-LT" dirty="0" smtClean="0"/>
              <a:t> tik padrykt , padrykt pro sodą svirno link . Nušvito net žeme , o virš mūsų galvų tai toks kaip rankšluostis šviesus , beveik gelsvas , padrykt </a:t>
            </a:r>
            <a:r>
              <a:rPr lang="lt-LT" dirty="0" err="1" smtClean="0"/>
              <a:t>padrykt</a:t>
            </a:r>
            <a:r>
              <a:rPr lang="lt-LT" dirty="0" smtClean="0"/>
              <a:t> ir </a:t>
            </a:r>
            <a:r>
              <a:rPr lang="lt-LT" dirty="0" err="1" smtClean="0"/>
              <a:t>nutūpe</a:t>
            </a:r>
            <a:r>
              <a:rPr lang="lt-LT" dirty="0" smtClean="0"/>
              <a:t> ant svirno. Bernas sako : </a:t>
            </a:r>
            <a:br>
              <a:rPr lang="lt-LT" dirty="0" smtClean="0"/>
            </a:br>
            <a:r>
              <a:rPr lang="lt-LT" dirty="0" smtClean="0"/>
              <a:t>- Tas aitvaras grūdus neša, nes mat , koks šviesus . </a:t>
            </a:r>
          </a:p>
          <a:p>
            <a:pPr>
              <a:buNone/>
            </a:pPr>
            <a:r>
              <a:rPr lang="lt-LT" dirty="0" smtClean="0"/>
              <a:t>   Tik išbėga </a:t>
            </a:r>
            <a:r>
              <a:rPr lang="lt-LT" dirty="0" err="1" smtClean="0"/>
              <a:t>išbėga</a:t>
            </a:r>
            <a:r>
              <a:rPr lang="lt-LT" dirty="0" smtClean="0"/>
              <a:t> šeimininkė su </a:t>
            </a:r>
            <a:r>
              <a:rPr lang="lt-LT" dirty="0" err="1" smtClean="0"/>
              <a:t>rankšluoščiu</a:t>
            </a:r>
            <a:r>
              <a:rPr lang="lt-LT" dirty="0" smtClean="0"/>
              <a:t> , </a:t>
            </a:r>
            <a:r>
              <a:rPr lang="lt-LT" dirty="0" err="1" smtClean="0"/>
              <a:t>blinkt</a:t>
            </a:r>
            <a:r>
              <a:rPr lang="lt-LT" dirty="0" smtClean="0"/>
              <a:t> vieną galą ant svirno </a:t>
            </a:r>
            <a:r>
              <a:rPr lang="lt-LT" dirty="0" err="1" smtClean="0"/>
              <a:t>dūrų</a:t>
            </a:r>
            <a:r>
              <a:rPr lang="lt-LT" dirty="0" smtClean="0"/>
              <a:t> , o kita i mazgą sumezgė ir vėl tekina nubėgo . </a:t>
            </a:r>
          </a:p>
          <a:p>
            <a:pPr>
              <a:buNone/>
            </a:pPr>
            <a:r>
              <a:rPr lang="lt-LT" dirty="0" smtClean="0"/>
              <a:t>Mudu </a:t>
            </a:r>
            <a:r>
              <a:rPr lang="lt-LT" dirty="0" err="1" smtClean="0"/>
              <a:t>dėjąsi</a:t>
            </a:r>
            <a:r>
              <a:rPr lang="lt-LT" dirty="0" smtClean="0"/>
              <a:t> , kad nieko nematėm , parėjom namo. </a:t>
            </a:r>
          </a:p>
          <a:p>
            <a:pPr>
              <a:buNone/>
            </a:pPr>
            <a:r>
              <a:rPr lang="lt-LT" dirty="0" smtClean="0"/>
              <a:t>Kitą dieną netyčia patekau į </a:t>
            </a:r>
            <a:r>
              <a:rPr lang="lt-LT" dirty="0" err="1" smtClean="0"/>
              <a:t>svirna</a:t>
            </a:r>
            <a:r>
              <a:rPr lang="lt-LT" dirty="0" smtClean="0"/>
              <a:t> , - tik ūkininkas raktus nuo svirno turėdavo ir nė manęs , nė berno </a:t>
            </a:r>
            <a:r>
              <a:rPr lang="lt-LT" dirty="0" err="1" smtClean="0"/>
              <a:t>neįleisvado</a:t>
            </a:r>
            <a:r>
              <a:rPr lang="lt-LT" dirty="0" smtClean="0"/>
              <a:t> , - gi žiūrių – </a:t>
            </a:r>
            <a:r>
              <a:rPr lang="lt-LT" dirty="0" err="1" smtClean="0"/>
              <a:t>penkiaruodai</a:t>
            </a:r>
            <a:r>
              <a:rPr lang="lt-LT" dirty="0" smtClean="0"/>
              <a:t> kaip aukso kviečių sklidinai pripilti . O tais metais mes nebuvom nė pasėtu turėję . </a:t>
            </a:r>
          </a:p>
          <a:p>
            <a:pPr>
              <a:buNone/>
            </a:pPr>
            <a:r>
              <a:rPr lang="lt-LT" dirty="0" smtClean="0"/>
              <a:t>Metų gale samdo mane kitiems metams ir algos pridėjo , bet kur aš tau bepasiliksiu , sakau : </a:t>
            </a:r>
          </a:p>
          <a:p>
            <a:pPr>
              <a:buNone/>
            </a:pPr>
            <a:r>
              <a:rPr lang="lt-LT" dirty="0" smtClean="0"/>
              <a:t>- Ačiū , šeimininkė , už metus , bet jau daugiau tai aš nebepasiliksiu . Kam man čia su velniais gyvent , dar kada ir mane apsės . </a:t>
            </a:r>
            <a:endParaRPr lang="lt-L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27</TotalTime>
  <Words>184</Words>
  <Application>Microsoft Office PowerPoint</Application>
  <PresentationFormat>Demonstracija ekrane (4:3)</PresentationFormat>
  <Paragraphs>20</Paragraphs>
  <Slides>7</Slides>
  <Notes>2</Notes>
  <HiddenSlides>0</HiddenSlides>
  <MMClips>0</MMClips>
  <ScaleCrop>false</ScaleCrop>
  <HeadingPairs>
    <vt:vector size="4" baseType="variant">
      <vt:variant>
        <vt:lpstr>Tema</vt:lpstr>
      </vt:variant>
      <vt:variant>
        <vt:i4>1</vt:i4>
      </vt:variant>
      <vt:variant>
        <vt:lpstr>Skaidrių pavadinimai</vt:lpstr>
      </vt:variant>
      <vt:variant>
        <vt:i4>7</vt:i4>
      </vt:variant>
    </vt:vector>
  </HeadingPairs>
  <TitlesOfParts>
    <vt:vector size="8" baseType="lpstr">
      <vt:lpstr>Oriel</vt:lpstr>
      <vt:lpstr>Aitvarai</vt:lpstr>
      <vt:lpstr>Kas yra aitvaras?</vt:lpstr>
      <vt:lpstr>Aitvarai, nešantys atitinkamas gėrybes, turi skirtingą išvaizdą: raudoni – kai neša pinigus, juodai raudoni ir auksiniai – kai neša auksinius pinigus, balti ir baltai žydri – kai nešasidabrinius pinigus, pilki ir juodi – kai neša grūdus arba skrenda netoli žemės.</vt:lpstr>
      <vt:lpstr>Legendos</vt:lpstr>
      <vt:lpstr>Koks yra aitvaras?</vt:lpstr>
      <vt:lpstr>Aitvaras siejosi su ... </vt:lpstr>
      <vt:lpstr>Grūdų aitvaras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Aitvarai</dc:title>
  <dc:creator>Dell</dc:creator>
  <cp:lastModifiedBy>vv</cp:lastModifiedBy>
  <cp:revision>6</cp:revision>
  <dcterms:created xsi:type="dcterms:W3CDTF">2006-08-16T00:00:00Z</dcterms:created>
  <dcterms:modified xsi:type="dcterms:W3CDTF">2012-11-14T18:57:34Z</dcterms:modified>
</cp:coreProperties>
</file>