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2" r:id="rId2"/>
  </p:sldMasterIdLst>
  <p:notesMasterIdLst>
    <p:notesMasterId r:id="rId25"/>
  </p:notesMasterIdLst>
  <p:handoutMasterIdLst>
    <p:handoutMasterId r:id="rId26"/>
  </p:handoutMasterIdLst>
  <p:sldIdLst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8" r:id="rId19"/>
    <p:sldId id="277" r:id="rId20"/>
    <p:sldId id="275" r:id="rId21"/>
    <p:sldId id="274" r:id="rId22"/>
    <p:sldId id="279" r:id="rId23"/>
    <p:sldId id="273" r:id="rId24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8" autoAdjust="0"/>
    <p:restoredTop sz="96192" autoAdjust="0"/>
  </p:normalViewPr>
  <p:slideViewPr>
    <p:cSldViewPr showGuides="1">
      <p:cViewPr varScale="1">
        <p:scale>
          <a:sx n="87" d="100"/>
          <a:sy n="87" d="100"/>
        </p:scale>
        <p:origin x="-72" y="-43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pPr/>
              <a:t>11/20/2012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11/20/2012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75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fVBNppxiy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yOOIevTv1OE&amp;feature=relate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SPJAUKI_DRAUGUZI_I_VISKA.mp3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pramogos.delfi.lt/music/muzikine-premjera-anyksciu-silelio-eilemis-uzdainave-liudni-slibinai-abaranauskas-isvirstu-is-koto.d?id=596426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Sandra Janušonienė</a:t>
            </a:r>
          </a:p>
          <a:p>
            <a:r>
              <a:rPr lang="lt-LT" dirty="0" smtClean="0"/>
              <a:t>10 kl.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Literatūrinė viktorina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03" y="76200"/>
            <a:ext cx="6323259" cy="5781692"/>
          </a:xfrm>
        </p:spPr>
        <p:txBody>
          <a:bodyPr>
            <a:normAutofit/>
          </a:bodyPr>
          <a:lstStyle/>
          <a:p>
            <a:r>
              <a:rPr lang="lt-LT" b="1" dirty="0" smtClean="0"/>
              <a:t>1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Šios moters vardas ir pavardė</a:t>
            </a:r>
            <a:br>
              <a:rPr lang="lt-LT" b="1" dirty="0" smtClean="0"/>
            </a:br>
            <a:r>
              <a:rPr lang="lt-LT" b="1" dirty="0" smtClean="0"/>
              <a:t>B. Slapyvardis</a:t>
            </a:r>
            <a:br>
              <a:rPr lang="lt-LT" b="1" dirty="0" smtClean="0"/>
            </a:br>
            <a:r>
              <a:rPr lang="lt-LT" b="1" dirty="0" smtClean="0"/>
              <a:t>C. Parašyti kūriniai</a:t>
            </a:r>
            <a:br>
              <a:rPr lang="lt-LT" b="1" dirty="0" smtClean="0"/>
            </a:br>
            <a:r>
              <a:rPr lang="lt-LT" b="1" dirty="0" smtClean="0"/>
              <a:t>D. Literatūros srovė, kuriai priklauso</a:t>
            </a:r>
            <a:br>
              <a:rPr lang="lt-LT" b="1" dirty="0" smtClean="0"/>
            </a:br>
            <a:endParaRPr lang="en-US" b="1" dirty="0"/>
          </a:p>
        </p:txBody>
      </p:sp>
      <p:pic>
        <p:nvPicPr>
          <p:cNvPr id="1026" name="Picture 2" descr="C:\Users\benas\Desktop\uniformos\Žemaitė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5190" y="1571612"/>
            <a:ext cx="2901696" cy="3608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2000240"/>
            <a:ext cx="10157354" cy="4714908"/>
          </a:xfrm>
        </p:spPr>
        <p:txBody>
          <a:bodyPr/>
          <a:lstStyle/>
          <a:p>
            <a:r>
              <a:rPr lang="lt-LT" b="1" dirty="0" smtClean="0"/>
              <a:t>Rugiagėlės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Vien tik mėlyna akyse. </a:t>
            </a:r>
            <a:br>
              <a:rPr lang="lt-LT" b="1" dirty="0" smtClean="0"/>
            </a:br>
            <a:r>
              <a:rPr lang="lt-LT" b="1" dirty="0" smtClean="0"/>
              <a:t>Žemėj, ore ir danguj </a:t>
            </a:r>
            <a:br>
              <a:rPr lang="lt-LT" b="1" dirty="0" smtClean="0"/>
            </a:br>
            <a:r>
              <a:rPr lang="lt-LT" b="1" dirty="0" smtClean="0"/>
              <a:t>Daugiau nieko nebmatysi — </a:t>
            </a:r>
            <a:br>
              <a:rPr lang="lt-LT" b="1" dirty="0" smtClean="0"/>
            </a:br>
            <a:r>
              <a:rPr lang="lt-LT" b="1" dirty="0" smtClean="0"/>
              <a:t>Vien tik mėlyna akyse... </a:t>
            </a:r>
            <a:br>
              <a:rPr lang="lt-LT" b="1" dirty="0" smtClean="0"/>
            </a:br>
            <a:r>
              <a:rPr lang="lt-LT" b="1" dirty="0" smtClean="0"/>
              <a:t>Užsimerksi, pamąstysi, </a:t>
            </a:r>
            <a:br>
              <a:rPr lang="lt-LT" b="1" dirty="0" smtClean="0"/>
            </a:br>
            <a:r>
              <a:rPr lang="lt-LT" b="1" dirty="0" smtClean="0"/>
              <a:t>Nusijuoksi, o paskui — </a:t>
            </a:r>
            <a:br>
              <a:rPr lang="lt-LT" b="1" dirty="0" smtClean="0"/>
            </a:br>
            <a:r>
              <a:rPr lang="lt-LT" b="1" dirty="0" smtClean="0"/>
              <a:t>Vien tik mėlyna akyse </a:t>
            </a:r>
            <a:br>
              <a:rPr lang="lt-LT" b="1" dirty="0" smtClean="0"/>
            </a:br>
            <a:r>
              <a:rPr lang="lt-LT" b="1" dirty="0" smtClean="0"/>
              <a:t>Žemėj, ore ir danguj...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28123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2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A.Kas šių eilučių autorius?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Iš kokio ciklo šis eilėraštis?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benas\Desktop\uniformos\centaurea_cyanus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405" y="2172832"/>
            <a:ext cx="5922609" cy="2827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852602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3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Kas sieja šias dvi nuotraukas? 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benas\Desktop\uniformos\J.Biliun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5256" y="2071678"/>
            <a:ext cx="430729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benas\Desktop\uniformos\12112129259714_laimes zibury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3238" y="1428736"/>
            <a:ext cx="3429024" cy="5168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4619913" cy="635319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4 klausimas</a:t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/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A. Iš kokio filmo ši nuotrauka?</a:t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B. Pagal kokio rašytojo kūrinį pastatytas filmas?</a:t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C. Kas atliko moters vaidmenį?</a:t>
            </a: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benas\Desktop\uniformos\32-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2974" y="1214422"/>
            <a:ext cx="5349332" cy="3619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5977235" cy="6496072"/>
          </a:xfrm>
        </p:spPr>
        <p:txBody>
          <a:bodyPr/>
          <a:lstStyle/>
          <a:p>
            <a:r>
              <a:rPr lang="lt-LT" b="1" dirty="0" smtClean="0"/>
              <a:t>5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Rašytojo tikrasis vardas ir pavardė.</a:t>
            </a:r>
            <a:br>
              <a:rPr lang="lt-LT" b="1" dirty="0" smtClean="0"/>
            </a:br>
            <a:r>
              <a:rPr lang="lt-LT" b="1" dirty="0" smtClean="0"/>
              <a:t>B. Literatūros srovė, kuriai priklauso.</a:t>
            </a:r>
            <a:br>
              <a:rPr lang="lt-LT" b="1" dirty="0" smtClean="0"/>
            </a:br>
            <a:r>
              <a:rPr lang="lt-LT" b="1" dirty="0" smtClean="0"/>
              <a:t>C. Rinkinio pavadinimas</a:t>
            </a:r>
            <a:endParaRPr lang="en-US" b="1" dirty="0"/>
          </a:p>
        </p:txBody>
      </p:sp>
      <p:pic>
        <p:nvPicPr>
          <p:cNvPr id="4098" name="Picture 2" descr="C:\Users\benas\Desktop\uniformos\maironi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4676" y="642918"/>
            <a:ext cx="2573036" cy="3824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3619781" cy="563881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6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A. Kas tai?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B. Kelintais metais ir kur išleista?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C. Kur dabar galima rasti?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benas\Desktop\uniformos\vilniaus-universiteto-bibliotekoje-saugomas-vertingu-knygu-lobynas-4f744f0da37c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7090" y="1142984"/>
            <a:ext cx="6769796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287" y="76200"/>
            <a:ext cx="5037375" cy="5067312"/>
          </a:xfrm>
        </p:spPr>
        <p:txBody>
          <a:bodyPr/>
          <a:lstStyle/>
          <a:p>
            <a:r>
              <a:rPr lang="lt-LT" b="1" dirty="0" smtClean="0">
                <a:solidFill>
                  <a:srgbClr val="00B050"/>
                </a:solidFill>
              </a:rPr>
              <a:t>7 klausimas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/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>A. Koks rašytojas šioje nuotraukoje?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>B. Srovė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>C. Kūriniai</a:t>
            </a:r>
            <a:br>
              <a:rPr lang="lt-LT" b="1" dirty="0" smtClean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C:\Users\benas\Desktop\uniformos\200px-VincasMPutina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3657" y="342878"/>
            <a:ext cx="3747747" cy="4872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4905665" cy="33528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8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A. Kas sieja šiuos žmones?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B. Parašykite jų vardus (pavardes)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benas\Desktop\uniformos\paveikslelis-390-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00" y="3581400"/>
            <a:ext cx="2124075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benas\Desktop\uniformos\Aist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4544" y="357166"/>
            <a:ext cx="1943104" cy="3184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benas\Desktop\uniformos\Salomeja_Neri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37750" y="357166"/>
            <a:ext cx="1857388" cy="2946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benas\Desktop\uniformos\rodyklė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09056" y="4500570"/>
            <a:ext cx="2678925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522644" y="5214950"/>
            <a:ext cx="78581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737486" y="3714752"/>
            <a:ext cx="100013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666576" y="2000240"/>
            <a:ext cx="52224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37750" y="6500834"/>
            <a:ext cx="114300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06691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6"/>
                </a:solidFill>
              </a:rPr>
              <a:t>9 klausimas</a:t>
            </a:r>
            <a:br>
              <a:rPr lang="lt-LT" b="1" dirty="0" smtClean="0">
                <a:solidFill>
                  <a:schemeClr val="accent6"/>
                </a:solidFill>
              </a:rPr>
            </a:br>
            <a:r>
              <a:rPr lang="lt-LT" b="1" dirty="0" smtClean="0">
                <a:solidFill>
                  <a:schemeClr val="accent6"/>
                </a:solidFill>
              </a:rPr>
              <a:t>A. Kokie šių </a:t>
            </a:r>
            <a:r>
              <a:rPr lang="lt-LT" b="1" u="sng" dirty="0" smtClean="0">
                <a:solidFill>
                  <a:schemeClr val="accent6"/>
                </a:solidFill>
              </a:rPr>
              <a:t>personažų</a:t>
            </a:r>
            <a:r>
              <a:rPr lang="lt-LT" b="1" dirty="0" smtClean="0">
                <a:solidFill>
                  <a:schemeClr val="accent6"/>
                </a:solidFill>
              </a:rPr>
              <a:t> vardai?</a:t>
            </a:r>
            <a:br>
              <a:rPr lang="lt-LT" b="1" dirty="0" smtClean="0">
                <a:solidFill>
                  <a:schemeClr val="accent6"/>
                </a:solidFill>
              </a:rPr>
            </a:br>
            <a:r>
              <a:rPr lang="lt-LT" b="1" dirty="0" smtClean="0">
                <a:solidFill>
                  <a:schemeClr val="accent6"/>
                </a:solidFill>
              </a:rPr>
              <a:t>B. Filmo pavadinimas</a:t>
            </a:r>
            <a:br>
              <a:rPr lang="lt-LT" b="1" dirty="0" smtClean="0">
                <a:solidFill>
                  <a:schemeClr val="accent6"/>
                </a:solidFill>
              </a:rPr>
            </a:br>
            <a:r>
              <a:rPr lang="lt-LT" b="1" dirty="0" smtClean="0">
                <a:solidFill>
                  <a:schemeClr val="accent6"/>
                </a:solidFill>
              </a:rPr>
              <a:t>C. </a:t>
            </a:r>
            <a:r>
              <a:rPr lang="lt-LT" b="1" smtClean="0">
                <a:solidFill>
                  <a:schemeClr val="accent6"/>
                </a:solidFill>
              </a:rPr>
              <a:t>Apysakos </a:t>
            </a:r>
            <a:r>
              <a:rPr lang="lt-LT" b="1" dirty="0" smtClean="0">
                <a:solidFill>
                  <a:schemeClr val="accent6"/>
                </a:solidFill>
              </a:rPr>
              <a:t>autorius </a:t>
            </a:r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8194" name="Picture 2" descr="C:\Users\benas\Desktop\uniformos\Riešutų duona-5.jpg_20101011182728xOrgina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4082" y="2214554"/>
            <a:ext cx="5362410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10 klausimas</a:t>
            </a:r>
            <a:br>
              <a:rPr lang="lt-LT" b="1" dirty="0" smtClean="0"/>
            </a:br>
            <a:r>
              <a:rPr lang="lt-LT" b="1" dirty="0" smtClean="0"/>
              <a:t>Kokio rašytojo šaržas čia nupieštas?</a:t>
            </a:r>
            <a:endParaRPr lang="en-US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6832" y="1701800"/>
            <a:ext cx="3658361" cy="447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4619913" cy="4352932"/>
          </a:xfrm>
        </p:spPr>
        <p:txBody>
          <a:bodyPr/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11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Kokį mitą iliustruoja ši nuotrauka?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Mito esmė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C:\Users\benas\Desktop\uniformos\250px-Sisyphus_by_von_Stu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8660" y="642918"/>
            <a:ext cx="4470424" cy="525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3752" y="0"/>
            <a:ext cx="5143536" cy="5643578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</a:rPr>
              <a:t>12 klausimas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/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A. Kaip su lietuvių tautosaka susijusi ši skulptūra?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B. Skulptūros autorius ir pavadinimas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C. Kokiame mieste ji yra?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1266" name="Picture 2" descr="C:\Users\benas\Desktop\uniformos\nesp_Egle_zalciu_karalie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4544" y="1428736"/>
            <a:ext cx="4318000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5262855" cy="4852998"/>
          </a:xfrm>
        </p:spPr>
        <p:txBody>
          <a:bodyPr>
            <a:normAutofit/>
          </a:bodyPr>
          <a:lstStyle/>
          <a:p>
            <a:r>
              <a:rPr lang="lt-LT" b="1" dirty="0" smtClean="0"/>
              <a:t>13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Kokio rašytojo ir koks personažas vaizduojamas šioje monetoje? </a:t>
            </a:r>
            <a:endParaRPr lang="en-US" b="1" dirty="0"/>
          </a:p>
        </p:txBody>
      </p:sp>
      <p:pic>
        <p:nvPicPr>
          <p:cNvPr id="12290" name="Picture 2" descr="C:\Users\benas\Desktop\uniformos\spain_2_euro_2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916" y="714356"/>
            <a:ext cx="4572000" cy="4419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7309" y="1701800"/>
            <a:ext cx="10157354" cy="1655762"/>
          </a:xfrm>
        </p:spPr>
        <p:txBody>
          <a:bodyPr>
            <a:normAutofit/>
          </a:bodyPr>
          <a:lstStyle/>
          <a:p>
            <a:r>
              <a:rPr lang="lt-LT" sz="3600" b="1" i="1" dirty="0" smtClean="0"/>
              <a:t>Tai, kas svarbiausia, nematoma akimis. Matyti galima tik širdimi.</a:t>
            </a:r>
          </a:p>
          <a:p>
            <a:endParaRPr lang="en-US" sz="36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138354"/>
          </a:xfrm>
        </p:spPr>
        <p:txBody>
          <a:bodyPr/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14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Iš kokio kūrinio šie žodžiai?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Users\benas\Desktop\uniformos\276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4082" y="3357562"/>
            <a:ext cx="4762500" cy="31718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5125" y="76200"/>
            <a:ext cx="5429288" cy="463868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15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Koks </a:t>
            </a:r>
            <a:r>
              <a:rPr lang="lt-LT" b="1" smtClean="0">
                <a:solidFill>
                  <a:schemeClr val="accent1">
                    <a:lumMod val="75000"/>
                  </a:schemeClr>
                </a:solidFill>
              </a:rPr>
              <a:t>rašytojas pavaizduotas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Jo žymiausias kūrinys?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C. Kokia eilėdara parašytas?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 descr="C:\Users\benas\Desktop\uniformos\rodyklė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4280" y="2500306"/>
            <a:ext cx="3347511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benas\Desktop\uniformos\nemunas_636_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3304" y="214290"/>
            <a:ext cx="3220679" cy="316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lt-LT" sz="4000" b="1" dirty="0" smtClean="0"/>
              <a:t>A. Onomatopėja</a:t>
            </a:r>
          </a:p>
          <a:p>
            <a:r>
              <a:rPr lang="lt-LT" sz="4000" b="1" dirty="0" smtClean="0"/>
              <a:t>B. Asonansas</a:t>
            </a:r>
          </a:p>
          <a:p>
            <a:r>
              <a:rPr lang="lt-LT" sz="4000" b="1" dirty="0" smtClean="0"/>
              <a:t>C. Dedikacija</a:t>
            </a:r>
          </a:p>
          <a:p>
            <a:r>
              <a:rPr lang="lt-LT" sz="4000" b="1" dirty="0" smtClean="0"/>
              <a:t>D. Sonetas</a:t>
            </a:r>
          </a:p>
          <a:p>
            <a:r>
              <a:rPr lang="lt-LT" sz="4000" b="1" dirty="0" smtClean="0"/>
              <a:t>E. Deminutyvas</a:t>
            </a:r>
          </a:p>
          <a:p>
            <a:pPr>
              <a:buNone/>
            </a:pPr>
            <a:endParaRPr lang="lt-LT" sz="4000" b="1" dirty="0" smtClean="0"/>
          </a:p>
          <a:p>
            <a:r>
              <a:rPr lang="lt-LT" sz="4000" b="1" dirty="0" smtClean="0"/>
              <a:t>F. Remarkos</a:t>
            </a:r>
          </a:p>
          <a:p>
            <a:r>
              <a:rPr lang="lt-LT" sz="4000" b="1" dirty="0" smtClean="0"/>
              <a:t>G. Paradoksas</a:t>
            </a:r>
          </a:p>
          <a:p>
            <a:r>
              <a:rPr lang="lt-LT" sz="4000" b="1" dirty="0" smtClean="0"/>
              <a:t>H. Peizažas</a:t>
            </a:r>
          </a:p>
          <a:p>
            <a:r>
              <a:rPr lang="lt-LT" sz="4000" b="1" dirty="0" smtClean="0"/>
              <a:t>I. Baladė</a:t>
            </a:r>
          </a:p>
          <a:p>
            <a:r>
              <a:rPr lang="lt-LT" sz="4000" b="1" dirty="0" smtClean="0"/>
              <a:t>J. Personifikacija </a:t>
            </a:r>
            <a:endParaRPr lang="en-US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16 klausimas 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Terminai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8102" y="2967335"/>
            <a:ext cx="6992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Muzikiniai klausimai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17 klausimas</a:t>
            </a:r>
            <a:r>
              <a:rPr lang="lt-L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Kas atlieka ir kokio poeto tai eilės?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tx2"/>
                </a:solidFill>
              </a:rPr>
              <a:t>18 klausimas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Kokio poeto eilėmis ir kas dainuoja?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4067180"/>
          </a:xfrm>
        </p:spPr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19 klausimas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Kas skaito ir kieno tai eilės?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  <a:hlinkClick r:id="rId2" action="ppaction://hlinkfile"/>
              </a:rPr>
              <a:t>SPJAUKI_DRAUGUZI_I_VISKA.mp3</a:t>
            </a:r>
            <a:r>
              <a:rPr lang="lt-LT" b="1" dirty="0" smtClean="0">
                <a:solidFill>
                  <a:srgbClr val="FF0000"/>
                </a:solidFill>
              </a:rPr>
              <a:t/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/>
            </a:r>
            <a:br>
              <a:rPr lang="lt-LT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20 klausimas</a:t>
            </a:r>
            <a:br>
              <a:rPr lang="lt-LT" b="1" dirty="0" smtClean="0"/>
            </a:br>
            <a:r>
              <a:rPr lang="lt-LT" b="1" dirty="0" smtClean="0"/>
              <a:t>Ką dainuoja LIŪDNI SLIBINAI?</a:t>
            </a:r>
            <a:endParaRPr lang="en-US" b="1" dirty="0"/>
          </a:p>
        </p:txBody>
      </p:sp>
      <p:pic>
        <p:nvPicPr>
          <p:cNvPr id="14338" name="Picture 2" descr="C:\Users\benas\Desktop\uniformos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8594" y="2143116"/>
            <a:ext cx="4500586" cy="347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ktor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Class open house presentation" id="{ED6F853E-23FC-44AA-826D-3EFB5E0A4D17}" vid="{6E8FE5FC-8933-4D10-AAA1-772E0561ED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34B7CA8-998B-4F57-AEE2-A1ADF5E9D3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viktorina</Template>
  <TotalTime>0</TotalTime>
  <Words>108</Words>
  <Application>Microsoft Office PowerPoint</Application>
  <PresentationFormat>Custom</PresentationFormat>
  <Paragraphs>54</Paragraphs>
  <Slides>22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viktorina</vt:lpstr>
      <vt:lpstr>Literatūrinė viktorina</vt:lpstr>
      <vt:lpstr>1 klausimas  A. Šios moters vardas ir pavardė B. Slapyvardis C. Parašyti kūriniai D. Literatūros srovė, kuriai priklauso </vt:lpstr>
      <vt:lpstr>2 klausimas A.Kas šių eilučių autorius? B. Iš kokio ciklo šis eilėraštis? </vt:lpstr>
      <vt:lpstr>3 klausimas Kas sieja šias dvi nuotraukas?  </vt:lpstr>
      <vt:lpstr>   4 klausimas  A. Iš kokio filmo ši nuotrauka? B. Pagal kokio rašytojo kūrinį pastatytas filmas? C. Kas atliko moters vaidmenį? </vt:lpstr>
      <vt:lpstr>5 klausimas  A. Rašytojo tikrasis vardas ir pavardė. B. Literatūros srovė, kuriai priklauso. C. Rinkinio pavadinimas</vt:lpstr>
      <vt:lpstr>6 klausimas  A. Kas tai? B. Kelintais metais ir kur išleista? C. Kur dabar galima rasti? </vt:lpstr>
      <vt:lpstr>7 klausimas  A. Koks rašytojas šioje nuotraukoje? B. Srovė C. Kūriniai </vt:lpstr>
      <vt:lpstr>8 klausimas  A. Kas sieja šiuos žmones? B. Parašykite jų vardus (pavardes)</vt:lpstr>
      <vt:lpstr>9 klausimas A. Kokie šių personažų vardai? B. Filmo pavadinimas C. Apysakos autorius </vt:lpstr>
      <vt:lpstr>10 klausimas Kokio rašytojo šaržas čia nupieštas?</vt:lpstr>
      <vt:lpstr>11 klausimas  A. Kokį mitą iliustruoja ši nuotrauka? B. Mito esmė</vt:lpstr>
      <vt:lpstr>12 klausimas  A. Kaip su lietuvių tautosaka susijusi ši skulptūra? B. Skulptūros autorius ir pavadinimas C. Kokiame mieste ji yra?</vt:lpstr>
      <vt:lpstr>13 klausimas  Kokio rašytojo ir koks personažas vaizduojamas šioje monetoje? </vt:lpstr>
      <vt:lpstr>14 klausimas Iš kokio kūrinio šie žodžiai? </vt:lpstr>
      <vt:lpstr>15 klausimas  A. Koks rašytojas pavaizduotas? B. Jo žymiausias kūrinys? C. Kokia eilėdara parašytas? </vt:lpstr>
      <vt:lpstr>16 klausimas  Terminai</vt:lpstr>
      <vt:lpstr>Slide 18</vt:lpstr>
      <vt:lpstr>17 klausimas Kas atlieka ir kokio poeto tai eilės?</vt:lpstr>
      <vt:lpstr>18 klausimas Kokio poeto eilėmis ir kas dainuoja?</vt:lpstr>
      <vt:lpstr>19 klausimas Kas skaito ir kieno tai eilės? SPJAUKI_DRAUGUZI_I_VISKA.mp3  </vt:lpstr>
      <vt:lpstr>20 klausimas Ką dainuoja LIŪDNI SLIBINAI?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2012-11-16T12:30:31Z</dcterms:created>
  <dcterms:modified xsi:type="dcterms:W3CDTF">2012-11-20T08:18:43Z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TC034605079991</vt:lpwstr>
  </property>
</Properties>
</file>