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2" r:id="rId2"/>
  </p:sldMasterIdLst>
  <p:notesMasterIdLst>
    <p:notesMasterId r:id="rId25"/>
  </p:notesMasterIdLst>
  <p:handoutMasterIdLst>
    <p:handoutMasterId r:id="rId26"/>
  </p:handoutMasterIdLst>
  <p:sldIdLst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9" r:id="rId19"/>
    <p:sldId id="277" r:id="rId20"/>
    <p:sldId id="275" r:id="rId21"/>
    <p:sldId id="274" r:id="rId22"/>
    <p:sldId id="280" r:id="rId23"/>
    <p:sldId id="273" r:id="rId24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8" autoAdjust="0"/>
    <p:restoredTop sz="96192" autoAdjust="0"/>
  </p:normalViewPr>
  <p:slideViewPr>
    <p:cSldViewPr showGuides="1">
      <p:cViewPr varScale="1">
        <p:scale>
          <a:sx n="87" d="100"/>
          <a:sy n="87" d="100"/>
        </p:scale>
        <p:origin x="-72" y="-43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pPr/>
              <a:t>11/20/2012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pPr/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11/20/2012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0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6535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045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07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845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507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9110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1372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7619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69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/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75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fVBNppxiy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yOOIevTv1OE&amp;feature=related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pramogos.delfi.lt/music/muzikine-premjera-anyksciu-silelio-eilemis-uzdainave-liudni-slibinai-abaranauskas-isvirstu-is-koto.d?id=596426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Sandra Janušonienė</a:t>
            </a:r>
          </a:p>
          <a:p>
            <a:r>
              <a:rPr lang="lt-LT" dirty="0" smtClean="0"/>
              <a:t>10 kl.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/>
              <a:t>Literatūrinė viktorina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68988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03" y="76200"/>
            <a:ext cx="6323259" cy="5781692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1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A. Julija Beniuševičiūtė-Žymantienė</a:t>
            </a:r>
            <a:br>
              <a:rPr lang="lt-LT" b="1" dirty="0" smtClean="0"/>
            </a:br>
            <a:r>
              <a:rPr lang="lt-LT" b="1" dirty="0" smtClean="0"/>
              <a:t>B. Žemaitė</a:t>
            </a:r>
            <a:br>
              <a:rPr lang="lt-LT" b="1" dirty="0" smtClean="0"/>
            </a:br>
            <a:r>
              <a:rPr lang="lt-LT" b="1" dirty="0" smtClean="0"/>
              <a:t>C. „Marti“, „Petras Kurmelis“, „Sutkai“, „Topylis“...</a:t>
            </a:r>
            <a:br>
              <a:rPr lang="lt-LT" b="1" dirty="0" smtClean="0"/>
            </a:br>
            <a:r>
              <a:rPr lang="lt-LT" b="1" dirty="0" smtClean="0"/>
              <a:t>D. Realizmas</a:t>
            </a:r>
            <a:br>
              <a:rPr lang="lt-LT" b="1" dirty="0" smtClean="0"/>
            </a:br>
            <a:endParaRPr lang="en-US" b="1" dirty="0"/>
          </a:p>
        </p:txBody>
      </p:sp>
      <p:pic>
        <p:nvPicPr>
          <p:cNvPr id="1026" name="Picture 2" descr="C:\Users\benas\Desktop\uniformos\Žemaitė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5190" y="1571612"/>
            <a:ext cx="2901696" cy="3608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2000240"/>
            <a:ext cx="10157354" cy="4714908"/>
          </a:xfrm>
        </p:spPr>
        <p:txBody>
          <a:bodyPr/>
          <a:lstStyle/>
          <a:p>
            <a:r>
              <a:rPr lang="lt-LT" b="1" dirty="0" smtClean="0"/>
              <a:t>Rugiagėlės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Vien tik mėlyna akyse. </a:t>
            </a:r>
            <a:br>
              <a:rPr lang="lt-LT" b="1" dirty="0" smtClean="0"/>
            </a:br>
            <a:r>
              <a:rPr lang="lt-LT" b="1" dirty="0" smtClean="0"/>
              <a:t>Žemėj, ore ir danguj </a:t>
            </a:r>
            <a:br>
              <a:rPr lang="lt-LT" b="1" dirty="0" smtClean="0"/>
            </a:br>
            <a:r>
              <a:rPr lang="lt-LT" b="1" dirty="0" smtClean="0"/>
              <a:t>Daugiau nieko nebmatysi — </a:t>
            </a:r>
            <a:br>
              <a:rPr lang="lt-LT" b="1" dirty="0" smtClean="0"/>
            </a:br>
            <a:r>
              <a:rPr lang="lt-LT" b="1" dirty="0" smtClean="0"/>
              <a:t>Vien tik mėlyna akyse... </a:t>
            </a:r>
            <a:br>
              <a:rPr lang="lt-LT" b="1" dirty="0" smtClean="0"/>
            </a:br>
            <a:r>
              <a:rPr lang="lt-LT" b="1" dirty="0" smtClean="0"/>
              <a:t>Užsimerksi, pamąstysi, </a:t>
            </a:r>
            <a:br>
              <a:rPr lang="lt-LT" b="1" dirty="0" smtClean="0"/>
            </a:br>
            <a:r>
              <a:rPr lang="lt-LT" b="1" dirty="0" smtClean="0"/>
              <a:t>Nusijuoksi, o paskui — </a:t>
            </a:r>
            <a:br>
              <a:rPr lang="lt-LT" b="1" dirty="0" smtClean="0"/>
            </a:br>
            <a:r>
              <a:rPr lang="lt-LT" b="1" dirty="0" smtClean="0"/>
              <a:t>Vien tik mėlyna akyse </a:t>
            </a:r>
            <a:br>
              <a:rPr lang="lt-LT" b="1" dirty="0" smtClean="0"/>
            </a:br>
            <a:r>
              <a:rPr lang="lt-LT" b="1" dirty="0" smtClean="0"/>
              <a:t>Žemėj, ore ir danguj...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28123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2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Kazys Binkis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Ciklas „Utos“ (ankstyvoji kūryba)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benas\Desktop\uniformos\centaurea_cyanus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405" y="2172832"/>
            <a:ext cx="5922609" cy="2827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85273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3 klausimas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Jonas Biliūnas ir jo Laimės žiburys (yra kūrinys „Laimės žiburys“), o čia jo antkapinis paminklas Anykščiuose.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benas\Desktop\uniformos\J.Biliun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6628" y="2571744"/>
            <a:ext cx="4307291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benas\Desktop\uniformos\12112129259714_laimes zibury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3238" y="3259152"/>
            <a:ext cx="2214578" cy="333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4619913" cy="6353196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4 klausimas</a:t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/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A. Filmas „Velnio nuotaka“</a:t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B. Kazys Boruta „Baltaragio malūnas“</a:t>
            </a:r>
            <a:br>
              <a:rPr lang="lt-LT" b="1" dirty="0" smtClean="0">
                <a:solidFill>
                  <a:srgbClr val="7030A0"/>
                </a:solidFill>
              </a:rPr>
            </a:br>
            <a:r>
              <a:rPr lang="lt-LT" b="1" dirty="0" smtClean="0">
                <a:solidFill>
                  <a:srgbClr val="7030A0"/>
                </a:solidFill>
              </a:rPr>
              <a:t>C. Jurga – Vaiva Mainelytė</a:t>
            </a: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benas\Desktop\uniformos\32-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2974" y="1214422"/>
            <a:ext cx="5349332" cy="36198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5977235" cy="6496072"/>
          </a:xfrm>
        </p:spPr>
        <p:txBody>
          <a:bodyPr/>
          <a:lstStyle/>
          <a:p>
            <a:r>
              <a:rPr lang="lt-LT" b="1" dirty="0" smtClean="0"/>
              <a:t>5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A. Jonas Mačiulis</a:t>
            </a:r>
            <a:br>
              <a:rPr lang="lt-LT" b="1" dirty="0" smtClean="0"/>
            </a:br>
            <a:r>
              <a:rPr lang="lt-LT" b="1" dirty="0" smtClean="0"/>
              <a:t>B. Romantizmas</a:t>
            </a:r>
            <a:br>
              <a:rPr lang="lt-LT" b="1" dirty="0" smtClean="0"/>
            </a:br>
            <a:r>
              <a:rPr lang="lt-LT" b="1" dirty="0" smtClean="0"/>
              <a:t>C. Rinkinys „Pavasario balsai“</a:t>
            </a:r>
            <a:endParaRPr lang="en-US" b="1" dirty="0"/>
          </a:p>
        </p:txBody>
      </p:sp>
      <p:pic>
        <p:nvPicPr>
          <p:cNvPr id="4098" name="Picture 2" descr="C:\Users\benas\Desktop\uniformos\maironi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4676" y="642918"/>
            <a:ext cx="2573036" cy="3824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3619781" cy="5638816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6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A. Martyno Mažvydo „Katekizmas“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B. 1547 m. Karaliaučiuje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C. Vilniaus universiteto bibliotekoje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benas\Desktop\uniformos\vilniaus-universiteto-bibliotekoje-saugomas-vertingu-knygu-lobynas-4f744f0da37c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7090" y="1142984"/>
            <a:ext cx="6769796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287" y="76200"/>
            <a:ext cx="5037375" cy="642463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00B050"/>
                </a:solidFill>
              </a:rPr>
              <a:t>7 klausimas</a:t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/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>A. Vincas Mykolaitis - Putinas</a:t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>B. Simbolizmas</a:t>
            </a:r>
            <a:br>
              <a:rPr lang="lt-LT" b="1" dirty="0" smtClean="0">
                <a:solidFill>
                  <a:srgbClr val="00B050"/>
                </a:solidFill>
              </a:rPr>
            </a:br>
            <a:r>
              <a:rPr lang="lt-LT" b="1" dirty="0" smtClean="0">
                <a:solidFill>
                  <a:srgbClr val="00B050"/>
                </a:solidFill>
              </a:rPr>
              <a:t>C. Romanai „Altorių šešėly“, „Sukilėliai“, eilėraščių rinkiniai (pvz. „Tarp dviejų aušrų“)</a:t>
            </a:r>
            <a:br>
              <a:rPr lang="lt-LT" b="1" dirty="0" smtClean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7170" name="Picture 2" descr="C:\Users\benas\Desktop\uniformos\200px-VincasMPutina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3657" y="342878"/>
            <a:ext cx="3747747" cy="4872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249" y="76200"/>
            <a:ext cx="6215106" cy="5567378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8 klausimas</a:t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  <a:t>A. Sieja srovė - neoromantizmas</a:t>
            </a:r>
            <a:b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  <a:t>B. </a:t>
            </a:r>
            <a:b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  <a:t>1) Antanas Miškinis</a:t>
            </a:r>
            <a:b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  <a:t>2) Jonas Aistis</a:t>
            </a:r>
            <a:b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  <a:t>3) Salomėja Nėris</a:t>
            </a:r>
            <a:b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lt-LT" sz="3600" b="1" dirty="0" smtClean="0">
                <a:solidFill>
                  <a:schemeClr val="accent6">
                    <a:lumMod val="75000"/>
                  </a:schemeClr>
                </a:solidFill>
              </a:rPr>
              <a:t>4) Bernardas Brazdžionis</a:t>
            </a: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benas\Desktop\uniformos\paveikslelis-390-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7288" y="3581400"/>
            <a:ext cx="2124075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benas\Desktop\uniformos\Aist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4544" y="357166"/>
            <a:ext cx="1943104" cy="3184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benas\Desktop\uniformos\Salomeja_Neri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37750" y="357166"/>
            <a:ext cx="1857388" cy="2946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benas\Desktop\uniformos\rodyklė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09056" y="4500570"/>
            <a:ext cx="2678925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308594" y="6000768"/>
            <a:ext cx="785818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94478" y="0"/>
            <a:ext cx="100013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666576" y="2000240"/>
            <a:ext cx="52224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37750" y="6500834"/>
            <a:ext cx="1143008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lt-LT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13835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6"/>
                </a:solidFill>
              </a:rPr>
              <a:t>9 klausimas</a:t>
            </a:r>
            <a:br>
              <a:rPr lang="lt-LT" b="1" dirty="0" smtClean="0">
                <a:solidFill>
                  <a:schemeClr val="accent6"/>
                </a:solidFill>
              </a:rPr>
            </a:br>
            <a:r>
              <a:rPr lang="lt-LT" b="1" dirty="0" smtClean="0">
                <a:solidFill>
                  <a:schemeClr val="accent6"/>
                </a:solidFill>
              </a:rPr>
              <a:t>A. Andrius Kaminskas ir Liuka</a:t>
            </a:r>
            <a:br>
              <a:rPr lang="lt-LT" b="1" dirty="0" smtClean="0">
                <a:solidFill>
                  <a:schemeClr val="accent6"/>
                </a:solidFill>
              </a:rPr>
            </a:br>
            <a:r>
              <a:rPr lang="lt-LT" b="1" dirty="0" smtClean="0">
                <a:solidFill>
                  <a:schemeClr val="accent6"/>
                </a:solidFill>
              </a:rPr>
              <a:t>B. „Riešutų duona“</a:t>
            </a:r>
            <a:br>
              <a:rPr lang="lt-LT" b="1" dirty="0" smtClean="0">
                <a:solidFill>
                  <a:schemeClr val="accent6"/>
                </a:solidFill>
              </a:rPr>
            </a:br>
            <a:r>
              <a:rPr lang="lt-LT" b="1" dirty="0" smtClean="0">
                <a:solidFill>
                  <a:schemeClr val="accent6"/>
                </a:solidFill>
              </a:rPr>
              <a:t>C. Apysakos autorius Saulius Šaltenis</a:t>
            </a:r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8194" name="Picture 2" descr="C:\Users\benas\Desktop\uniformos\Riešutų duona-5.jpg_20101011182728xOrgina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4082" y="2214554"/>
            <a:ext cx="5362410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953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10 klausimas</a:t>
            </a:r>
            <a:br>
              <a:rPr lang="lt-LT" b="1" dirty="0" smtClean="0"/>
            </a:br>
            <a:r>
              <a:rPr lang="lt-LT" b="1" dirty="0" smtClean="0"/>
              <a:t>Čia Kazio Binkio šaržas</a:t>
            </a:r>
            <a:endParaRPr lang="en-US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6832" y="1701800"/>
            <a:ext cx="3658361" cy="447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4619913" cy="6138882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11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„Sizifas“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C. Mito esmė – ritinti akmenį į kalną, akmuo vėl nukrenta atgal...</a:t>
            </a:r>
            <a:r>
              <a:rPr lang="pt-BR" i="1" dirty="0" smtClean="0"/>
              <a:t> Sizifo</a:t>
            </a:r>
            <a:r>
              <a:rPr lang="pt-BR" dirty="0" smtClean="0"/>
              <a:t> darbas - sunkus, nepabaigiamas ir beprasmis darbas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 descr="C:\Users\benas\Desktop\uniformos\250px-Sisyphus_by_von_Stu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8660" y="642918"/>
            <a:ext cx="4470424" cy="5257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3752" y="0"/>
            <a:ext cx="5143536" cy="6215082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tx1"/>
                </a:solidFill>
              </a:rPr>
              <a:t>12 klausimas</a:t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/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A. Vaizduoja pasakos „Eglė žalčių karalienė“ personažus</a:t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B. R. Antinis EGLĖ ŽALČIŲ KARALIENĖ</a:t>
            </a:r>
            <a:br>
              <a:rPr lang="lt-LT" b="1" dirty="0" smtClean="0">
                <a:solidFill>
                  <a:schemeClr val="tx1"/>
                </a:solidFill>
              </a:rPr>
            </a:br>
            <a:r>
              <a:rPr lang="lt-LT" b="1" dirty="0" smtClean="0">
                <a:solidFill>
                  <a:schemeClr val="tx1"/>
                </a:solidFill>
              </a:rPr>
              <a:t>C. Palangoje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1266" name="Picture 2" descr="C:\Users\benas\Desktop\uniformos\nesp_Egle_zalciu_karalie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4544" y="1428736"/>
            <a:ext cx="4318000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5262855" cy="4852998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13 klausimas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en-US" b="1" dirty="0" err="1" smtClean="0"/>
              <a:t>Migelis</a:t>
            </a:r>
            <a:r>
              <a:rPr lang="en-US" b="1" dirty="0" smtClean="0"/>
              <a:t> de </a:t>
            </a:r>
            <a:r>
              <a:rPr lang="en-US" b="1" dirty="0" err="1" smtClean="0"/>
              <a:t>Servantesas</a:t>
            </a:r>
            <a:r>
              <a:rPr lang="en-US" b="1" dirty="0" smtClean="0"/>
              <a:t> </a:t>
            </a:r>
            <a:r>
              <a:rPr lang="en-US" b="1" dirty="0" err="1" smtClean="0"/>
              <a:t>Savedra</a:t>
            </a:r>
            <a:r>
              <a:rPr lang="lt-LT" b="1" dirty="0" smtClean="0"/>
              <a:t> 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Don Kichotas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b="1" dirty="0"/>
          </a:p>
        </p:txBody>
      </p:sp>
      <p:pic>
        <p:nvPicPr>
          <p:cNvPr id="12290" name="Picture 2" descr="C:\Users\benas\Desktop\uniformos\spain_2_euro_2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916" y="714356"/>
            <a:ext cx="4572000" cy="4419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3686" y="3286124"/>
            <a:ext cx="6262987" cy="2584456"/>
          </a:xfrm>
        </p:spPr>
        <p:txBody>
          <a:bodyPr>
            <a:normAutofit/>
          </a:bodyPr>
          <a:lstStyle/>
          <a:p>
            <a:r>
              <a:rPr lang="lt-LT" sz="3600" b="1" i="1" dirty="0" smtClean="0"/>
              <a:t>Tai, kas svarbiausia, nematoma akimis. Matyti galima tik širdimi.</a:t>
            </a:r>
          </a:p>
          <a:p>
            <a:endParaRPr lang="en-US" sz="3600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138354"/>
          </a:xfrm>
        </p:spPr>
        <p:txBody>
          <a:bodyPr/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14 klausimas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Antuanas de Sent Egziuperi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 MAŽASIS PRINCAS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2" name="Picture 4" descr="C:\Users\benas\Desktop\uniformos\276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0230" y="2928934"/>
            <a:ext cx="4762500" cy="31718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5125" y="76200"/>
            <a:ext cx="5429288" cy="4638684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15 klausimas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A. Kristijonas Donelaitis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B. Poema „Metai“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C. Hegzametras</a:t>
            </a:r>
            <a:b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4" name="Picture 2" descr="C:\Users\benas\Desktop\uniformos\rodyklė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4452" y="2996952"/>
            <a:ext cx="3347511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Users\benas\Desktop\uniformos\nemunas_636_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3304" y="214290"/>
            <a:ext cx="3220679" cy="316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lt-LT" sz="4000" b="1" dirty="0" smtClean="0"/>
              <a:t>A. Onomatopėja</a:t>
            </a:r>
          </a:p>
          <a:p>
            <a:r>
              <a:rPr lang="lt-LT" sz="4000" b="1" dirty="0" smtClean="0"/>
              <a:t>B. Asonansas</a:t>
            </a:r>
          </a:p>
          <a:p>
            <a:r>
              <a:rPr lang="lt-LT" sz="4000" b="1" dirty="0" smtClean="0"/>
              <a:t>C. Dedikacija</a:t>
            </a:r>
          </a:p>
          <a:p>
            <a:r>
              <a:rPr lang="lt-LT" sz="4000" b="1" dirty="0" smtClean="0"/>
              <a:t>D. Sonetas</a:t>
            </a:r>
          </a:p>
          <a:p>
            <a:r>
              <a:rPr lang="lt-LT" sz="4000" b="1" dirty="0" smtClean="0"/>
              <a:t>E. Deminutyvas</a:t>
            </a:r>
          </a:p>
          <a:p>
            <a:pPr>
              <a:buNone/>
            </a:pPr>
            <a:endParaRPr lang="lt-LT" sz="4000" b="1" dirty="0" smtClean="0"/>
          </a:p>
          <a:p>
            <a:r>
              <a:rPr lang="lt-LT" sz="4000" b="1" dirty="0" smtClean="0"/>
              <a:t>F. Remarkos</a:t>
            </a:r>
          </a:p>
          <a:p>
            <a:r>
              <a:rPr lang="lt-LT" sz="4000" b="1" dirty="0" smtClean="0"/>
              <a:t>G. Paradoksas</a:t>
            </a:r>
          </a:p>
          <a:p>
            <a:r>
              <a:rPr lang="lt-LT" sz="4000" b="1" dirty="0" smtClean="0"/>
              <a:t>H. Peizažas</a:t>
            </a:r>
          </a:p>
          <a:p>
            <a:r>
              <a:rPr lang="lt-LT" sz="4000" b="1" dirty="0" smtClean="0"/>
              <a:t>I. Baladė</a:t>
            </a:r>
          </a:p>
          <a:p>
            <a:r>
              <a:rPr lang="lt-LT" sz="4000" b="1" dirty="0" smtClean="0"/>
              <a:t>J. Personifikacija </a:t>
            </a:r>
            <a:endParaRPr lang="en-US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16 klausimas 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Terminai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8102" y="2967335"/>
            <a:ext cx="6992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Muzikiniai klausimai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78116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17 klausimas</a:t>
            </a:r>
            <a:r>
              <a:rPr lang="lt-LT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Atlieka Saulius Mykolaitis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Eilės Pauliaus Širvio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638288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2"/>
                </a:solidFill>
              </a:rPr>
              <a:t>18 klausimas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Atlieka Vytautas Kernagis</a:t>
            </a:r>
            <a:br>
              <a:rPr lang="lt-LT" b="1" dirty="0" smtClean="0">
                <a:solidFill>
                  <a:schemeClr val="tx2"/>
                </a:solidFill>
              </a:rPr>
            </a:br>
            <a:r>
              <a:rPr lang="lt-LT" b="1" dirty="0" smtClean="0">
                <a:solidFill>
                  <a:schemeClr val="tx2"/>
                </a:solidFill>
              </a:rPr>
              <a:t>Eilės Marcelijaus Martinaičio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995610"/>
          </a:xfrm>
        </p:spPr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19 klausimas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Skaito Marijonas Mikutavičius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Eilės Maironio</a:t>
            </a:r>
            <a:br>
              <a:rPr lang="lt-LT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Daina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852602"/>
          </a:xfrm>
        </p:spPr>
        <p:txBody>
          <a:bodyPr>
            <a:normAutofit/>
          </a:bodyPr>
          <a:lstStyle/>
          <a:p>
            <a:r>
              <a:rPr lang="lt-LT" b="1" dirty="0" smtClean="0"/>
              <a:t>20 klausimas</a:t>
            </a:r>
            <a:br>
              <a:rPr lang="lt-LT" b="1" dirty="0" smtClean="0"/>
            </a:br>
            <a:r>
              <a:rPr lang="lt-LT" b="1" dirty="0" smtClean="0"/>
              <a:t>LIŪDNI SLIBINAI dainuoja pagal A. Baranausko „Anykščių šilelį“</a:t>
            </a:r>
            <a:endParaRPr lang="en-US" b="1" dirty="0"/>
          </a:p>
        </p:txBody>
      </p:sp>
      <p:pic>
        <p:nvPicPr>
          <p:cNvPr id="14338" name="Picture 2" descr="C:\Users\benas\Desktop\uniformos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8594" y="2143116"/>
            <a:ext cx="4500586" cy="3476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ktor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Class open house presentation" id="{ED6F853E-23FC-44AA-826D-3EFB5E0A4D17}" vid="{6E8FE5FC-8933-4D10-AAA1-772E0561ED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34B7CA8-998B-4F57-AEE2-A1ADF5E9D3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viktorina</Template>
  <TotalTime>0</TotalTime>
  <Words>108</Words>
  <Application>Microsoft Office PowerPoint</Application>
  <PresentationFormat>Custom</PresentationFormat>
  <Paragraphs>54</Paragraphs>
  <Slides>22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viktorina</vt:lpstr>
      <vt:lpstr>Literatūrinė viktorina</vt:lpstr>
      <vt:lpstr>1 klausimas  A. Julija Beniuševičiūtė-Žymantienė B. Žemaitė C. „Marti“, „Petras Kurmelis“, „Sutkai“, „Topylis“... D. Realizmas </vt:lpstr>
      <vt:lpstr>2 klausimas A. Kazys Binkis B. Ciklas „Utos“ (ankstyvoji kūryba) </vt:lpstr>
      <vt:lpstr>3 klausimas Jonas Biliūnas ir jo Laimės žiburys (yra kūrinys „Laimės žiburys“), o čia jo antkapinis paminklas Anykščiuose. </vt:lpstr>
      <vt:lpstr>   4 klausimas  A. Filmas „Velnio nuotaka“ B. Kazys Boruta „Baltaragio malūnas“ C. Jurga – Vaiva Mainelytė </vt:lpstr>
      <vt:lpstr>5 klausimas  A. Jonas Mačiulis B. Romantizmas C. Rinkinys „Pavasario balsai“</vt:lpstr>
      <vt:lpstr>6 klausimas  A. Martyno Mažvydo „Katekizmas“ B. 1547 m. Karaliaučiuje C. Vilniaus universiteto bibliotekoje </vt:lpstr>
      <vt:lpstr>7 klausimas  A. Vincas Mykolaitis - Putinas B. Simbolizmas C. Romanai „Altorių šešėly“, „Sukilėliai“, eilėraščių rinkiniai (pvz. „Tarp dviejų aušrų“) </vt:lpstr>
      <vt:lpstr>8 klausimas  A. Sieja srovė - neoromantizmas B.  1) Antanas Miškinis 2) Jonas Aistis 3) Salomėja Nėris 4) Bernardas Brazdžionis </vt:lpstr>
      <vt:lpstr>9 klausimas A. Andrius Kaminskas ir Liuka B. „Riešutų duona“ C. Apysakos autorius Saulius Šaltenis</vt:lpstr>
      <vt:lpstr>10 klausimas Čia Kazio Binkio šaržas</vt:lpstr>
      <vt:lpstr>11 klausimas  A. „Sizifas“ C. Mito esmė – ritinti akmenį į kalną, akmuo vėl nukrenta atgal... Sizifo darbas - sunkus, nepabaigiamas ir beprasmis darbas</vt:lpstr>
      <vt:lpstr>12 klausimas  A. Vaizduoja pasakos „Eglė žalčių karalienė“ personažus B. R. Antinis EGLĖ ŽALČIŲ KARALIENĖ C. Palangoje </vt:lpstr>
      <vt:lpstr>13 klausimas  Migelis de Servantesas Savedra   Don Kichotas  </vt:lpstr>
      <vt:lpstr>14 klausimas Antuanas de Sent Egziuperi  MAŽASIS PRINCAS</vt:lpstr>
      <vt:lpstr>15 klausimas  A. Kristijonas Donelaitis B. Poema „Metai“ C. Hegzametras </vt:lpstr>
      <vt:lpstr>16 klausimas  Terminai</vt:lpstr>
      <vt:lpstr>Slide 18</vt:lpstr>
      <vt:lpstr>17 klausimas Atlieka Saulius Mykolaitis Eilės Pauliaus Širvio</vt:lpstr>
      <vt:lpstr>18 klausimas Atlieka Vytautas Kernagis Eilės Marcelijaus Martinaičio</vt:lpstr>
      <vt:lpstr>19 klausimas Skaito Marijonas Mikutavičius Eilės Maironio </vt:lpstr>
      <vt:lpstr>20 klausimas LIŪDNI SLIBINAI dainuoja pagal A. Baranausko „Anykščių šilelį“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2012-11-16T12:30:31Z</dcterms:created>
  <dcterms:modified xsi:type="dcterms:W3CDTF">2012-11-20T07:57:49Z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TC034605079991</vt:lpwstr>
  </property>
</Properties>
</file>